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90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91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92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93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Masters/slideMaster34.xml" ContentType="application/vnd.openxmlformats-officedocument.presentationml.slideMaster+xml"/>
  <Override PartName="/ppt/slideMasters/slideMaster35.xml" ContentType="application/vnd.openxmlformats-officedocument.presentationml.slideMaster+xml"/>
  <Override PartName="/ppt/slideMasters/slideMaster36.xml" ContentType="application/vnd.openxmlformats-officedocument.presentationml.slideMaster+xml"/>
  <Override PartName="/ppt/slideMasters/slideMaster37.xml" ContentType="application/vnd.openxmlformats-officedocument.presentationml.slideMaster+xml"/>
  <Override PartName="/ppt/slideMasters/slideMaster38.xml" ContentType="application/vnd.openxmlformats-officedocument.presentationml.slideMaster+xml"/>
  <Override PartName="/ppt/slideMasters/slideMaster39.xml" ContentType="application/vnd.openxmlformats-officedocument.presentationml.slideMaster+xml"/>
  <Override PartName="/ppt/slideMasters/slideMaster40.xml" ContentType="application/vnd.openxmlformats-officedocument.presentationml.slideMaster+xml"/>
  <Override PartName="/ppt/slideMasters/slideMaster41.xml" ContentType="application/vnd.openxmlformats-officedocument.presentationml.slideMaster+xml"/>
  <Override PartName="/ppt/slideMasters/slideMaster42.xml" ContentType="application/vnd.openxmlformats-officedocument.presentationml.slideMaster+xml"/>
  <Override PartName="/ppt/slideMasters/slideMaster43.xml" ContentType="application/vnd.openxmlformats-officedocument.presentationml.slideMaster+xml"/>
  <Override PartName="/ppt/slideMasters/slideMaster44.xml" ContentType="application/vnd.openxmlformats-officedocument.presentationml.slideMaster+xml"/>
  <Override PartName="/ppt/slideMasters/slideMaster45.xml" ContentType="application/vnd.openxmlformats-officedocument.presentationml.slideMaster+xml"/>
  <Override PartName="/ppt/slideMasters/slideMaster46.xml" ContentType="application/vnd.openxmlformats-officedocument.presentationml.slideMaster+xml"/>
  <Override PartName="/ppt/slideMasters/slideMaster47.xml" ContentType="application/vnd.openxmlformats-officedocument.presentationml.slideMaster+xml"/>
  <Override PartName="/ppt/slideMasters/slideMaster48.xml" ContentType="application/vnd.openxmlformats-officedocument.presentationml.slideMaster+xml"/>
  <Override PartName="/ppt/slideMasters/_rels/slideMaster40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2.xml.rels" ContentType="application/vnd.openxmlformats-package.relationships+xml"/>
  <Override PartName="/ppt/slideMasters/_rels/slideMaster4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20.xml.rels" ContentType="application/vnd.openxmlformats-package.relationships+xml"/>
  <Override PartName="/ppt/slideMasters/_rels/slideMaster4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1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43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44.xml.rels" ContentType="application/vnd.openxmlformats-package.relationships+xml"/>
  <Override PartName="/ppt/slideMasters/_rels/slideMaster23.xml.rels" ContentType="application/vnd.openxmlformats-package.relationships+xml"/>
  <Override PartName="/ppt/slideMasters/_rels/slideMaster90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45.xml.rels" ContentType="application/vnd.openxmlformats-package.relationships+xml"/>
  <Override PartName="/ppt/slideMasters/_rels/slideMaster24.xml.rels" ContentType="application/vnd.openxmlformats-package.relationships+xml"/>
  <Override PartName="/ppt/slideMasters/_rels/slideMaster91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46.xml.rels" ContentType="application/vnd.openxmlformats-package.relationships+xml"/>
  <Override PartName="/ppt/slideMasters/_rels/slideMaster25.xml.rels" ContentType="application/vnd.openxmlformats-package.relationships+xml"/>
  <Override PartName="/ppt/slideMasters/_rels/slideMaster92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47.xml.rels" ContentType="application/vnd.openxmlformats-package.relationships+xml"/>
  <Override PartName="/ppt/slideMasters/_rels/slideMaster26.xml.rels" ContentType="application/vnd.openxmlformats-package.relationships+xml"/>
  <Override PartName="/ppt/slideMasters/_rels/slideMaster93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48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12.xml.rels" ContentType="application/vnd.openxmlformats-package.relationships+xml"/>
  <Override PartName="/ppt/slideMasters/_rels/slideMaster13.xml.rels" ContentType="application/vnd.openxmlformats-package.relationships+xml"/>
  <Override PartName="/ppt/slideMasters/_rels/slideMaster14.xml.rels" ContentType="application/vnd.openxmlformats-package.relationships+xml"/>
  <Override PartName="/ppt/slideMasters/_rels/slideMaster15.xml.rels" ContentType="application/vnd.openxmlformats-package.relationships+xml"/>
  <Override PartName="/ppt/slideMasters/_rels/slideMaster16.xml.rels" ContentType="application/vnd.openxmlformats-package.relationships+xml"/>
  <Override PartName="/ppt/slideMasters/_rels/slideMaster17.xml.rels" ContentType="application/vnd.openxmlformats-package.relationships+xml"/>
  <Override PartName="/ppt/slideMasters/_rels/slideMaster18.xml.rels" ContentType="application/vnd.openxmlformats-package.relationships+xml"/>
  <Override PartName="/ppt/slideMasters/_rels/slideMaster19.xml.rels" ContentType="application/vnd.openxmlformats-package.relationships+xml"/>
  <Override PartName="/ppt/slideMasters/_rels/slideMaster27.xml.rels" ContentType="application/vnd.openxmlformats-package.relationships+xml"/>
  <Override PartName="/ppt/slideMasters/_rels/slideMaster28.xml.rels" ContentType="application/vnd.openxmlformats-package.relationships+xml"/>
  <Override PartName="/ppt/slideMasters/_rels/slideMaster29.xml.rels" ContentType="application/vnd.openxmlformats-package.relationships+xml"/>
  <Override PartName="/ppt/slideMasters/_rels/slideMaster30.xml.rels" ContentType="application/vnd.openxmlformats-package.relationships+xml"/>
  <Override PartName="/ppt/slideMasters/_rels/slideMaster31.xml.rels" ContentType="application/vnd.openxmlformats-package.relationships+xml"/>
  <Override PartName="/ppt/slideMasters/_rels/slideMaster32.xml.rels" ContentType="application/vnd.openxmlformats-package.relationships+xml"/>
  <Override PartName="/ppt/slideMasters/_rels/slideMaster33.xml.rels" ContentType="application/vnd.openxmlformats-package.relationships+xml"/>
  <Override PartName="/ppt/slideMasters/_rels/slideMaster34.xml.rels" ContentType="application/vnd.openxmlformats-package.relationships+xml"/>
  <Override PartName="/ppt/slideMasters/_rels/slideMaster35.xml.rels" ContentType="application/vnd.openxmlformats-package.relationships+xml"/>
  <Override PartName="/ppt/slideMasters/_rels/slideMaster36.xml.rels" ContentType="application/vnd.openxmlformats-package.relationships+xml"/>
  <Override PartName="/ppt/slideMasters/_rels/slideMaster37.xml.rels" ContentType="application/vnd.openxmlformats-package.relationships+xml"/>
  <Override PartName="/ppt/slideMasters/_rels/slideMaster38.xml.rels" ContentType="application/vnd.openxmlformats-package.relationships+xml"/>
  <Override PartName="/ppt/slideMasters/_rels/slideMaster39.xml.rels" ContentType="application/vnd.openxmlformats-package.relationships+xml"/>
  <Override PartName="/ppt/slideMasters/_rels/slideMaster49.xml.rels" ContentType="application/vnd.openxmlformats-package.relationships+xml"/>
  <Override PartName="/ppt/slideMasters/_rels/slideMaster50.xml.rels" ContentType="application/vnd.openxmlformats-package.relationships+xml"/>
  <Override PartName="/ppt/slideMasters/_rels/slideMaster51.xml.rels" ContentType="application/vnd.openxmlformats-package.relationships+xml"/>
  <Override PartName="/ppt/slideMasters/_rels/slideMaster52.xml.rels" ContentType="application/vnd.openxmlformats-package.relationships+xml"/>
  <Override PartName="/ppt/slideMasters/_rels/slideMaster53.xml.rels" ContentType="application/vnd.openxmlformats-package.relationships+xml"/>
  <Override PartName="/ppt/slideMasters/_rels/slideMaster54.xml.rels" ContentType="application/vnd.openxmlformats-package.relationships+xml"/>
  <Override PartName="/ppt/slideMasters/_rels/slideMaster55.xml.rels" ContentType="application/vnd.openxmlformats-package.relationships+xml"/>
  <Override PartName="/ppt/slideMasters/_rels/slideMaster56.xml.rels" ContentType="application/vnd.openxmlformats-package.relationships+xml"/>
  <Override PartName="/ppt/slideMasters/_rels/slideMaster57.xml.rels" ContentType="application/vnd.openxmlformats-package.relationships+xml"/>
  <Override PartName="/ppt/slideMasters/_rels/slideMaster58.xml.rels" ContentType="application/vnd.openxmlformats-package.relationships+xml"/>
  <Override PartName="/ppt/slideMasters/_rels/slideMaster59.xml.rels" ContentType="application/vnd.openxmlformats-package.relationships+xml"/>
  <Override PartName="/ppt/slideMasters/_rels/slideMaster60.xml.rels" ContentType="application/vnd.openxmlformats-package.relationships+xml"/>
  <Override PartName="/ppt/slideMasters/_rels/slideMaster61.xml.rels" ContentType="application/vnd.openxmlformats-package.relationships+xml"/>
  <Override PartName="/ppt/slideMasters/_rels/slideMaster62.xml.rels" ContentType="application/vnd.openxmlformats-package.relationships+xml"/>
  <Override PartName="/ppt/slideMasters/_rels/slideMaster63.xml.rels" ContentType="application/vnd.openxmlformats-package.relationships+xml"/>
  <Override PartName="/ppt/slideMasters/_rels/slideMaster64.xml.rels" ContentType="application/vnd.openxmlformats-package.relationships+xml"/>
  <Override PartName="/ppt/slideMasters/_rels/slideMaster65.xml.rels" ContentType="application/vnd.openxmlformats-package.relationships+xml"/>
  <Override PartName="/ppt/slideMasters/_rels/slideMaster66.xml.rels" ContentType="application/vnd.openxmlformats-package.relationships+xml"/>
  <Override PartName="/ppt/slideMasters/_rels/slideMaster67.xml.rels" ContentType="application/vnd.openxmlformats-package.relationships+xml"/>
  <Override PartName="/ppt/slideMasters/_rels/slideMaster68.xml.rels" ContentType="application/vnd.openxmlformats-package.relationships+xml"/>
  <Override PartName="/ppt/slideMasters/_rels/slideMaster69.xml.rels" ContentType="application/vnd.openxmlformats-package.relationships+xml"/>
  <Override PartName="/ppt/slideMasters/_rels/slideMaster70.xml.rels" ContentType="application/vnd.openxmlformats-package.relationships+xml"/>
  <Override PartName="/ppt/slideMasters/_rels/slideMaster71.xml.rels" ContentType="application/vnd.openxmlformats-package.relationships+xml"/>
  <Override PartName="/ppt/slideMasters/_rels/slideMaster72.xml.rels" ContentType="application/vnd.openxmlformats-package.relationships+xml"/>
  <Override PartName="/ppt/slideMasters/_rels/slideMaster73.xml.rels" ContentType="application/vnd.openxmlformats-package.relationships+xml"/>
  <Override PartName="/ppt/slideMasters/_rels/slideMaster74.xml.rels" ContentType="application/vnd.openxmlformats-package.relationships+xml"/>
  <Override PartName="/ppt/slideMasters/_rels/slideMaster75.xml.rels" ContentType="application/vnd.openxmlformats-package.relationships+xml"/>
  <Override PartName="/ppt/slideMasters/_rels/slideMaster76.xml.rels" ContentType="application/vnd.openxmlformats-package.relationships+xml"/>
  <Override PartName="/ppt/slideMasters/_rels/slideMaster77.xml.rels" ContentType="application/vnd.openxmlformats-package.relationships+xml"/>
  <Override PartName="/ppt/slideMasters/_rels/slideMaster78.xml.rels" ContentType="application/vnd.openxmlformats-package.relationships+xml"/>
  <Override PartName="/ppt/slideMasters/_rels/slideMaster79.xml.rels" ContentType="application/vnd.openxmlformats-package.relationships+xml"/>
  <Override PartName="/ppt/slideMasters/_rels/slideMaster80.xml.rels" ContentType="application/vnd.openxmlformats-package.relationships+xml"/>
  <Override PartName="/ppt/slideMasters/_rels/slideMaster81.xml.rels" ContentType="application/vnd.openxmlformats-package.relationships+xml"/>
  <Override PartName="/ppt/slideMasters/_rels/slideMaster82.xml.rels" ContentType="application/vnd.openxmlformats-package.relationships+xml"/>
  <Override PartName="/ppt/slideMasters/_rels/slideMaster83.xml.rels" ContentType="application/vnd.openxmlformats-package.relationships+xml"/>
  <Override PartName="/ppt/slideMasters/_rels/slideMaster84.xml.rels" ContentType="application/vnd.openxmlformats-package.relationships+xml"/>
  <Override PartName="/ppt/slideMasters/_rels/slideMaster85.xml.rels" ContentType="application/vnd.openxmlformats-package.relationships+xml"/>
  <Override PartName="/ppt/slideMasters/_rels/slideMaster86.xml.rels" ContentType="application/vnd.openxmlformats-package.relationships+xml"/>
  <Override PartName="/ppt/slideMasters/_rels/slideMaster87.xml.rels" ContentType="application/vnd.openxmlformats-package.relationships+xml"/>
  <Override PartName="/ppt/slideMasters/_rels/slideMaster88.xml.rels" ContentType="application/vnd.openxmlformats-package.relationships+xml"/>
  <Override PartName="/ppt/slideMasters/_rels/slideMaster89.xml.rels" ContentType="application/vnd.openxmlformats-package.relationships+xml"/>
  <Override PartName="/ppt/slideMasters/_rels/slideMaster94.xml.rels" ContentType="application/vnd.openxmlformats-package.relationships+xml"/>
  <Override PartName="/ppt/slideMasters/_rels/slideMaster95.xml.rels" ContentType="application/vnd.openxmlformats-package.relationships+xml"/>
  <Override PartName="/ppt/slideMasters/_rels/slideMaster96.xml.rels" ContentType="application/vnd.openxmlformats-package.relationships+xml"/>
  <Override PartName="/ppt/slideMasters/_rels/slideMaster97.xml.rels" ContentType="application/vnd.openxmlformats-package.relationships+xml"/>
  <Override PartName="/ppt/slideMasters/_rels/slideMaster98.xml.rels" ContentType="application/vnd.openxmlformats-package.relationships+xml"/>
  <Override PartName="/ppt/slideMasters/_rels/slideMaster99.xml.rels" ContentType="application/vnd.openxmlformats-package.relationships+xml"/>
  <Override PartName="/ppt/slideMasters/_rels/slideMaster100.xml.rels" ContentType="application/vnd.openxmlformats-package.relationships+xml"/>
  <Override PartName="/ppt/slideMasters/_rels/slideMaster101.xml.rels" ContentType="application/vnd.openxmlformats-package.relationships+xml"/>
  <Override PartName="/ppt/slideMasters/_rels/slideMaster102.xml.rels" ContentType="application/vnd.openxmlformats-package.relationships+xml"/>
  <Override PartName="/ppt/slideMasters/_rels/slideMaster103.xml.rels" ContentType="application/vnd.openxmlformats-package.relationships+xml"/>
  <Override PartName="/ppt/slideMasters/_rels/slideMaster104.xml.rels" ContentType="application/vnd.openxmlformats-package.relationships+xml"/>
  <Override PartName="/ppt/slideMasters/_rels/slideMaster105.xml.rels" ContentType="application/vnd.openxmlformats-package.relationships+xml"/>
  <Override PartName="/ppt/slideMasters/_rels/slideMaster106.xml.rels" ContentType="application/vnd.openxmlformats-package.relationships+xml"/>
  <Override PartName="/ppt/slideMasters/_rels/slideMaster107.xml.rels" ContentType="application/vnd.openxmlformats-package.relationships+xml"/>
  <Override PartName="/ppt/slideMasters/_rels/slideMaster108.xml.rels" ContentType="application/vnd.openxmlformats-package.relationships+xml"/>
  <Override PartName="/ppt/slideMasters/_rels/slideMaster109.xml.rels" ContentType="application/vnd.openxmlformats-package.relationships+xml"/>
  <Override PartName="/ppt/slideMasters/_rels/slideMaster110.xml.rels" ContentType="application/vnd.openxmlformats-package.relationships+xml"/>
  <Override PartName="/ppt/slideMasters/_rels/slideMaster111.xml.rels" ContentType="application/vnd.openxmlformats-package.relationships+xml"/>
  <Override PartName="/ppt/slideMasters/_rels/slideMaster112.xml.rels" ContentType="application/vnd.openxmlformats-package.relationships+xml"/>
  <Override PartName="/ppt/slideMasters/_rels/slideMaster113.xml.rels" ContentType="application/vnd.openxmlformats-package.relationships+xml"/>
  <Override PartName="/ppt/slideMasters/_rels/slideMaster114.xml.rels" ContentType="application/vnd.openxmlformats-package.relationships+xml"/>
  <Override PartName="/ppt/slideMasters/_rels/slideMaster115.xml.rels" ContentType="application/vnd.openxmlformats-package.relationships+xml"/>
  <Override PartName="/ppt/slideMasters/_rels/slideMaster116.xml.rels" ContentType="application/vnd.openxmlformats-package.relationships+xml"/>
  <Override PartName="/ppt/slideMasters/_rels/slideMaster117.xml.rels" ContentType="application/vnd.openxmlformats-package.relationships+xml"/>
  <Override PartName="/ppt/slideMasters/_rels/slideMaster118.xml.rels" ContentType="application/vnd.openxmlformats-package.relationships+xml"/>
  <Override PartName="/ppt/slideMasters/_rels/slideMaster119.xml.rels" ContentType="application/vnd.openxmlformats-package.relationships+xml"/>
  <Override PartName="/ppt/slideMasters/_rels/slideMaster120.xml.rels" ContentType="application/vnd.openxmlformats-package.relationships+xml"/>
  <Override PartName="/ppt/slideMasters/_rels/slideMaster121.xml.rels" ContentType="application/vnd.openxmlformats-package.relationships+xml"/>
  <Override PartName="/ppt/slideMasters/_rels/slideMaster122.xml.rels" ContentType="application/vnd.openxmlformats-package.relationships+xml"/>
  <Override PartName="/ppt/slideMasters/slideMaster49.xml" ContentType="application/vnd.openxmlformats-officedocument.presentationml.slideMaster+xml"/>
  <Override PartName="/ppt/slideMasters/slideMaster50.xml" ContentType="application/vnd.openxmlformats-officedocument.presentationml.slideMaster+xml"/>
  <Override PartName="/ppt/slideMasters/slideMaster51.xml" ContentType="application/vnd.openxmlformats-officedocument.presentationml.slideMaster+xml"/>
  <Override PartName="/ppt/slideMasters/slideMaster52.xml" ContentType="application/vnd.openxmlformats-officedocument.presentationml.slideMaster+xml"/>
  <Override PartName="/ppt/slideMasters/slideMaster53.xml" ContentType="application/vnd.openxmlformats-officedocument.presentationml.slideMaster+xml"/>
  <Override PartName="/ppt/slideMasters/slideMaster54.xml" ContentType="application/vnd.openxmlformats-officedocument.presentationml.slideMaster+xml"/>
  <Override PartName="/ppt/slideMasters/slideMaster55.xml" ContentType="application/vnd.openxmlformats-officedocument.presentationml.slideMaster+xml"/>
  <Override PartName="/ppt/slideMasters/slideMaster56.xml" ContentType="application/vnd.openxmlformats-officedocument.presentationml.slideMaster+xml"/>
  <Override PartName="/ppt/slideMasters/slideMaster57.xml" ContentType="application/vnd.openxmlformats-officedocument.presentationml.slideMaster+xml"/>
  <Override PartName="/ppt/slideMasters/slideMaster58.xml" ContentType="application/vnd.openxmlformats-officedocument.presentationml.slideMaster+xml"/>
  <Override PartName="/ppt/slideMasters/slideMaster59.xml" ContentType="application/vnd.openxmlformats-officedocument.presentationml.slideMaster+xml"/>
  <Override PartName="/ppt/slideMasters/slideMaster60.xml" ContentType="application/vnd.openxmlformats-officedocument.presentationml.slideMaster+xml"/>
  <Override PartName="/ppt/slideMasters/slideMaster61.xml" ContentType="application/vnd.openxmlformats-officedocument.presentationml.slideMaster+xml"/>
  <Override PartName="/ppt/slideMasters/slideMaster62.xml" ContentType="application/vnd.openxmlformats-officedocument.presentationml.slideMaster+xml"/>
  <Override PartName="/ppt/slideMasters/slideMaster63.xml" ContentType="application/vnd.openxmlformats-officedocument.presentationml.slideMaster+xml"/>
  <Override PartName="/ppt/slideMasters/slideMaster64.xml" ContentType="application/vnd.openxmlformats-officedocument.presentationml.slideMaster+xml"/>
  <Override PartName="/ppt/slideMasters/slideMaster65.xml" ContentType="application/vnd.openxmlformats-officedocument.presentationml.slideMaster+xml"/>
  <Override PartName="/ppt/slideMasters/slideMaster66.xml" ContentType="application/vnd.openxmlformats-officedocument.presentationml.slideMaster+xml"/>
  <Override PartName="/ppt/slideMasters/slideMaster67.xml" ContentType="application/vnd.openxmlformats-officedocument.presentationml.slideMaster+xml"/>
  <Override PartName="/ppt/slideMasters/slideMaster68.xml" ContentType="application/vnd.openxmlformats-officedocument.presentationml.slideMaster+xml"/>
  <Override PartName="/ppt/slideMasters/slideMaster69.xml" ContentType="application/vnd.openxmlformats-officedocument.presentationml.slideMaster+xml"/>
  <Override PartName="/ppt/slideMasters/slideMaster70.xml" ContentType="application/vnd.openxmlformats-officedocument.presentationml.slideMaster+xml"/>
  <Override PartName="/ppt/slideMasters/slideMaster71.xml" ContentType="application/vnd.openxmlformats-officedocument.presentationml.slideMaster+xml"/>
  <Override PartName="/ppt/slideMasters/slideMaster72.xml" ContentType="application/vnd.openxmlformats-officedocument.presentationml.slideMaster+xml"/>
  <Override PartName="/ppt/slideMasters/slideMaster73.xml" ContentType="application/vnd.openxmlformats-officedocument.presentationml.slideMaster+xml"/>
  <Override PartName="/ppt/slideMasters/slideMaster74.xml" ContentType="application/vnd.openxmlformats-officedocument.presentationml.slideMaster+xml"/>
  <Override PartName="/ppt/slideMasters/slideMaster75.xml" ContentType="application/vnd.openxmlformats-officedocument.presentationml.slideMaster+xml"/>
  <Override PartName="/ppt/slideMasters/slideMaster76.xml" ContentType="application/vnd.openxmlformats-officedocument.presentationml.slideMaster+xml"/>
  <Override PartName="/ppt/slideMasters/slideMaster77.xml" ContentType="application/vnd.openxmlformats-officedocument.presentationml.slideMaster+xml"/>
  <Override PartName="/ppt/slideMasters/slideMaster78.xml" ContentType="application/vnd.openxmlformats-officedocument.presentationml.slideMaster+xml"/>
  <Override PartName="/ppt/slideMasters/slideMaster79.xml" ContentType="application/vnd.openxmlformats-officedocument.presentationml.slideMaster+xml"/>
  <Override PartName="/ppt/slideMasters/slideMaster80.xml" ContentType="application/vnd.openxmlformats-officedocument.presentationml.slideMaster+xml"/>
  <Override PartName="/ppt/slideMasters/slideMaster81.xml" ContentType="application/vnd.openxmlformats-officedocument.presentationml.slideMaster+xml"/>
  <Override PartName="/ppt/slideMasters/slideMaster82.xml" ContentType="application/vnd.openxmlformats-officedocument.presentationml.slideMaster+xml"/>
  <Override PartName="/ppt/slideMasters/slideMaster83.xml" ContentType="application/vnd.openxmlformats-officedocument.presentationml.slideMaster+xml"/>
  <Override PartName="/ppt/slideMasters/slideMaster84.xml" ContentType="application/vnd.openxmlformats-officedocument.presentationml.slideMaster+xml"/>
  <Override PartName="/ppt/slideMasters/slideMaster85.xml" ContentType="application/vnd.openxmlformats-officedocument.presentationml.slideMaster+xml"/>
  <Override PartName="/ppt/slideMasters/slideMaster86.xml" ContentType="application/vnd.openxmlformats-officedocument.presentationml.slideMaster+xml"/>
  <Override PartName="/ppt/slideMasters/slideMaster87.xml" ContentType="application/vnd.openxmlformats-officedocument.presentationml.slideMaster+xml"/>
  <Override PartName="/ppt/slideMasters/slideMaster88.xml" ContentType="application/vnd.openxmlformats-officedocument.presentationml.slideMaster+xml"/>
  <Override PartName="/ppt/slideMasters/slideMaster89.xml" ContentType="application/vnd.openxmlformats-officedocument.presentationml.slideMaster+xml"/>
  <Override PartName="/ppt/slideMasters/slideMaster94.xml" ContentType="application/vnd.openxmlformats-officedocument.presentationml.slideMaster+xml"/>
  <Override PartName="/ppt/slideMasters/slideMaster95.xml" ContentType="application/vnd.openxmlformats-officedocument.presentationml.slideMaster+xml"/>
  <Override PartName="/ppt/slideMasters/slideMaster96.xml" ContentType="application/vnd.openxmlformats-officedocument.presentationml.slideMaster+xml"/>
  <Override PartName="/ppt/slideMasters/slideMaster97.xml" ContentType="application/vnd.openxmlformats-officedocument.presentationml.slideMaster+xml"/>
  <Override PartName="/ppt/slideMasters/slideMaster98.xml" ContentType="application/vnd.openxmlformats-officedocument.presentationml.slideMaster+xml"/>
  <Override PartName="/ppt/slideMasters/slideMaster99.xml" ContentType="application/vnd.openxmlformats-officedocument.presentationml.slideMaster+xml"/>
  <Override PartName="/ppt/slideMasters/slideMaster100.xml" ContentType="application/vnd.openxmlformats-officedocument.presentationml.slideMaster+xml"/>
  <Override PartName="/ppt/slideMasters/slideMaster101.xml" ContentType="application/vnd.openxmlformats-officedocument.presentationml.slideMaster+xml"/>
  <Override PartName="/ppt/slideMasters/slideMaster102.xml" ContentType="application/vnd.openxmlformats-officedocument.presentationml.slideMaster+xml"/>
  <Override PartName="/ppt/slideMasters/slideMaster103.xml" ContentType="application/vnd.openxmlformats-officedocument.presentationml.slideMaster+xml"/>
  <Override PartName="/ppt/slideMasters/slideMaster104.xml" ContentType="application/vnd.openxmlformats-officedocument.presentationml.slideMaster+xml"/>
  <Override PartName="/ppt/slideMasters/slideMaster105.xml" ContentType="application/vnd.openxmlformats-officedocument.presentationml.slideMaster+xml"/>
  <Override PartName="/ppt/slideMasters/slideMaster106.xml" ContentType="application/vnd.openxmlformats-officedocument.presentationml.slideMaster+xml"/>
  <Override PartName="/ppt/slideMasters/slideMaster107.xml" ContentType="application/vnd.openxmlformats-officedocument.presentationml.slideMaster+xml"/>
  <Override PartName="/ppt/slideMasters/slideMaster108.xml" ContentType="application/vnd.openxmlformats-officedocument.presentationml.slideMaster+xml"/>
  <Override PartName="/ppt/slideMasters/slideMaster109.xml" ContentType="application/vnd.openxmlformats-officedocument.presentationml.slideMaster+xml"/>
  <Override PartName="/ppt/slideMasters/slideMaster110.xml" ContentType="application/vnd.openxmlformats-officedocument.presentationml.slideMaster+xml"/>
  <Override PartName="/ppt/slideMasters/slideMaster111.xml" ContentType="application/vnd.openxmlformats-officedocument.presentationml.slideMaster+xml"/>
  <Override PartName="/ppt/slideMasters/slideMaster112.xml" ContentType="application/vnd.openxmlformats-officedocument.presentationml.slideMaster+xml"/>
  <Override PartName="/ppt/slideMasters/slideMaster113.xml" ContentType="application/vnd.openxmlformats-officedocument.presentationml.slideMaster+xml"/>
  <Override PartName="/ppt/slideMasters/slideMaster114.xml" ContentType="application/vnd.openxmlformats-officedocument.presentationml.slideMaster+xml"/>
  <Override PartName="/ppt/slideMasters/slideMaster115.xml" ContentType="application/vnd.openxmlformats-officedocument.presentationml.slideMaster+xml"/>
  <Override PartName="/ppt/slideMasters/slideMaster116.xml" ContentType="application/vnd.openxmlformats-officedocument.presentationml.slideMaster+xml"/>
  <Override PartName="/ppt/slideMasters/slideMaster117.xml" ContentType="application/vnd.openxmlformats-officedocument.presentationml.slideMaster+xml"/>
  <Override PartName="/ppt/slideMasters/slideMaster118.xml" ContentType="application/vnd.openxmlformats-officedocument.presentationml.slideMaster+xml"/>
  <Override PartName="/ppt/slideMasters/slideMaster119.xml" ContentType="application/vnd.openxmlformats-officedocument.presentationml.slideMaster+xml"/>
  <Override PartName="/ppt/slideMasters/slideMaster120.xml" ContentType="application/vnd.openxmlformats-officedocument.presentationml.slideMaster+xml"/>
  <Override PartName="/ppt/slideMasters/slideMaster121.xml" ContentType="application/vnd.openxmlformats-officedocument.presentationml.slideMaster+xml"/>
  <Override PartName="/ppt/slideMasters/slideMaster122.xml" ContentType="application/vnd.openxmlformats-officedocument.presentationml.slideMaster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26.xml" ContentType="application/vnd.openxmlformats-officedocument.theme+xml"/>
  <Override PartName="/ppt/theme/theme1.xml" ContentType="application/vnd.openxmlformats-officedocument.theme+xml"/>
  <Override PartName="/ppt/theme/theme27.xml" ContentType="application/vnd.openxmlformats-officedocument.theme+xml"/>
  <Override PartName="/ppt/theme/theme2.xml" ContentType="application/vnd.openxmlformats-officedocument.theme+xml"/>
  <Override PartName="/ppt/theme/theme28.xml" ContentType="application/vnd.openxmlformats-officedocument.theme+xml"/>
  <Override PartName="/ppt/theme/theme3.xml" ContentType="application/vnd.openxmlformats-officedocument.theme+xml"/>
  <Override PartName="/ppt/theme/theme29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40.xml" ContentType="application/vnd.openxmlformats-officedocument.theme+xml"/>
  <Override PartName="/ppt/theme/theme6.xml" ContentType="application/vnd.openxmlformats-officedocument.theme+xml"/>
  <Override PartName="/ppt/theme/theme41.xml" ContentType="application/vnd.openxmlformats-officedocument.theme+xml"/>
  <Override PartName="/ppt/theme/theme7.xml" ContentType="application/vnd.openxmlformats-officedocument.theme+xml"/>
  <Override PartName="/ppt/theme/theme42.xml" ContentType="application/vnd.openxmlformats-officedocument.theme+xml"/>
  <Override PartName="/ppt/theme/theme8.xml" ContentType="application/vnd.openxmlformats-officedocument.theme+xml"/>
  <Override PartName="/ppt/theme/theme43.xml" ContentType="application/vnd.openxmlformats-officedocument.theme+xml"/>
  <Override PartName="/ppt/theme/theme9.xml" ContentType="application/vnd.openxmlformats-officedocument.theme+xml"/>
  <Override PartName="/ppt/theme/theme44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17.xml" ContentType="application/vnd.openxmlformats-officedocument.theme+xml"/>
  <Override PartName="/ppt/theme/theme18.xml" ContentType="application/vnd.openxmlformats-officedocument.theme+xml"/>
  <Override PartName="/ppt/theme/theme19.xml" ContentType="application/vnd.openxmlformats-officedocument.theme+xml"/>
  <Override PartName="/ppt/theme/theme20.xml" ContentType="application/vnd.openxmlformats-officedocument.theme+xml"/>
  <Override PartName="/ppt/theme/theme21.xml" ContentType="application/vnd.openxmlformats-officedocument.theme+xml"/>
  <Override PartName="/ppt/theme/theme22.xml" ContentType="application/vnd.openxmlformats-officedocument.theme+xml"/>
  <Override PartName="/ppt/theme/theme23.xml" ContentType="application/vnd.openxmlformats-officedocument.theme+xml"/>
  <Override PartName="/ppt/theme/theme24.xml" ContentType="application/vnd.openxmlformats-officedocument.theme+xml"/>
  <Override PartName="/ppt/theme/theme25.xml" ContentType="application/vnd.openxmlformats-officedocument.theme+xml"/>
  <Override PartName="/ppt/theme/theme30.xml" ContentType="application/vnd.openxmlformats-officedocument.theme+xml"/>
  <Override PartName="/ppt/theme/theme31.xml" ContentType="application/vnd.openxmlformats-officedocument.theme+xml"/>
  <Override PartName="/ppt/theme/theme32.xml" ContentType="application/vnd.openxmlformats-officedocument.theme+xml"/>
  <Override PartName="/ppt/theme/theme33.xml" ContentType="application/vnd.openxmlformats-officedocument.theme+xml"/>
  <Override PartName="/ppt/theme/theme34.xml" ContentType="application/vnd.openxmlformats-officedocument.theme+xml"/>
  <Override PartName="/ppt/theme/theme35.xml" ContentType="application/vnd.openxmlformats-officedocument.theme+xml"/>
  <Override PartName="/ppt/theme/theme36.xml" ContentType="application/vnd.openxmlformats-officedocument.theme+xml"/>
  <Override PartName="/ppt/theme/theme37.xml" ContentType="application/vnd.openxmlformats-officedocument.theme+xml"/>
  <Override PartName="/ppt/theme/theme38.xml" ContentType="application/vnd.openxmlformats-officedocument.theme+xml"/>
  <Override PartName="/ppt/theme/theme39.xml" ContentType="application/vnd.openxmlformats-officedocument.theme+xml"/>
  <Override PartName="/ppt/theme/theme45.xml" ContentType="application/vnd.openxmlformats-officedocument.theme+xml"/>
  <Override PartName="/ppt/theme/theme46.xml" ContentType="application/vnd.openxmlformats-officedocument.theme+xml"/>
  <Override PartName="/ppt/theme/theme47.xml" ContentType="application/vnd.openxmlformats-officedocument.theme+xml"/>
  <Override PartName="/ppt/theme/theme48.xml" ContentType="application/vnd.openxmlformats-officedocument.theme+xml"/>
  <Override PartName="/ppt/theme/theme49.xml" ContentType="application/vnd.openxmlformats-officedocument.theme+xml"/>
  <Override PartName="/ppt/theme/theme50.xml" ContentType="application/vnd.openxmlformats-officedocument.theme+xml"/>
  <Override PartName="/ppt/theme/theme51.xml" ContentType="application/vnd.openxmlformats-officedocument.theme+xml"/>
  <Override PartName="/ppt/theme/theme52.xml" ContentType="application/vnd.openxmlformats-officedocument.theme+xml"/>
  <Override PartName="/ppt/theme/theme53.xml" ContentType="application/vnd.openxmlformats-officedocument.theme+xml"/>
  <Override PartName="/ppt/theme/theme54.xml" ContentType="application/vnd.openxmlformats-officedocument.theme+xml"/>
  <Override PartName="/ppt/theme/theme55.xml" ContentType="application/vnd.openxmlformats-officedocument.theme+xml"/>
  <Override PartName="/ppt/theme/theme56.xml" ContentType="application/vnd.openxmlformats-officedocument.theme+xml"/>
  <Override PartName="/ppt/theme/theme57.xml" ContentType="application/vnd.openxmlformats-officedocument.theme+xml"/>
  <Override PartName="/ppt/theme/theme58.xml" ContentType="application/vnd.openxmlformats-officedocument.theme+xml"/>
  <Override PartName="/ppt/theme/theme59.xml" ContentType="application/vnd.openxmlformats-officedocument.theme+xml"/>
  <Override PartName="/ppt/theme/theme60.xml" ContentType="application/vnd.openxmlformats-officedocument.theme+xml"/>
  <Override PartName="/ppt/theme/theme61.xml" ContentType="application/vnd.openxmlformats-officedocument.theme+xml"/>
  <Override PartName="/ppt/theme/theme62.xml" ContentType="application/vnd.openxmlformats-officedocument.theme+xml"/>
  <Override PartName="/ppt/theme/theme63.xml" ContentType="application/vnd.openxmlformats-officedocument.theme+xml"/>
  <Override PartName="/ppt/theme/theme64.xml" ContentType="application/vnd.openxmlformats-officedocument.theme+xml"/>
  <Override PartName="/ppt/theme/theme65.xml" ContentType="application/vnd.openxmlformats-officedocument.theme+xml"/>
  <Override PartName="/ppt/theme/theme66.xml" ContentType="application/vnd.openxmlformats-officedocument.theme+xml"/>
  <Override PartName="/ppt/theme/theme67.xml" ContentType="application/vnd.openxmlformats-officedocument.theme+xml"/>
  <Override PartName="/ppt/theme/theme68.xml" ContentType="application/vnd.openxmlformats-officedocument.theme+xml"/>
  <Override PartName="/ppt/theme/theme69.xml" ContentType="application/vnd.openxmlformats-officedocument.theme+xml"/>
  <Override PartName="/ppt/theme/theme70.xml" ContentType="application/vnd.openxmlformats-officedocument.theme+xml"/>
  <Override PartName="/ppt/theme/theme71.xml" ContentType="application/vnd.openxmlformats-officedocument.theme+xml"/>
  <Override PartName="/ppt/theme/theme72.xml" ContentType="application/vnd.openxmlformats-officedocument.theme+xml"/>
  <Override PartName="/ppt/theme/theme73.xml" ContentType="application/vnd.openxmlformats-officedocument.theme+xml"/>
  <Override PartName="/ppt/theme/theme74.xml" ContentType="application/vnd.openxmlformats-officedocument.theme+xml"/>
  <Override PartName="/ppt/theme/theme75.xml" ContentType="application/vnd.openxmlformats-officedocument.theme+xml"/>
  <Override PartName="/ppt/theme/theme76.xml" ContentType="application/vnd.openxmlformats-officedocument.theme+xml"/>
  <Override PartName="/ppt/theme/theme77.xml" ContentType="application/vnd.openxmlformats-officedocument.theme+xml"/>
  <Override PartName="/ppt/theme/theme78.xml" ContentType="application/vnd.openxmlformats-officedocument.theme+xml"/>
  <Override PartName="/ppt/theme/theme79.xml" ContentType="application/vnd.openxmlformats-officedocument.theme+xml"/>
  <Override PartName="/ppt/theme/theme80.xml" ContentType="application/vnd.openxmlformats-officedocument.theme+xml"/>
  <Override PartName="/ppt/theme/theme81.xml" ContentType="application/vnd.openxmlformats-officedocument.theme+xml"/>
  <Override PartName="/ppt/theme/theme82.xml" ContentType="application/vnd.openxmlformats-officedocument.theme+xml"/>
  <Override PartName="/ppt/theme/theme83.xml" ContentType="application/vnd.openxmlformats-officedocument.theme+xml"/>
  <Override PartName="/ppt/theme/theme84.xml" ContentType="application/vnd.openxmlformats-officedocument.theme+xml"/>
  <Override PartName="/ppt/theme/theme85.xml" ContentType="application/vnd.openxmlformats-officedocument.theme+xml"/>
  <Override PartName="/ppt/theme/theme86.xml" ContentType="application/vnd.openxmlformats-officedocument.theme+xml"/>
  <Override PartName="/ppt/theme/theme87.xml" ContentType="application/vnd.openxmlformats-officedocument.theme+xml"/>
  <Override PartName="/ppt/theme/theme88.xml" ContentType="application/vnd.openxmlformats-officedocument.theme+xml"/>
  <Override PartName="/ppt/theme/theme89.xml" ContentType="application/vnd.openxmlformats-officedocument.theme+xml"/>
  <Override PartName="/ppt/theme/theme90.xml" ContentType="application/vnd.openxmlformats-officedocument.theme+xml"/>
  <Override PartName="/ppt/theme/theme91.xml" ContentType="application/vnd.openxmlformats-officedocument.theme+xml"/>
  <Override PartName="/ppt/theme/theme92.xml" ContentType="application/vnd.openxmlformats-officedocument.theme+xml"/>
  <Override PartName="/ppt/theme/theme93.xml" ContentType="application/vnd.openxmlformats-officedocument.theme+xml"/>
  <Override PartName="/ppt/theme/theme94.xml" ContentType="application/vnd.openxmlformats-officedocument.theme+xml"/>
  <Override PartName="/ppt/theme/theme95.xml" ContentType="application/vnd.openxmlformats-officedocument.theme+xml"/>
  <Override PartName="/ppt/theme/theme96.xml" ContentType="application/vnd.openxmlformats-officedocument.theme+xml"/>
  <Override PartName="/ppt/theme/theme97.xml" ContentType="application/vnd.openxmlformats-officedocument.theme+xml"/>
  <Override PartName="/ppt/theme/theme98.xml" ContentType="application/vnd.openxmlformats-officedocument.theme+xml"/>
  <Override PartName="/ppt/theme/theme99.xml" ContentType="application/vnd.openxmlformats-officedocument.theme+xml"/>
  <Override PartName="/ppt/theme/theme100.xml" ContentType="application/vnd.openxmlformats-officedocument.theme+xml"/>
  <Override PartName="/ppt/theme/theme101.xml" ContentType="application/vnd.openxmlformats-officedocument.theme+xml"/>
  <Override PartName="/ppt/theme/theme102.xml" ContentType="application/vnd.openxmlformats-officedocument.theme+xml"/>
  <Override PartName="/ppt/theme/theme103.xml" ContentType="application/vnd.openxmlformats-officedocument.theme+xml"/>
  <Override PartName="/ppt/theme/theme104.xml" ContentType="application/vnd.openxmlformats-officedocument.theme+xml"/>
  <Override PartName="/ppt/theme/theme105.xml" ContentType="application/vnd.openxmlformats-officedocument.theme+xml"/>
  <Override PartName="/ppt/theme/theme106.xml" ContentType="application/vnd.openxmlformats-officedocument.theme+xml"/>
  <Override PartName="/ppt/theme/theme107.xml" ContentType="application/vnd.openxmlformats-officedocument.theme+xml"/>
  <Override PartName="/ppt/theme/theme108.xml" ContentType="application/vnd.openxmlformats-officedocument.theme+xml"/>
  <Override PartName="/ppt/theme/theme109.xml" ContentType="application/vnd.openxmlformats-officedocument.theme+xml"/>
  <Override PartName="/ppt/theme/theme110.xml" ContentType="application/vnd.openxmlformats-officedocument.theme+xml"/>
  <Override PartName="/ppt/theme/theme111.xml" ContentType="application/vnd.openxmlformats-officedocument.theme+xml"/>
  <Override PartName="/ppt/theme/theme112.xml" ContentType="application/vnd.openxmlformats-officedocument.theme+xml"/>
  <Override PartName="/ppt/theme/theme113.xml" ContentType="application/vnd.openxmlformats-officedocument.theme+xml"/>
  <Override PartName="/ppt/theme/theme114.xml" ContentType="application/vnd.openxmlformats-officedocument.theme+xml"/>
  <Override PartName="/ppt/theme/theme115.xml" ContentType="application/vnd.openxmlformats-officedocument.theme+xml"/>
  <Override PartName="/ppt/theme/theme116.xml" ContentType="application/vnd.openxmlformats-officedocument.theme+xml"/>
  <Override PartName="/ppt/theme/theme117.xml" ContentType="application/vnd.openxmlformats-officedocument.theme+xml"/>
  <Override PartName="/ppt/theme/theme118.xml" ContentType="application/vnd.openxmlformats-officedocument.theme+xml"/>
  <Override PartName="/ppt/theme/theme119.xml" ContentType="application/vnd.openxmlformats-officedocument.theme+xml"/>
  <Override PartName="/ppt/theme/theme120.xml" ContentType="application/vnd.openxmlformats-officedocument.theme+xml"/>
  <Override PartName="/ppt/theme/theme121.xml" ContentType="application/vnd.openxmlformats-officedocument.theme+xml"/>
  <Override PartName="/ppt/theme/theme122.xml" ContentType="application/vnd.openxmlformats-officedocument.theme+xml"/>
  <Override PartName="/ppt/theme/theme123.xml" ContentType="application/vnd.openxmlformats-officedocument.theme+xml"/>
  <Override PartName="/ppt/notesSlides/notesSlide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_rels/notesSlide35.xml.rels" ContentType="application/vnd.openxmlformats-package.relationships+xml"/>
  <Override PartName="/ppt/notesSlides/_rels/notesSlide9.xml.rels" ContentType="application/vnd.openxmlformats-package.relationships+xml"/>
  <Override PartName="/ppt/notesSlides/_rels/notesSlide44.xml.rels" ContentType="application/vnd.openxmlformats-package.relationships+xml"/>
  <Override PartName="/ppt/notesSlides/_rels/notesSlide1.xml.rels" ContentType="application/vnd.openxmlformats-package.relationships+xml"/>
  <Override PartName="/ppt/notesSlides/_rels/notesSlide6.xml.rels" ContentType="application/vnd.openxmlformats-package.relationships+xml"/>
  <Override PartName="/ppt/notesSlides/_rels/notesSlide7.xml.rels" ContentType="application/vnd.openxmlformats-package.relationships+xml"/>
  <Override PartName="/ppt/notesSlides/_rels/notesSlide29.xml.rels" ContentType="application/vnd.openxmlformats-package.relationships+xml"/>
  <Override PartName="/ppt/notesSlides/_rels/notesSlide70.xml.rels" ContentType="application/vnd.openxmlformats-package.relationships+xml"/>
  <Override PartName="/ppt/notesSlides/_rels/notesSlide8.xml.rels" ContentType="application/vnd.openxmlformats-package.relationships+xml"/>
  <Override PartName="/ppt/notesSlides/_rels/notesSlide37.xml.rels" ContentType="application/vnd.openxmlformats-package.relationships+xml"/>
  <Override PartName="/ppt/notesSlides/_rels/notesSlide45.xml.rels" ContentType="application/vnd.openxmlformats-package.relationships+xml"/>
  <Override PartName="/ppt/notesSlides/_rels/notesSlide64.xml.rels" ContentType="application/vnd.openxmlformats-package.relationships+xml"/>
  <Override PartName="/ppt/notesSlides/_rels/notesSlide65.xml.rels" ContentType="application/vnd.openxmlformats-package.relationships+xml"/>
  <Override PartName="/ppt/notesSlides/_rels/notesSlide66.xml.rels" ContentType="application/vnd.openxmlformats-package.relationships+xml"/>
  <Override PartName="/ppt/notesSlides/_rels/notesSlide67.xml.rels" ContentType="application/vnd.openxmlformats-package.relationships+xml"/>
  <Override PartName="/ppt/notesSlides/_rels/notesSlide68.xml.rels" ContentType="application/vnd.openxmlformats-package.relationships+xml"/>
  <Override PartName="/ppt/notesSlides/_rels/notesSlide69.xml.rels" ContentType="application/vnd.openxmlformats-package.relationships+xml"/>
  <Override PartName="/ppt/slideLayouts/slideLayout31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_rels/slideLayout35.xml.rels" ContentType="application/vnd.openxmlformats-package.relationships+xml"/>
  <Override PartName="/ppt/slideLayouts/_rels/slideLayout119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118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08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0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64.xml.rels" ContentType="application/vnd.openxmlformats-package.relationships+xml"/>
  <Override PartName="/ppt/slideLayouts/_rels/slideLayout65.xml.rels" ContentType="application/vnd.openxmlformats-package.relationships+xml"/>
  <Override PartName="/ppt/slideLayouts/_rels/slideLayout66.xml.rels" ContentType="application/vnd.openxmlformats-package.relationships+xml"/>
  <Override PartName="/ppt/slideLayouts/_rels/slideLayout67.xml.rels" ContentType="application/vnd.openxmlformats-package.relationships+xml"/>
  <Override PartName="/ppt/slideLayouts/_rels/slideLayout68.xml.rels" ContentType="application/vnd.openxmlformats-package.relationships+xml"/>
  <Override PartName="/ppt/slideLayouts/_rels/slideLayout69.xml.rels" ContentType="application/vnd.openxmlformats-package.relationships+xml"/>
  <Override PartName="/ppt/slideLayouts/_rels/slideLayout70.xml.rels" ContentType="application/vnd.openxmlformats-package.relationships+xml"/>
  <Override PartName="/ppt/slideLayouts/_rels/slideLayout71.xml.rels" ContentType="application/vnd.openxmlformats-package.relationships+xml"/>
  <Override PartName="/ppt/slideLayouts/_rels/slideLayout72.xml.rels" ContentType="application/vnd.openxmlformats-package.relationships+xml"/>
  <Override PartName="/ppt/slideLayouts/_rels/slideLayout73.xml.rels" ContentType="application/vnd.openxmlformats-package.relationships+xml"/>
  <Override PartName="/ppt/slideLayouts/_rels/slideLayout74.xml.rels" ContentType="application/vnd.openxmlformats-package.relationships+xml"/>
  <Override PartName="/ppt/slideLayouts/_rels/slideLayout75.xml.rels" ContentType="application/vnd.openxmlformats-package.relationships+xml"/>
  <Override PartName="/ppt/slideLayouts/_rels/slideLayout76.xml.rels" ContentType="application/vnd.openxmlformats-package.relationships+xml"/>
  <Override PartName="/ppt/slideLayouts/_rels/slideLayout77.xml.rels" ContentType="application/vnd.openxmlformats-package.relationships+xml"/>
  <Override PartName="/ppt/slideLayouts/_rels/slideLayout78.xml.rels" ContentType="application/vnd.openxmlformats-package.relationships+xml"/>
  <Override PartName="/ppt/slideLayouts/_rels/slideLayout79.xml.rels" ContentType="application/vnd.openxmlformats-package.relationships+xml"/>
  <Override PartName="/ppt/slideLayouts/_rels/slideLayout80.xml.rels" ContentType="application/vnd.openxmlformats-package.relationships+xml"/>
  <Override PartName="/ppt/slideLayouts/_rels/slideLayout81.xml.rels" ContentType="application/vnd.openxmlformats-package.relationships+xml"/>
  <Override PartName="/ppt/slideLayouts/_rels/slideLayout82.xml.rels" ContentType="application/vnd.openxmlformats-package.relationships+xml"/>
  <Override PartName="/ppt/slideLayouts/_rels/slideLayout83.xml.rels" ContentType="application/vnd.openxmlformats-package.relationships+xml"/>
  <Override PartName="/ppt/slideLayouts/_rels/slideLayout84.xml.rels" ContentType="application/vnd.openxmlformats-package.relationships+xml"/>
  <Override PartName="/ppt/slideLayouts/_rels/slideLayout85.xml.rels" ContentType="application/vnd.openxmlformats-package.relationships+xml"/>
  <Override PartName="/ppt/slideLayouts/_rels/slideLayout86.xml.rels" ContentType="application/vnd.openxmlformats-package.relationships+xml"/>
  <Override PartName="/ppt/slideLayouts/_rels/slideLayout87.xml.rels" ContentType="application/vnd.openxmlformats-package.relationships+xml"/>
  <Override PartName="/ppt/slideLayouts/_rels/slideLayout88.xml.rels" ContentType="application/vnd.openxmlformats-package.relationships+xml"/>
  <Override PartName="/ppt/slideLayouts/_rels/slideLayout89.xml.rels" ContentType="application/vnd.openxmlformats-package.relationships+xml"/>
  <Override PartName="/ppt/slideLayouts/_rels/slideLayout90.xml.rels" ContentType="application/vnd.openxmlformats-package.relationships+xml"/>
  <Override PartName="/ppt/slideLayouts/_rels/slideLayout91.xml.rels" ContentType="application/vnd.openxmlformats-package.relationships+xml"/>
  <Override PartName="/ppt/slideLayouts/_rels/slideLayout92.xml.rels" ContentType="application/vnd.openxmlformats-package.relationships+xml"/>
  <Override PartName="/ppt/slideLayouts/_rels/slideLayout93.xml.rels" ContentType="application/vnd.openxmlformats-package.relationships+xml"/>
  <Override PartName="/ppt/slideLayouts/_rels/slideLayout94.xml.rels" ContentType="application/vnd.openxmlformats-package.relationships+xml"/>
  <Override PartName="/ppt/slideLayouts/_rels/slideLayout95.xml.rels" ContentType="application/vnd.openxmlformats-package.relationships+xml"/>
  <Override PartName="/ppt/slideLayouts/_rels/slideLayout96.xml.rels" ContentType="application/vnd.openxmlformats-package.relationships+xml"/>
  <Override PartName="/ppt/slideLayouts/_rels/slideLayout97.xml.rels" ContentType="application/vnd.openxmlformats-package.relationships+xml"/>
  <Override PartName="/ppt/slideLayouts/_rels/slideLayout98.xml.rels" ContentType="application/vnd.openxmlformats-package.relationships+xml"/>
  <Override PartName="/ppt/slideLayouts/_rels/slideLayout99.xml.rels" ContentType="application/vnd.openxmlformats-package.relationships+xml"/>
  <Override PartName="/ppt/slideLayouts/_rels/slideLayout100.xml.rels" ContentType="application/vnd.openxmlformats-package.relationships+xml"/>
  <Override PartName="/ppt/slideLayouts/_rels/slideLayout101.xml.rels" ContentType="application/vnd.openxmlformats-package.relationships+xml"/>
  <Override PartName="/ppt/slideLayouts/_rels/slideLayout102.xml.rels" ContentType="application/vnd.openxmlformats-package.relationships+xml"/>
  <Override PartName="/ppt/slideLayouts/_rels/slideLayout103.xml.rels" ContentType="application/vnd.openxmlformats-package.relationships+xml"/>
  <Override PartName="/ppt/slideLayouts/_rels/slideLayout104.xml.rels" ContentType="application/vnd.openxmlformats-package.relationships+xml"/>
  <Override PartName="/ppt/slideLayouts/_rels/slideLayout105.xml.rels" ContentType="application/vnd.openxmlformats-package.relationships+xml"/>
  <Override PartName="/ppt/slideLayouts/_rels/slideLayout106.xml.rels" ContentType="application/vnd.openxmlformats-package.relationships+xml"/>
  <Override PartName="/ppt/slideLayouts/_rels/slideLayout107.xml.rels" ContentType="application/vnd.openxmlformats-package.relationships+xml"/>
  <Override PartName="/ppt/slideLayouts/_rels/slideLayout110.xml.rels" ContentType="application/vnd.openxmlformats-package.relationships+xml"/>
  <Override PartName="/ppt/slideLayouts/_rels/slideLayout111.xml.rels" ContentType="application/vnd.openxmlformats-package.relationships+xml"/>
  <Override PartName="/ppt/slideLayouts/_rels/slideLayout112.xml.rels" ContentType="application/vnd.openxmlformats-package.relationships+xml"/>
  <Override PartName="/ppt/slideLayouts/_rels/slideLayout113.xml.rels" ContentType="application/vnd.openxmlformats-package.relationships+xml"/>
  <Override PartName="/ppt/slideLayouts/_rels/slideLayout114.xml.rels" ContentType="application/vnd.openxmlformats-package.relationships+xml"/>
  <Override PartName="/ppt/slideLayouts/_rels/slideLayout115.xml.rels" ContentType="application/vnd.openxmlformats-package.relationships+xml"/>
  <Override PartName="/ppt/slideLayouts/_rels/slideLayout116.xml.rels" ContentType="application/vnd.openxmlformats-package.relationships+xml"/>
  <Override PartName="/ppt/slideLayouts/_rels/slideLayout117.xml.rels" ContentType="application/vnd.openxmlformats-package.relationships+xml"/>
  <Override PartName="/ppt/slideLayouts/_rels/slideLayout120.xml.rels" ContentType="application/vnd.openxmlformats-package.relationships+xml"/>
  <Override PartName="/ppt/slideLayouts/_rels/slideLayout121.xml.rels" ContentType="application/vnd.openxmlformats-package.relationships+xml"/>
  <Override PartName="/ppt/slideLayouts/_rels/slideLayout122.xml.rels" ContentType="application/vnd.openxmlformats-package.relationships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s/slide24.xml" ContentType="application/vnd.openxmlformats-officedocument.presentationml.slide+xml"/>
  <Override PartName="/ppt/slides/slide8.xml" ContentType="application/vnd.openxmlformats-officedocument.presentationml.slide+xml"/>
  <Override PartName="/ppt/slides/slide25.xml" ContentType="application/vnd.openxmlformats-officedocument.presentationml.slide+xml"/>
  <Override PartName="/ppt/slides/slide9.xml" ContentType="application/vnd.openxmlformats-officedocument.presentationml.slide+xml"/>
  <Override PartName="/ppt/slides/slide26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_rels/slide35.xml.rels" ContentType="application/vnd.openxmlformats-package.relationships+xml"/>
  <Override PartName="/ppt/slides/_rels/slide1.xml.rels" ContentType="application/vnd.openxmlformats-package.relationships+xml"/>
  <Override PartName="/ppt/slides/_rels/slide22.xml.rels" ContentType="application/vnd.openxmlformats-package.relationships+xml"/>
  <Override PartName="/ppt/slides/_rels/slide36.xml.rels" ContentType="application/vnd.openxmlformats-package.relationships+xml"/>
  <Override PartName="/ppt/slides/_rels/slide2.xml.rels" ContentType="application/vnd.openxmlformats-package.relationships+xml"/>
  <Override PartName="/ppt/slides/_rels/slide37.xml.rels" ContentType="application/vnd.openxmlformats-package.relationships+xml"/>
  <Override PartName="/ppt/slides/_rels/slide3.xml.rels" ContentType="application/vnd.openxmlformats-package.relationships+xml"/>
  <Override PartName="/ppt/slides/_rels/slide20.xml.rels" ContentType="application/vnd.openxmlformats-package.relationships+xml"/>
  <Override PartName="/ppt/slides/_rels/slide4.xml.rels" ContentType="application/vnd.openxmlformats-package.relationships+xml"/>
  <Override PartName="/ppt/slides/_rels/slide38.xml.rels" ContentType="application/vnd.openxmlformats-package.relationships+xml"/>
  <Override PartName="/ppt/slides/_rels/slide21.xml.rels" ContentType="application/vnd.openxmlformats-package.relationships+xml"/>
  <Override PartName="/ppt/slides/_rels/slide5.xml.rels" ContentType="application/vnd.openxmlformats-package.relationships+xml"/>
  <Override PartName="/ppt/slides/_rels/slide39.xml.rels" ContentType="application/vnd.openxmlformats-package.relationships+xml"/>
  <Override PartName="/ppt/slides/_rels/slide6.xml.rels" ContentType="application/vnd.openxmlformats-package.relationships+xml"/>
  <Override PartName="/ppt/slides/_rels/slide50.xml.rels" ContentType="application/vnd.openxmlformats-package.relationships+xml"/>
  <Override PartName="/ppt/slides/_rels/slide23.xml.rels" ContentType="application/vnd.openxmlformats-package.relationships+xml"/>
  <Override PartName="/ppt/slides/_rels/slide7.xml.rels" ContentType="application/vnd.openxmlformats-package.relationships+xml"/>
  <Override PartName="/ppt/slides/_rels/slide51.xml.rels" ContentType="application/vnd.openxmlformats-package.relationships+xml"/>
  <Override PartName="/ppt/slides/_rels/slide24.xml.rels" ContentType="application/vnd.openxmlformats-package.relationships+xml"/>
  <Override PartName="/ppt/slides/_rels/slide8.xml.rels" ContentType="application/vnd.openxmlformats-package.relationships+xml"/>
  <Override PartName="/ppt/slides/_rels/slide52.xml.rels" ContentType="application/vnd.openxmlformats-package.relationships+xml"/>
  <Override PartName="/ppt/slides/_rels/slide25.xml.rels" ContentType="application/vnd.openxmlformats-package.relationships+xml"/>
  <Override PartName="/ppt/slides/_rels/slide9.xml.rels" ContentType="application/vnd.openxmlformats-package.relationships+xml"/>
  <Override PartName="/ppt/slides/_rels/slide53.xml.rels" ContentType="application/vnd.openxmlformats-package.relationships+xml"/>
  <Override PartName="/ppt/slides/_rels/slide26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7.xml.rels" ContentType="application/vnd.openxmlformats-package.relationships+xml"/>
  <Override PartName="/ppt/slides/_rels/slide28.xml.rels" ContentType="application/vnd.openxmlformats-package.relationships+xml"/>
  <Override PartName="/ppt/slides/_rels/slide29.xml.rels" ContentType="application/vnd.openxmlformats-package.relationships+xml"/>
  <Override PartName="/ppt/slides/_rels/slide30.xml.rels" ContentType="application/vnd.openxmlformats-package.relationships+xml"/>
  <Override PartName="/ppt/slides/_rels/slide31.xml.rels" ContentType="application/vnd.openxmlformats-package.relationships+xml"/>
  <Override PartName="/ppt/slides/_rels/slide32.xml.rels" ContentType="application/vnd.openxmlformats-package.relationships+xml"/>
  <Override PartName="/ppt/slides/_rels/slide33.xml.rels" ContentType="application/vnd.openxmlformats-package.relationships+xml"/>
  <Override PartName="/ppt/slides/_rels/slide34.xml.rels" ContentType="application/vnd.openxmlformats-package.relationships+xml"/>
  <Override PartName="/ppt/slides/_rels/slide40.xml.rels" ContentType="application/vnd.openxmlformats-package.relationships+xml"/>
  <Override PartName="/ppt/slides/_rels/slide41.xml.rels" ContentType="application/vnd.openxmlformats-package.relationships+xml"/>
  <Override PartName="/ppt/slides/_rels/slide42.xml.rels" ContentType="application/vnd.openxmlformats-package.relationships+xml"/>
  <Override PartName="/ppt/slides/_rels/slide43.xml.rels" ContentType="application/vnd.openxmlformats-package.relationships+xml"/>
  <Override PartName="/ppt/slides/_rels/slide44.xml.rels" ContentType="application/vnd.openxmlformats-package.relationships+xml"/>
  <Override PartName="/ppt/slides/_rels/slide45.xml.rels" ContentType="application/vnd.openxmlformats-package.relationships+xml"/>
  <Override PartName="/ppt/slides/_rels/slide46.xml.rels" ContentType="application/vnd.openxmlformats-package.relationships+xml"/>
  <Override PartName="/ppt/slides/_rels/slide47.xml.rels" ContentType="application/vnd.openxmlformats-package.relationships+xml"/>
  <Override PartName="/ppt/slides/_rels/slide48.xml.rels" ContentType="application/vnd.openxmlformats-package.relationships+xml"/>
  <Override PartName="/ppt/slides/_rels/slide49.xml.rels" ContentType="application/vnd.openxmlformats-package.relationships+xml"/>
  <Override PartName="/ppt/slides/_rels/slide54.xml.rels" ContentType="application/vnd.openxmlformats-package.relationships+xml"/>
  <Override PartName="/ppt/slides/_rels/slide55.xml.rels" ContentType="application/vnd.openxmlformats-package.relationships+xml"/>
  <Override PartName="/ppt/slides/_rels/slide56.xml.rels" ContentType="application/vnd.openxmlformats-package.relationships+xml"/>
  <Override PartName="/ppt/slides/_rels/slide57.xml.rels" ContentType="application/vnd.openxmlformats-package.relationships+xml"/>
  <Override PartName="/ppt/slides/_rels/slide58.xml.rels" ContentType="application/vnd.openxmlformats-package.relationships+xml"/>
  <Override PartName="/ppt/slides/_rels/slide59.xml.rels" ContentType="application/vnd.openxmlformats-package.relationships+xml"/>
  <Override PartName="/ppt/slides/_rels/slide60.xml.rels" ContentType="application/vnd.openxmlformats-package.relationships+xml"/>
  <Override PartName="/ppt/slides/_rels/slide61.xml.rels" ContentType="application/vnd.openxmlformats-package.relationships+xml"/>
  <Override PartName="/ppt/slides/_rels/slide62.xml.rels" ContentType="application/vnd.openxmlformats-package.relationships+xml"/>
  <Override PartName="/ppt/slides/_rels/slide63.xml.rels" ContentType="application/vnd.openxmlformats-package.relationships+xml"/>
  <Override PartName="/ppt/slides/_rels/slide64.xml.rels" ContentType="application/vnd.openxmlformats-package.relationships+xml"/>
  <Override PartName="/ppt/slides/_rels/slide65.xml.rels" ContentType="application/vnd.openxmlformats-package.relationships+xml"/>
  <Override PartName="/ppt/slides/_rels/slide66.xml.rels" ContentType="application/vnd.openxmlformats-package.relationships+xml"/>
  <Override PartName="/ppt/slides/_rels/slide67.xml.rels" ContentType="application/vnd.openxmlformats-package.relationships+xml"/>
  <Override PartName="/ppt/slides/_rels/slide68.xml.rels" ContentType="application/vnd.openxmlformats-package.relationships+xml"/>
  <Override PartName="/ppt/slides/_rels/slide69.xml.rels" ContentType="application/vnd.openxmlformats-package.relationships+xml"/>
  <Override PartName="/ppt/slides/_rels/slide70.xml.rels" ContentType="application/vnd.openxmlformats-package.relationships+xml"/>
  <Override PartName="/ppt/slides/_rels/slide71.xml.rels" ContentType="application/vnd.openxmlformats-package.relationships+xml"/>
  <Override PartName="/ppt/media/image1.jpeg" ContentType="image/jpeg"/>
  <Override PartName="/ppt/media/image2.jpeg" ContentType="image/jpeg"/>
  <Override PartName="/ppt/media/image8.png" ContentType="image/png"/>
  <Override PartName="/ppt/media/image3.jpeg" ContentType="image/jpeg"/>
  <Override PartName="/ppt/media/image5.png" ContentType="image/png"/>
  <Override PartName="/ppt/media/image4.jpeg" ContentType="image/jpeg"/>
  <Override PartName="/ppt/media/image6.jpeg" ContentType="image/jpeg"/>
  <Override PartName="/ppt/media/image7.png" ContentType="image/png"/>
  <Override PartName="/ppt/presProps.xml" ContentType="application/vnd.openxmlformats-officedocument.presentationml.presPro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  <p:sldMasterId id="2147483670" r:id="rId13"/>
    <p:sldMasterId id="2147483672" r:id="rId14"/>
    <p:sldMasterId id="2147483674" r:id="rId15"/>
    <p:sldMasterId id="2147483676" r:id="rId16"/>
    <p:sldMasterId id="2147483678" r:id="rId17"/>
    <p:sldMasterId id="2147483680" r:id="rId18"/>
    <p:sldMasterId id="2147483682" r:id="rId19"/>
    <p:sldMasterId id="2147483684" r:id="rId20"/>
    <p:sldMasterId id="2147483686" r:id="rId21"/>
    <p:sldMasterId id="2147483688" r:id="rId22"/>
    <p:sldMasterId id="2147483690" r:id="rId23"/>
    <p:sldMasterId id="2147483692" r:id="rId24"/>
    <p:sldMasterId id="2147483694" r:id="rId25"/>
    <p:sldMasterId id="2147483696" r:id="rId26"/>
    <p:sldMasterId id="2147483698" r:id="rId27"/>
    <p:sldMasterId id="2147483700" r:id="rId28"/>
    <p:sldMasterId id="2147483702" r:id="rId29"/>
    <p:sldMasterId id="2147483704" r:id="rId30"/>
    <p:sldMasterId id="2147483706" r:id="rId31"/>
    <p:sldMasterId id="2147483708" r:id="rId32"/>
    <p:sldMasterId id="2147483710" r:id="rId33"/>
    <p:sldMasterId id="2147483712" r:id="rId34"/>
    <p:sldMasterId id="2147483714" r:id="rId35"/>
    <p:sldMasterId id="2147483716" r:id="rId36"/>
    <p:sldMasterId id="2147483718" r:id="rId37"/>
    <p:sldMasterId id="2147483720" r:id="rId38"/>
    <p:sldMasterId id="2147483722" r:id="rId39"/>
    <p:sldMasterId id="2147483724" r:id="rId40"/>
    <p:sldMasterId id="2147483726" r:id="rId41"/>
    <p:sldMasterId id="2147483728" r:id="rId42"/>
    <p:sldMasterId id="2147483730" r:id="rId43"/>
    <p:sldMasterId id="2147483732" r:id="rId44"/>
    <p:sldMasterId id="2147483734" r:id="rId45"/>
    <p:sldMasterId id="2147483736" r:id="rId46"/>
    <p:sldMasterId id="2147483738" r:id="rId47"/>
    <p:sldMasterId id="2147483740" r:id="rId48"/>
    <p:sldMasterId id="2147483742" r:id="rId49"/>
    <p:sldMasterId id="2147483744" r:id="rId50"/>
    <p:sldMasterId id="2147483746" r:id="rId51"/>
    <p:sldMasterId id="2147483748" r:id="rId52"/>
    <p:sldMasterId id="2147483750" r:id="rId53"/>
    <p:sldMasterId id="2147483752" r:id="rId54"/>
    <p:sldMasterId id="2147483754" r:id="rId55"/>
    <p:sldMasterId id="2147483756" r:id="rId56"/>
    <p:sldMasterId id="2147483758" r:id="rId57"/>
    <p:sldMasterId id="2147483760" r:id="rId58"/>
    <p:sldMasterId id="2147483762" r:id="rId59"/>
    <p:sldMasterId id="2147483764" r:id="rId60"/>
    <p:sldMasterId id="2147483766" r:id="rId61"/>
    <p:sldMasterId id="2147483768" r:id="rId62"/>
    <p:sldMasterId id="2147483770" r:id="rId63"/>
    <p:sldMasterId id="2147483772" r:id="rId64"/>
    <p:sldMasterId id="2147483774" r:id="rId65"/>
    <p:sldMasterId id="2147483776" r:id="rId66"/>
    <p:sldMasterId id="2147483778" r:id="rId67"/>
    <p:sldMasterId id="2147483780" r:id="rId68"/>
    <p:sldMasterId id="2147483782" r:id="rId69"/>
    <p:sldMasterId id="2147483784" r:id="rId70"/>
    <p:sldMasterId id="2147483786" r:id="rId71"/>
    <p:sldMasterId id="2147483788" r:id="rId72"/>
    <p:sldMasterId id="2147483790" r:id="rId73"/>
    <p:sldMasterId id="2147483792" r:id="rId74"/>
    <p:sldMasterId id="2147483794" r:id="rId75"/>
    <p:sldMasterId id="2147483796" r:id="rId76"/>
    <p:sldMasterId id="2147483798" r:id="rId77"/>
    <p:sldMasterId id="2147483800" r:id="rId78"/>
    <p:sldMasterId id="2147483802" r:id="rId79"/>
    <p:sldMasterId id="2147483804" r:id="rId80"/>
    <p:sldMasterId id="2147483806" r:id="rId81"/>
    <p:sldMasterId id="2147483808" r:id="rId82"/>
    <p:sldMasterId id="2147483810" r:id="rId83"/>
    <p:sldMasterId id="2147483812" r:id="rId84"/>
    <p:sldMasterId id="2147483814" r:id="rId85"/>
    <p:sldMasterId id="2147483816" r:id="rId86"/>
    <p:sldMasterId id="2147483818" r:id="rId87"/>
    <p:sldMasterId id="2147483820" r:id="rId88"/>
    <p:sldMasterId id="2147483822" r:id="rId89"/>
    <p:sldMasterId id="2147483824" r:id="rId90"/>
    <p:sldMasterId id="2147483826" r:id="rId91"/>
    <p:sldMasterId id="2147483828" r:id="rId92"/>
    <p:sldMasterId id="2147483830" r:id="rId93"/>
    <p:sldMasterId id="2147483832" r:id="rId94"/>
    <p:sldMasterId id="2147483834" r:id="rId95"/>
    <p:sldMasterId id="2147483836" r:id="rId96"/>
    <p:sldMasterId id="2147483838" r:id="rId97"/>
    <p:sldMasterId id="2147483840" r:id="rId98"/>
    <p:sldMasterId id="2147483842" r:id="rId99"/>
    <p:sldMasterId id="2147483844" r:id="rId100"/>
    <p:sldMasterId id="2147483846" r:id="rId101"/>
    <p:sldMasterId id="2147483848" r:id="rId102"/>
    <p:sldMasterId id="2147483850" r:id="rId103"/>
    <p:sldMasterId id="2147483852" r:id="rId104"/>
    <p:sldMasterId id="2147483854" r:id="rId105"/>
    <p:sldMasterId id="2147483856" r:id="rId106"/>
    <p:sldMasterId id="2147483858" r:id="rId107"/>
    <p:sldMasterId id="2147483860" r:id="rId108"/>
    <p:sldMasterId id="2147483862" r:id="rId109"/>
    <p:sldMasterId id="2147483864" r:id="rId110"/>
    <p:sldMasterId id="2147483866" r:id="rId111"/>
    <p:sldMasterId id="2147483868" r:id="rId112"/>
    <p:sldMasterId id="2147483870" r:id="rId113"/>
    <p:sldMasterId id="2147483872" r:id="rId114"/>
    <p:sldMasterId id="2147483874" r:id="rId115"/>
    <p:sldMasterId id="2147483876" r:id="rId116"/>
    <p:sldMasterId id="2147483878" r:id="rId117"/>
    <p:sldMasterId id="2147483880" r:id="rId118"/>
    <p:sldMasterId id="2147483882" r:id="rId119"/>
    <p:sldMasterId id="2147483884" r:id="rId120"/>
    <p:sldMasterId id="2147483886" r:id="rId121"/>
    <p:sldMasterId id="2147483888" r:id="rId122"/>
    <p:sldMasterId id="2147483890" r:id="rId123"/>
  </p:sldMasterIdLst>
  <p:notesMasterIdLst>
    <p:notesMasterId r:id="rId124"/>
  </p:notesMasterIdLst>
  <p:sldIdLst>
    <p:sldId id="256" r:id="rId125"/>
    <p:sldId id="257" r:id="rId126"/>
    <p:sldId id="258" r:id="rId127"/>
    <p:sldId id="259" r:id="rId128"/>
    <p:sldId id="260" r:id="rId129"/>
    <p:sldId id="261" r:id="rId130"/>
    <p:sldId id="262" r:id="rId131"/>
    <p:sldId id="263" r:id="rId132"/>
    <p:sldId id="264" r:id="rId133"/>
    <p:sldId id="265" r:id="rId134"/>
    <p:sldId id="266" r:id="rId135"/>
    <p:sldId id="267" r:id="rId136"/>
    <p:sldId id="268" r:id="rId137"/>
    <p:sldId id="269" r:id="rId138"/>
    <p:sldId id="270" r:id="rId139"/>
    <p:sldId id="271" r:id="rId140"/>
    <p:sldId id="272" r:id="rId141"/>
    <p:sldId id="273" r:id="rId142"/>
    <p:sldId id="274" r:id="rId143"/>
    <p:sldId id="275" r:id="rId144"/>
    <p:sldId id="276" r:id="rId145"/>
    <p:sldId id="277" r:id="rId146"/>
    <p:sldId id="278" r:id="rId147"/>
    <p:sldId id="279" r:id="rId148"/>
    <p:sldId id="280" r:id="rId149"/>
    <p:sldId id="281" r:id="rId150"/>
    <p:sldId id="282" r:id="rId151"/>
    <p:sldId id="283" r:id="rId152"/>
    <p:sldId id="284" r:id="rId153"/>
    <p:sldId id="285" r:id="rId154"/>
    <p:sldId id="286" r:id="rId155"/>
    <p:sldId id="287" r:id="rId156"/>
    <p:sldId id="288" r:id="rId157"/>
    <p:sldId id="289" r:id="rId158"/>
    <p:sldId id="290" r:id="rId159"/>
    <p:sldId id="291" r:id="rId160"/>
    <p:sldId id="292" r:id="rId161"/>
    <p:sldId id="293" r:id="rId162"/>
    <p:sldId id="294" r:id="rId163"/>
    <p:sldId id="295" r:id="rId164"/>
    <p:sldId id="296" r:id="rId165"/>
    <p:sldId id="297" r:id="rId166"/>
    <p:sldId id="298" r:id="rId167"/>
    <p:sldId id="299" r:id="rId168"/>
    <p:sldId id="300" r:id="rId169"/>
    <p:sldId id="301" r:id="rId170"/>
    <p:sldId id="302" r:id="rId171"/>
    <p:sldId id="303" r:id="rId172"/>
    <p:sldId id="304" r:id="rId173"/>
    <p:sldId id="305" r:id="rId174"/>
    <p:sldId id="306" r:id="rId175"/>
    <p:sldId id="307" r:id="rId176"/>
    <p:sldId id="308" r:id="rId177"/>
    <p:sldId id="309" r:id="rId178"/>
    <p:sldId id="310" r:id="rId179"/>
    <p:sldId id="311" r:id="rId180"/>
    <p:sldId id="312" r:id="rId181"/>
    <p:sldId id="313" r:id="rId182"/>
    <p:sldId id="314" r:id="rId183"/>
    <p:sldId id="315" r:id="rId184"/>
    <p:sldId id="316" r:id="rId185"/>
    <p:sldId id="317" r:id="rId186"/>
    <p:sldId id="318" r:id="rId187"/>
    <p:sldId id="319" r:id="rId188"/>
    <p:sldId id="320" r:id="rId189"/>
    <p:sldId id="321" r:id="rId190"/>
    <p:sldId id="322" r:id="rId191"/>
    <p:sldId id="323" r:id="rId192"/>
    <p:sldId id="324" r:id="rId193"/>
    <p:sldId id="325" r:id="rId194"/>
    <p:sldId id="326" r:id="rId195"/>
  </p:sldIdLst>
  <p:sldSz cx="6858000" cy="9144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slideMaster" Target="slideMasters/slideMaster13.xml"/><Relationship Id="rId15" Type="http://schemas.openxmlformats.org/officeDocument/2006/relationships/slideMaster" Target="slideMasters/slideMaster14.xml"/><Relationship Id="rId16" Type="http://schemas.openxmlformats.org/officeDocument/2006/relationships/slideMaster" Target="slideMasters/slideMaster15.xml"/><Relationship Id="rId17" Type="http://schemas.openxmlformats.org/officeDocument/2006/relationships/slideMaster" Target="slideMasters/slideMaster16.xml"/><Relationship Id="rId18" Type="http://schemas.openxmlformats.org/officeDocument/2006/relationships/slideMaster" Target="slideMasters/slideMaster17.xml"/><Relationship Id="rId19" Type="http://schemas.openxmlformats.org/officeDocument/2006/relationships/slideMaster" Target="slideMasters/slideMaster18.xml"/><Relationship Id="rId20" Type="http://schemas.openxmlformats.org/officeDocument/2006/relationships/slideMaster" Target="slideMasters/slideMaster19.xml"/><Relationship Id="rId21" Type="http://schemas.openxmlformats.org/officeDocument/2006/relationships/slideMaster" Target="slideMasters/slideMaster20.xml"/><Relationship Id="rId22" Type="http://schemas.openxmlformats.org/officeDocument/2006/relationships/slideMaster" Target="slideMasters/slideMaster21.xml"/><Relationship Id="rId23" Type="http://schemas.openxmlformats.org/officeDocument/2006/relationships/slideMaster" Target="slideMasters/slideMaster22.xml"/><Relationship Id="rId24" Type="http://schemas.openxmlformats.org/officeDocument/2006/relationships/slideMaster" Target="slideMasters/slideMaster23.xml"/><Relationship Id="rId25" Type="http://schemas.openxmlformats.org/officeDocument/2006/relationships/slideMaster" Target="slideMasters/slideMaster24.xml"/><Relationship Id="rId26" Type="http://schemas.openxmlformats.org/officeDocument/2006/relationships/slideMaster" Target="slideMasters/slideMaster25.xml"/><Relationship Id="rId27" Type="http://schemas.openxmlformats.org/officeDocument/2006/relationships/slideMaster" Target="slideMasters/slideMaster26.xml"/><Relationship Id="rId28" Type="http://schemas.openxmlformats.org/officeDocument/2006/relationships/slideMaster" Target="slideMasters/slideMaster27.xml"/><Relationship Id="rId29" Type="http://schemas.openxmlformats.org/officeDocument/2006/relationships/slideMaster" Target="slideMasters/slideMaster28.xml"/><Relationship Id="rId30" Type="http://schemas.openxmlformats.org/officeDocument/2006/relationships/slideMaster" Target="slideMasters/slideMaster29.xml"/><Relationship Id="rId31" Type="http://schemas.openxmlformats.org/officeDocument/2006/relationships/slideMaster" Target="slideMasters/slideMaster30.xml"/><Relationship Id="rId32" Type="http://schemas.openxmlformats.org/officeDocument/2006/relationships/slideMaster" Target="slideMasters/slideMaster31.xml"/><Relationship Id="rId33" Type="http://schemas.openxmlformats.org/officeDocument/2006/relationships/slideMaster" Target="slideMasters/slideMaster32.xml"/><Relationship Id="rId34" Type="http://schemas.openxmlformats.org/officeDocument/2006/relationships/slideMaster" Target="slideMasters/slideMaster33.xml"/><Relationship Id="rId35" Type="http://schemas.openxmlformats.org/officeDocument/2006/relationships/slideMaster" Target="slideMasters/slideMaster34.xml"/><Relationship Id="rId36" Type="http://schemas.openxmlformats.org/officeDocument/2006/relationships/slideMaster" Target="slideMasters/slideMaster35.xml"/><Relationship Id="rId37" Type="http://schemas.openxmlformats.org/officeDocument/2006/relationships/slideMaster" Target="slideMasters/slideMaster36.xml"/><Relationship Id="rId38" Type="http://schemas.openxmlformats.org/officeDocument/2006/relationships/slideMaster" Target="slideMasters/slideMaster37.xml"/><Relationship Id="rId39" Type="http://schemas.openxmlformats.org/officeDocument/2006/relationships/slideMaster" Target="slideMasters/slideMaster38.xml"/><Relationship Id="rId40" Type="http://schemas.openxmlformats.org/officeDocument/2006/relationships/slideMaster" Target="slideMasters/slideMaster39.xml"/><Relationship Id="rId41" Type="http://schemas.openxmlformats.org/officeDocument/2006/relationships/slideMaster" Target="slideMasters/slideMaster40.xml"/><Relationship Id="rId42" Type="http://schemas.openxmlformats.org/officeDocument/2006/relationships/slideMaster" Target="slideMasters/slideMaster41.xml"/><Relationship Id="rId43" Type="http://schemas.openxmlformats.org/officeDocument/2006/relationships/slideMaster" Target="slideMasters/slideMaster42.xml"/><Relationship Id="rId44" Type="http://schemas.openxmlformats.org/officeDocument/2006/relationships/slideMaster" Target="slideMasters/slideMaster43.xml"/><Relationship Id="rId45" Type="http://schemas.openxmlformats.org/officeDocument/2006/relationships/slideMaster" Target="slideMasters/slideMaster44.xml"/><Relationship Id="rId46" Type="http://schemas.openxmlformats.org/officeDocument/2006/relationships/slideMaster" Target="slideMasters/slideMaster45.xml"/><Relationship Id="rId47" Type="http://schemas.openxmlformats.org/officeDocument/2006/relationships/slideMaster" Target="slideMasters/slideMaster46.xml"/><Relationship Id="rId48" Type="http://schemas.openxmlformats.org/officeDocument/2006/relationships/slideMaster" Target="slideMasters/slideMaster47.xml"/><Relationship Id="rId49" Type="http://schemas.openxmlformats.org/officeDocument/2006/relationships/slideMaster" Target="slideMasters/slideMaster48.xml"/><Relationship Id="rId50" Type="http://schemas.openxmlformats.org/officeDocument/2006/relationships/slideMaster" Target="slideMasters/slideMaster49.xml"/><Relationship Id="rId51" Type="http://schemas.openxmlformats.org/officeDocument/2006/relationships/slideMaster" Target="slideMasters/slideMaster50.xml"/><Relationship Id="rId52" Type="http://schemas.openxmlformats.org/officeDocument/2006/relationships/slideMaster" Target="slideMasters/slideMaster51.xml"/><Relationship Id="rId53" Type="http://schemas.openxmlformats.org/officeDocument/2006/relationships/slideMaster" Target="slideMasters/slideMaster52.xml"/><Relationship Id="rId54" Type="http://schemas.openxmlformats.org/officeDocument/2006/relationships/slideMaster" Target="slideMasters/slideMaster53.xml"/><Relationship Id="rId55" Type="http://schemas.openxmlformats.org/officeDocument/2006/relationships/slideMaster" Target="slideMasters/slideMaster54.xml"/><Relationship Id="rId56" Type="http://schemas.openxmlformats.org/officeDocument/2006/relationships/slideMaster" Target="slideMasters/slideMaster55.xml"/><Relationship Id="rId57" Type="http://schemas.openxmlformats.org/officeDocument/2006/relationships/slideMaster" Target="slideMasters/slideMaster56.xml"/><Relationship Id="rId58" Type="http://schemas.openxmlformats.org/officeDocument/2006/relationships/slideMaster" Target="slideMasters/slideMaster57.xml"/><Relationship Id="rId59" Type="http://schemas.openxmlformats.org/officeDocument/2006/relationships/slideMaster" Target="slideMasters/slideMaster58.xml"/><Relationship Id="rId60" Type="http://schemas.openxmlformats.org/officeDocument/2006/relationships/slideMaster" Target="slideMasters/slideMaster59.xml"/><Relationship Id="rId61" Type="http://schemas.openxmlformats.org/officeDocument/2006/relationships/slideMaster" Target="slideMasters/slideMaster60.xml"/><Relationship Id="rId62" Type="http://schemas.openxmlformats.org/officeDocument/2006/relationships/slideMaster" Target="slideMasters/slideMaster61.xml"/><Relationship Id="rId63" Type="http://schemas.openxmlformats.org/officeDocument/2006/relationships/slideMaster" Target="slideMasters/slideMaster62.xml"/><Relationship Id="rId64" Type="http://schemas.openxmlformats.org/officeDocument/2006/relationships/slideMaster" Target="slideMasters/slideMaster63.xml"/><Relationship Id="rId65" Type="http://schemas.openxmlformats.org/officeDocument/2006/relationships/slideMaster" Target="slideMasters/slideMaster64.xml"/><Relationship Id="rId66" Type="http://schemas.openxmlformats.org/officeDocument/2006/relationships/slideMaster" Target="slideMasters/slideMaster65.xml"/><Relationship Id="rId67" Type="http://schemas.openxmlformats.org/officeDocument/2006/relationships/slideMaster" Target="slideMasters/slideMaster66.xml"/><Relationship Id="rId68" Type="http://schemas.openxmlformats.org/officeDocument/2006/relationships/slideMaster" Target="slideMasters/slideMaster67.xml"/><Relationship Id="rId69" Type="http://schemas.openxmlformats.org/officeDocument/2006/relationships/slideMaster" Target="slideMasters/slideMaster68.xml"/><Relationship Id="rId70" Type="http://schemas.openxmlformats.org/officeDocument/2006/relationships/slideMaster" Target="slideMasters/slideMaster69.xml"/><Relationship Id="rId71" Type="http://schemas.openxmlformats.org/officeDocument/2006/relationships/slideMaster" Target="slideMasters/slideMaster70.xml"/><Relationship Id="rId72" Type="http://schemas.openxmlformats.org/officeDocument/2006/relationships/slideMaster" Target="slideMasters/slideMaster71.xml"/><Relationship Id="rId73" Type="http://schemas.openxmlformats.org/officeDocument/2006/relationships/slideMaster" Target="slideMasters/slideMaster72.xml"/><Relationship Id="rId74" Type="http://schemas.openxmlformats.org/officeDocument/2006/relationships/slideMaster" Target="slideMasters/slideMaster73.xml"/><Relationship Id="rId75" Type="http://schemas.openxmlformats.org/officeDocument/2006/relationships/slideMaster" Target="slideMasters/slideMaster74.xml"/><Relationship Id="rId76" Type="http://schemas.openxmlformats.org/officeDocument/2006/relationships/slideMaster" Target="slideMasters/slideMaster75.xml"/><Relationship Id="rId77" Type="http://schemas.openxmlformats.org/officeDocument/2006/relationships/slideMaster" Target="slideMasters/slideMaster76.xml"/><Relationship Id="rId78" Type="http://schemas.openxmlformats.org/officeDocument/2006/relationships/slideMaster" Target="slideMasters/slideMaster77.xml"/><Relationship Id="rId79" Type="http://schemas.openxmlformats.org/officeDocument/2006/relationships/slideMaster" Target="slideMasters/slideMaster78.xml"/><Relationship Id="rId80" Type="http://schemas.openxmlformats.org/officeDocument/2006/relationships/slideMaster" Target="slideMasters/slideMaster79.xml"/><Relationship Id="rId81" Type="http://schemas.openxmlformats.org/officeDocument/2006/relationships/slideMaster" Target="slideMasters/slideMaster80.xml"/><Relationship Id="rId82" Type="http://schemas.openxmlformats.org/officeDocument/2006/relationships/slideMaster" Target="slideMasters/slideMaster81.xml"/><Relationship Id="rId83" Type="http://schemas.openxmlformats.org/officeDocument/2006/relationships/slideMaster" Target="slideMasters/slideMaster82.xml"/><Relationship Id="rId84" Type="http://schemas.openxmlformats.org/officeDocument/2006/relationships/slideMaster" Target="slideMasters/slideMaster83.xml"/><Relationship Id="rId85" Type="http://schemas.openxmlformats.org/officeDocument/2006/relationships/slideMaster" Target="slideMasters/slideMaster84.xml"/><Relationship Id="rId86" Type="http://schemas.openxmlformats.org/officeDocument/2006/relationships/slideMaster" Target="slideMasters/slideMaster85.xml"/><Relationship Id="rId87" Type="http://schemas.openxmlformats.org/officeDocument/2006/relationships/slideMaster" Target="slideMasters/slideMaster86.xml"/><Relationship Id="rId88" Type="http://schemas.openxmlformats.org/officeDocument/2006/relationships/slideMaster" Target="slideMasters/slideMaster87.xml"/><Relationship Id="rId89" Type="http://schemas.openxmlformats.org/officeDocument/2006/relationships/slideMaster" Target="slideMasters/slideMaster88.xml"/><Relationship Id="rId90" Type="http://schemas.openxmlformats.org/officeDocument/2006/relationships/slideMaster" Target="slideMasters/slideMaster89.xml"/><Relationship Id="rId91" Type="http://schemas.openxmlformats.org/officeDocument/2006/relationships/slideMaster" Target="slideMasters/slideMaster90.xml"/><Relationship Id="rId92" Type="http://schemas.openxmlformats.org/officeDocument/2006/relationships/slideMaster" Target="slideMasters/slideMaster91.xml"/><Relationship Id="rId93" Type="http://schemas.openxmlformats.org/officeDocument/2006/relationships/slideMaster" Target="slideMasters/slideMaster92.xml"/><Relationship Id="rId94" Type="http://schemas.openxmlformats.org/officeDocument/2006/relationships/slideMaster" Target="slideMasters/slideMaster93.xml"/><Relationship Id="rId95" Type="http://schemas.openxmlformats.org/officeDocument/2006/relationships/slideMaster" Target="slideMasters/slideMaster94.xml"/><Relationship Id="rId96" Type="http://schemas.openxmlformats.org/officeDocument/2006/relationships/slideMaster" Target="slideMasters/slideMaster95.xml"/><Relationship Id="rId97" Type="http://schemas.openxmlformats.org/officeDocument/2006/relationships/slideMaster" Target="slideMasters/slideMaster96.xml"/><Relationship Id="rId98" Type="http://schemas.openxmlformats.org/officeDocument/2006/relationships/slideMaster" Target="slideMasters/slideMaster97.xml"/><Relationship Id="rId99" Type="http://schemas.openxmlformats.org/officeDocument/2006/relationships/slideMaster" Target="slideMasters/slideMaster98.xml"/><Relationship Id="rId100" Type="http://schemas.openxmlformats.org/officeDocument/2006/relationships/slideMaster" Target="slideMasters/slideMaster99.xml"/><Relationship Id="rId101" Type="http://schemas.openxmlformats.org/officeDocument/2006/relationships/slideMaster" Target="slideMasters/slideMaster100.xml"/><Relationship Id="rId102" Type="http://schemas.openxmlformats.org/officeDocument/2006/relationships/slideMaster" Target="slideMasters/slideMaster101.xml"/><Relationship Id="rId103" Type="http://schemas.openxmlformats.org/officeDocument/2006/relationships/slideMaster" Target="slideMasters/slideMaster102.xml"/><Relationship Id="rId104" Type="http://schemas.openxmlformats.org/officeDocument/2006/relationships/slideMaster" Target="slideMasters/slideMaster103.xml"/><Relationship Id="rId105" Type="http://schemas.openxmlformats.org/officeDocument/2006/relationships/slideMaster" Target="slideMasters/slideMaster104.xml"/><Relationship Id="rId106" Type="http://schemas.openxmlformats.org/officeDocument/2006/relationships/slideMaster" Target="slideMasters/slideMaster105.xml"/><Relationship Id="rId107" Type="http://schemas.openxmlformats.org/officeDocument/2006/relationships/slideMaster" Target="slideMasters/slideMaster106.xml"/><Relationship Id="rId108" Type="http://schemas.openxmlformats.org/officeDocument/2006/relationships/slideMaster" Target="slideMasters/slideMaster107.xml"/><Relationship Id="rId109" Type="http://schemas.openxmlformats.org/officeDocument/2006/relationships/slideMaster" Target="slideMasters/slideMaster108.xml"/><Relationship Id="rId110" Type="http://schemas.openxmlformats.org/officeDocument/2006/relationships/slideMaster" Target="slideMasters/slideMaster109.xml"/><Relationship Id="rId111" Type="http://schemas.openxmlformats.org/officeDocument/2006/relationships/slideMaster" Target="slideMasters/slideMaster110.xml"/><Relationship Id="rId112" Type="http://schemas.openxmlformats.org/officeDocument/2006/relationships/slideMaster" Target="slideMasters/slideMaster111.xml"/><Relationship Id="rId113" Type="http://schemas.openxmlformats.org/officeDocument/2006/relationships/slideMaster" Target="slideMasters/slideMaster112.xml"/><Relationship Id="rId114" Type="http://schemas.openxmlformats.org/officeDocument/2006/relationships/slideMaster" Target="slideMasters/slideMaster113.xml"/><Relationship Id="rId115" Type="http://schemas.openxmlformats.org/officeDocument/2006/relationships/slideMaster" Target="slideMasters/slideMaster114.xml"/><Relationship Id="rId116" Type="http://schemas.openxmlformats.org/officeDocument/2006/relationships/slideMaster" Target="slideMasters/slideMaster115.xml"/><Relationship Id="rId117" Type="http://schemas.openxmlformats.org/officeDocument/2006/relationships/slideMaster" Target="slideMasters/slideMaster116.xml"/><Relationship Id="rId118" Type="http://schemas.openxmlformats.org/officeDocument/2006/relationships/slideMaster" Target="slideMasters/slideMaster117.xml"/><Relationship Id="rId119" Type="http://schemas.openxmlformats.org/officeDocument/2006/relationships/slideMaster" Target="slideMasters/slideMaster118.xml"/><Relationship Id="rId120" Type="http://schemas.openxmlformats.org/officeDocument/2006/relationships/slideMaster" Target="slideMasters/slideMaster119.xml"/><Relationship Id="rId121" Type="http://schemas.openxmlformats.org/officeDocument/2006/relationships/slideMaster" Target="slideMasters/slideMaster120.xml"/><Relationship Id="rId122" Type="http://schemas.openxmlformats.org/officeDocument/2006/relationships/slideMaster" Target="slideMasters/slideMaster121.xml"/><Relationship Id="rId123" Type="http://schemas.openxmlformats.org/officeDocument/2006/relationships/slideMaster" Target="slideMasters/slideMaster122.xml"/><Relationship Id="rId124" Type="http://schemas.openxmlformats.org/officeDocument/2006/relationships/notesMaster" Target="notesMasters/notesMaster1.xml"/><Relationship Id="rId125" Type="http://schemas.openxmlformats.org/officeDocument/2006/relationships/slide" Target="slides/slide1.xml"/><Relationship Id="rId126" Type="http://schemas.openxmlformats.org/officeDocument/2006/relationships/slide" Target="slides/slide2.xml"/><Relationship Id="rId127" Type="http://schemas.openxmlformats.org/officeDocument/2006/relationships/slide" Target="slides/slide3.xml"/><Relationship Id="rId128" Type="http://schemas.openxmlformats.org/officeDocument/2006/relationships/slide" Target="slides/slide4.xml"/><Relationship Id="rId129" Type="http://schemas.openxmlformats.org/officeDocument/2006/relationships/slide" Target="slides/slide5.xml"/><Relationship Id="rId130" Type="http://schemas.openxmlformats.org/officeDocument/2006/relationships/slide" Target="slides/slide6.xml"/><Relationship Id="rId131" Type="http://schemas.openxmlformats.org/officeDocument/2006/relationships/slide" Target="slides/slide7.xml"/><Relationship Id="rId132" Type="http://schemas.openxmlformats.org/officeDocument/2006/relationships/slide" Target="slides/slide8.xml"/><Relationship Id="rId133" Type="http://schemas.openxmlformats.org/officeDocument/2006/relationships/slide" Target="slides/slide9.xml"/><Relationship Id="rId134" Type="http://schemas.openxmlformats.org/officeDocument/2006/relationships/slide" Target="slides/slide10.xml"/><Relationship Id="rId135" Type="http://schemas.openxmlformats.org/officeDocument/2006/relationships/slide" Target="slides/slide11.xml"/><Relationship Id="rId136" Type="http://schemas.openxmlformats.org/officeDocument/2006/relationships/slide" Target="slides/slide12.xml"/><Relationship Id="rId137" Type="http://schemas.openxmlformats.org/officeDocument/2006/relationships/slide" Target="slides/slide13.xml"/><Relationship Id="rId138" Type="http://schemas.openxmlformats.org/officeDocument/2006/relationships/slide" Target="slides/slide14.xml"/><Relationship Id="rId139" Type="http://schemas.openxmlformats.org/officeDocument/2006/relationships/slide" Target="slides/slide15.xml"/><Relationship Id="rId140" Type="http://schemas.openxmlformats.org/officeDocument/2006/relationships/slide" Target="slides/slide16.xml"/><Relationship Id="rId141" Type="http://schemas.openxmlformats.org/officeDocument/2006/relationships/slide" Target="slides/slide17.xml"/><Relationship Id="rId142" Type="http://schemas.openxmlformats.org/officeDocument/2006/relationships/slide" Target="slides/slide18.xml"/><Relationship Id="rId143" Type="http://schemas.openxmlformats.org/officeDocument/2006/relationships/slide" Target="slides/slide19.xml"/><Relationship Id="rId144" Type="http://schemas.openxmlformats.org/officeDocument/2006/relationships/slide" Target="slides/slide20.xml"/><Relationship Id="rId145" Type="http://schemas.openxmlformats.org/officeDocument/2006/relationships/slide" Target="slides/slide21.xml"/><Relationship Id="rId146" Type="http://schemas.openxmlformats.org/officeDocument/2006/relationships/slide" Target="slides/slide22.xml"/><Relationship Id="rId147" Type="http://schemas.openxmlformats.org/officeDocument/2006/relationships/slide" Target="slides/slide23.xml"/><Relationship Id="rId148" Type="http://schemas.openxmlformats.org/officeDocument/2006/relationships/slide" Target="slides/slide24.xml"/><Relationship Id="rId149" Type="http://schemas.openxmlformats.org/officeDocument/2006/relationships/slide" Target="slides/slide25.xml"/><Relationship Id="rId150" Type="http://schemas.openxmlformats.org/officeDocument/2006/relationships/slide" Target="slides/slide26.xml"/><Relationship Id="rId151" Type="http://schemas.openxmlformats.org/officeDocument/2006/relationships/slide" Target="slides/slide27.xml"/><Relationship Id="rId152" Type="http://schemas.openxmlformats.org/officeDocument/2006/relationships/slide" Target="slides/slide28.xml"/><Relationship Id="rId153" Type="http://schemas.openxmlformats.org/officeDocument/2006/relationships/slide" Target="slides/slide29.xml"/><Relationship Id="rId154" Type="http://schemas.openxmlformats.org/officeDocument/2006/relationships/slide" Target="slides/slide30.xml"/><Relationship Id="rId155" Type="http://schemas.openxmlformats.org/officeDocument/2006/relationships/slide" Target="slides/slide31.xml"/><Relationship Id="rId156" Type="http://schemas.openxmlformats.org/officeDocument/2006/relationships/slide" Target="slides/slide32.xml"/><Relationship Id="rId157" Type="http://schemas.openxmlformats.org/officeDocument/2006/relationships/slide" Target="slides/slide33.xml"/><Relationship Id="rId158" Type="http://schemas.openxmlformats.org/officeDocument/2006/relationships/slide" Target="slides/slide34.xml"/><Relationship Id="rId159" Type="http://schemas.openxmlformats.org/officeDocument/2006/relationships/slide" Target="slides/slide35.xml"/><Relationship Id="rId160" Type="http://schemas.openxmlformats.org/officeDocument/2006/relationships/slide" Target="slides/slide36.xml"/><Relationship Id="rId161" Type="http://schemas.openxmlformats.org/officeDocument/2006/relationships/slide" Target="slides/slide37.xml"/><Relationship Id="rId162" Type="http://schemas.openxmlformats.org/officeDocument/2006/relationships/slide" Target="slides/slide38.xml"/><Relationship Id="rId163" Type="http://schemas.openxmlformats.org/officeDocument/2006/relationships/slide" Target="slides/slide39.xml"/><Relationship Id="rId164" Type="http://schemas.openxmlformats.org/officeDocument/2006/relationships/slide" Target="slides/slide40.xml"/><Relationship Id="rId165" Type="http://schemas.openxmlformats.org/officeDocument/2006/relationships/slide" Target="slides/slide41.xml"/><Relationship Id="rId166" Type="http://schemas.openxmlformats.org/officeDocument/2006/relationships/slide" Target="slides/slide42.xml"/><Relationship Id="rId167" Type="http://schemas.openxmlformats.org/officeDocument/2006/relationships/slide" Target="slides/slide43.xml"/><Relationship Id="rId168" Type="http://schemas.openxmlformats.org/officeDocument/2006/relationships/slide" Target="slides/slide44.xml"/><Relationship Id="rId169" Type="http://schemas.openxmlformats.org/officeDocument/2006/relationships/slide" Target="slides/slide45.xml"/><Relationship Id="rId170" Type="http://schemas.openxmlformats.org/officeDocument/2006/relationships/slide" Target="slides/slide46.xml"/><Relationship Id="rId171" Type="http://schemas.openxmlformats.org/officeDocument/2006/relationships/slide" Target="slides/slide47.xml"/><Relationship Id="rId172" Type="http://schemas.openxmlformats.org/officeDocument/2006/relationships/slide" Target="slides/slide48.xml"/><Relationship Id="rId173" Type="http://schemas.openxmlformats.org/officeDocument/2006/relationships/slide" Target="slides/slide49.xml"/><Relationship Id="rId174" Type="http://schemas.openxmlformats.org/officeDocument/2006/relationships/slide" Target="slides/slide50.xml"/><Relationship Id="rId175" Type="http://schemas.openxmlformats.org/officeDocument/2006/relationships/slide" Target="slides/slide51.xml"/><Relationship Id="rId176" Type="http://schemas.openxmlformats.org/officeDocument/2006/relationships/slide" Target="slides/slide52.xml"/><Relationship Id="rId177" Type="http://schemas.openxmlformats.org/officeDocument/2006/relationships/slide" Target="slides/slide53.xml"/><Relationship Id="rId178" Type="http://schemas.openxmlformats.org/officeDocument/2006/relationships/slide" Target="slides/slide54.xml"/><Relationship Id="rId179" Type="http://schemas.openxmlformats.org/officeDocument/2006/relationships/slide" Target="slides/slide55.xml"/><Relationship Id="rId180" Type="http://schemas.openxmlformats.org/officeDocument/2006/relationships/slide" Target="slides/slide56.xml"/><Relationship Id="rId181" Type="http://schemas.openxmlformats.org/officeDocument/2006/relationships/slide" Target="slides/slide57.xml"/><Relationship Id="rId182" Type="http://schemas.openxmlformats.org/officeDocument/2006/relationships/slide" Target="slides/slide58.xml"/><Relationship Id="rId183" Type="http://schemas.openxmlformats.org/officeDocument/2006/relationships/slide" Target="slides/slide59.xml"/><Relationship Id="rId184" Type="http://schemas.openxmlformats.org/officeDocument/2006/relationships/slide" Target="slides/slide60.xml"/><Relationship Id="rId185" Type="http://schemas.openxmlformats.org/officeDocument/2006/relationships/slide" Target="slides/slide61.xml"/><Relationship Id="rId186" Type="http://schemas.openxmlformats.org/officeDocument/2006/relationships/slide" Target="slides/slide62.xml"/><Relationship Id="rId187" Type="http://schemas.openxmlformats.org/officeDocument/2006/relationships/slide" Target="slides/slide63.xml"/><Relationship Id="rId188" Type="http://schemas.openxmlformats.org/officeDocument/2006/relationships/slide" Target="slides/slide64.xml"/><Relationship Id="rId189" Type="http://schemas.openxmlformats.org/officeDocument/2006/relationships/slide" Target="slides/slide65.xml"/><Relationship Id="rId190" Type="http://schemas.openxmlformats.org/officeDocument/2006/relationships/slide" Target="slides/slide66.xml"/><Relationship Id="rId191" Type="http://schemas.openxmlformats.org/officeDocument/2006/relationships/slide" Target="slides/slide67.xml"/><Relationship Id="rId192" Type="http://schemas.openxmlformats.org/officeDocument/2006/relationships/slide" Target="slides/slide68.xml"/><Relationship Id="rId193" Type="http://schemas.openxmlformats.org/officeDocument/2006/relationships/slide" Target="slides/slide69.xml"/><Relationship Id="rId194" Type="http://schemas.openxmlformats.org/officeDocument/2006/relationships/slide" Target="slides/slide70.xml"/><Relationship Id="rId195" Type="http://schemas.openxmlformats.org/officeDocument/2006/relationships/slide" Target="slides/slide71.xml"/><Relationship Id="rId196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2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déplacer la diapo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5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fr-BE" sz="2000" spc="-1" strike="noStrike">
                <a:solidFill>
                  <a:srgbClr val="000000"/>
                </a:solidFill>
                <a:latin typeface="Arial"/>
              </a:rPr>
              <a:t>Cliquez pour modifier le format des notes</a:t>
            </a:r>
            <a:endParaRPr b="0" lang="fr-BE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fr-BE" sz="1400" spc="-1" strike="noStrike">
                <a:solidFill>
                  <a:srgbClr val="000000"/>
                </a:solidFill>
                <a:latin typeface="Times New Roman"/>
              </a:rPr>
              <a:t>&lt;en-tête&gt;</a:t>
            </a:r>
            <a:endParaRPr b="0" lang="fr-B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61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fr-B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fr-BE" sz="1400" spc="-1" strike="noStrike">
                <a:solidFill>
                  <a:srgbClr val="000000"/>
                </a:solidFill>
                <a:latin typeface="Times New Roman"/>
              </a:rPr>
              <a:t>&lt;date/heure&gt;</a:t>
            </a:r>
            <a:endParaRPr b="0" lang="fr-B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62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fr-B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fr-BE" sz="1400" spc="-1" strike="noStrike">
                <a:solidFill>
                  <a:srgbClr val="000000"/>
                </a:solidFill>
                <a:latin typeface="Times New Roman"/>
              </a:rPr>
              <a:t>&lt;pied de page&gt;</a:t>
            </a:r>
            <a:endParaRPr b="0" lang="fr-B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63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fr-B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44883A71-4357-47D6-AE1E-DA19775AAF2D}" type="slidenum">
              <a:rPr b="0" lang="fr-BE" sz="1400" spc="-1" strike="noStrike">
                <a:solidFill>
                  <a:srgbClr val="000000"/>
                </a:solidFill>
                <a:latin typeface="Times New Roman"/>
              </a:rPr>
              <a:t>&lt;numéro&gt;</a:t>
            </a:fld>
            <a:endParaRPr b="0" lang="fr-BE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29.xml.rels><?xml version="1.0" encoding="UTF-8"?>
<Relationships xmlns="http://schemas.openxmlformats.org/package/2006/relationships"><Relationship Id="rId1" Type="http://schemas.openxmlformats.org/officeDocument/2006/relationships/slide" Target="../slides/slide29.xml"/><Relationship Id="rId2" Type="http://schemas.openxmlformats.org/officeDocument/2006/relationships/notesMaster" Target="../notesMasters/notesMaster1.xml"/>
</Relationships>
</file>

<file path=ppt/notesSlides/_rels/notesSlide35.xml.rels><?xml version="1.0" encoding="UTF-8"?>
<Relationships xmlns="http://schemas.openxmlformats.org/package/2006/relationships"><Relationship Id="rId1" Type="http://schemas.openxmlformats.org/officeDocument/2006/relationships/slide" Target="../slides/slide35.xml"/><Relationship Id="rId2" Type="http://schemas.openxmlformats.org/officeDocument/2006/relationships/notesMaster" Target="../notesMasters/notesMaster1.xml"/>
</Relationships>
</file>

<file path=ppt/notesSlides/_rels/notesSlide37.xml.rels><?xml version="1.0" encoding="UTF-8"?>
<Relationships xmlns="http://schemas.openxmlformats.org/package/2006/relationships"><Relationship Id="rId1" Type="http://schemas.openxmlformats.org/officeDocument/2006/relationships/slide" Target="../slides/slide37.xml"/><Relationship Id="rId2" Type="http://schemas.openxmlformats.org/officeDocument/2006/relationships/notesMaster" Target="../notesMasters/notesMaster1.xml"/>
</Relationships>
</file>

<file path=ppt/notesSlides/_rels/notesSlide44.xml.rels><?xml version="1.0" encoding="UTF-8"?>
<Relationships xmlns="http://schemas.openxmlformats.org/package/2006/relationships"><Relationship Id="rId1" Type="http://schemas.openxmlformats.org/officeDocument/2006/relationships/slide" Target="../slides/slide44.xml"/><Relationship Id="rId2" Type="http://schemas.openxmlformats.org/officeDocument/2006/relationships/notesMaster" Target="../notesMasters/notesMaster1.xml"/>
</Relationships>
</file>

<file path=ppt/notesSlides/_rels/notesSlide45.xml.rels><?xml version="1.0" encoding="UTF-8"?>
<Relationships xmlns="http://schemas.openxmlformats.org/package/2006/relationships"><Relationship Id="rId1" Type="http://schemas.openxmlformats.org/officeDocument/2006/relationships/slide" Target="../slides/slide4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64.xml.rels><?xml version="1.0" encoding="UTF-8"?>
<Relationships xmlns="http://schemas.openxmlformats.org/package/2006/relationships"><Relationship Id="rId1" Type="http://schemas.openxmlformats.org/officeDocument/2006/relationships/slide" Target="../slides/slide64.xml"/><Relationship Id="rId2" Type="http://schemas.openxmlformats.org/officeDocument/2006/relationships/notesMaster" Target="../notesMasters/notesMaster1.xml"/>
</Relationships>
</file>

<file path=ppt/notesSlides/_rels/notesSlide65.xml.rels><?xml version="1.0" encoding="UTF-8"?>
<Relationships xmlns="http://schemas.openxmlformats.org/package/2006/relationships"><Relationship Id="rId1" Type="http://schemas.openxmlformats.org/officeDocument/2006/relationships/slide" Target="../slides/slide65.xml"/><Relationship Id="rId2" Type="http://schemas.openxmlformats.org/officeDocument/2006/relationships/notesMaster" Target="../notesMasters/notesMaster1.xml"/>
</Relationships>
</file>

<file path=ppt/notesSlides/_rels/notesSlide66.xml.rels><?xml version="1.0" encoding="UTF-8"?>
<Relationships xmlns="http://schemas.openxmlformats.org/package/2006/relationships"><Relationship Id="rId1" Type="http://schemas.openxmlformats.org/officeDocument/2006/relationships/slide" Target="../slides/slide66.xml"/><Relationship Id="rId2" Type="http://schemas.openxmlformats.org/officeDocument/2006/relationships/notesMaster" Target="../notesMasters/notesMaster1.xml"/>
</Relationships>
</file>

<file path=ppt/notesSlides/_rels/notesSlide67.xml.rels><?xml version="1.0" encoding="UTF-8"?>
<Relationships xmlns="http://schemas.openxmlformats.org/package/2006/relationships"><Relationship Id="rId1" Type="http://schemas.openxmlformats.org/officeDocument/2006/relationships/slide" Target="../slides/slide67.xml"/><Relationship Id="rId2" Type="http://schemas.openxmlformats.org/officeDocument/2006/relationships/notesMaster" Target="../notesMasters/notesMaster1.xml"/>
</Relationships>
</file>

<file path=ppt/notesSlides/_rels/notesSlide68.xml.rels><?xml version="1.0" encoding="UTF-8"?>
<Relationships xmlns="http://schemas.openxmlformats.org/package/2006/relationships"><Relationship Id="rId1" Type="http://schemas.openxmlformats.org/officeDocument/2006/relationships/slide" Target="../slides/slide68.xml"/><Relationship Id="rId2" Type="http://schemas.openxmlformats.org/officeDocument/2006/relationships/notesMaster" Target="../notesMasters/notesMaster1.xml"/>
</Relationships>
</file>

<file path=ppt/notesSlides/_rels/notesSlide69.xml.rels><?xml version="1.0" encoding="UTF-8"?>
<Relationships xmlns="http://schemas.openxmlformats.org/package/2006/relationships"><Relationship Id="rId1" Type="http://schemas.openxmlformats.org/officeDocument/2006/relationships/slide" Target="../slides/slide69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70.xml.rels><?xml version="1.0" encoding="UTF-8"?>
<Relationships xmlns="http://schemas.openxmlformats.org/package/2006/relationships"><Relationship Id="rId1" Type="http://schemas.openxmlformats.org/officeDocument/2006/relationships/slide" Target="../slides/slide70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CustomShape 1"/>
          <p:cNvSpPr/>
          <p:nvPr/>
        </p:nvSpPr>
        <p:spPr>
          <a:xfrm>
            <a:off x="5180040" y="6513480"/>
            <a:ext cx="3961440" cy="342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 defTabSz="914400">
              <a:lnSpc>
                <a:spcPct val="100000"/>
              </a:lnSpc>
            </a:pPr>
            <a:fld id="{7971450A-1A46-49D0-B525-C56690FAFBB1}" type="slidenum">
              <a:rPr b="0" lang="fr-BE" sz="1200" spc="-1" strike="noStrike">
                <a:solidFill>
                  <a:srgbClr val="000000"/>
                </a:solidFill>
                <a:latin typeface="Arial"/>
                <a:ea typeface="+mn-ea"/>
              </a:rPr>
              <a:t>&lt;numéro&gt;</a:t>
            </a:fld>
            <a:endParaRPr b="0" lang="fr-BE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2" name="PlaceHolder 1"/>
          <p:cNvSpPr>
            <a:spLocks noGrp="1"/>
          </p:cNvSpPr>
          <p:nvPr>
            <p:ph type="body"/>
          </p:nvPr>
        </p:nvSpPr>
        <p:spPr>
          <a:xfrm>
            <a:off x="914400" y="3257640"/>
            <a:ext cx="7314120" cy="3085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CustomShape 1"/>
          <p:cNvSpPr/>
          <p:nvPr/>
        </p:nvSpPr>
        <p:spPr>
          <a:xfrm>
            <a:off x="914400" y="3257640"/>
            <a:ext cx="7313400" cy="3084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CustomShape 1"/>
          <p:cNvSpPr/>
          <p:nvPr/>
        </p:nvSpPr>
        <p:spPr>
          <a:xfrm>
            <a:off x="685800" y="4343400"/>
            <a:ext cx="5485680" cy="4114080"/>
          </a:xfrm>
          <a:custGeom>
            <a:avLst/>
            <a:gdLst>
              <a:gd name="textAreaLeft" fmla="*/ 0 w 5485680"/>
              <a:gd name="textAreaRight" fmla="*/ 5486040 w 5485680"/>
              <a:gd name="textAreaTop" fmla="*/ 0 h 4114080"/>
              <a:gd name="textAreaBottom" fmla="*/ 4114440 h 41140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CustomShape 1"/>
          <p:cNvSpPr/>
          <p:nvPr/>
        </p:nvSpPr>
        <p:spPr>
          <a:xfrm>
            <a:off x="685800" y="4343400"/>
            <a:ext cx="5485680" cy="4114080"/>
          </a:xfrm>
          <a:custGeom>
            <a:avLst/>
            <a:gdLst>
              <a:gd name="textAreaLeft" fmla="*/ 0 w 5485680"/>
              <a:gd name="textAreaRight" fmla="*/ 5486040 w 5485680"/>
              <a:gd name="textAreaTop" fmla="*/ 0 h 4114080"/>
              <a:gd name="textAreaBottom" fmla="*/ 4114440 h 41140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CustomShape 1"/>
          <p:cNvSpPr/>
          <p:nvPr/>
        </p:nvSpPr>
        <p:spPr>
          <a:xfrm>
            <a:off x="685800" y="4343400"/>
            <a:ext cx="5485680" cy="4114080"/>
          </a:xfrm>
          <a:custGeom>
            <a:avLst/>
            <a:gdLst>
              <a:gd name="textAreaLeft" fmla="*/ 0 w 5485680"/>
              <a:gd name="textAreaRight" fmla="*/ 5486040 w 5485680"/>
              <a:gd name="textAreaTop" fmla="*/ 0 h 4114080"/>
              <a:gd name="textAreaBottom" fmla="*/ 4114440 h 41140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CustomShape 1"/>
          <p:cNvSpPr/>
          <p:nvPr/>
        </p:nvSpPr>
        <p:spPr>
          <a:xfrm>
            <a:off x="685800" y="4343400"/>
            <a:ext cx="5485680" cy="4114080"/>
          </a:xfrm>
          <a:custGeom>
            <a:avLst/>
            <a:gdLst>
              <a:gd name="textAreaLeft" fmla="*/ 0 w 5485680"/>
              <a:gd name="textAreaRight" fmla="*/ 5486040 w 5485680"/>
              <a:gd name="textAreaTop" fmla="*/ 0 h 4114080"/>
              <a:gd name="textAreaBottom" fmla="*/ 4114440 h 41140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PlaceHolder 1"/>
          <p:cNvSpPr>
            <a:spLocks noGrp="1"/>
          </p:cNvSpPr>
          <p:nvPr>
            <p:ph type="sldImg"/>
          </p:nvPr>
        </p:nvSpPr>
        <p:spPr>
          <a:xfrm>
            <a:off x="2143080" y="695160"/>
            <a:ext cx="2571840" cy="3429000"/>
          </a:xfrm>
          <a:prstGeom prst="rect">
            <a:avLst/>
          </a:prstGeom>
          <a:ln w="0">
            <a:noFill/>
          </a:ln>
        </p:spPr>
      </p:sp>
      <p:sp>
        <p:nvSpPr>
          <p:cNvPr id="784" name="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CustomShape 28"/>
          <p:cNvSpPr/>
          <p:nvPr/>
        </p:nvSpPr>
        <p:spPr>
          <a:xfrm>
            <a:off x="755640" y="5078520"/>
            <a:ext cx="6048000" cy="4811400"/>
          </a:xfrm>
          <a:custGeom>
            <a:avLst/>
            <a:gdLst>
              <a:gd name="textAreaLeft" fmla="*/ 0 w 6048000"/>
              <a:gd name="textAreaRight" fmla="*/ 6048360 w 6048000"/>
              <a:gd name="textAreaTop" fmla="*/ 0 h 4811400"/>
              <a:gd name="textAreaBottom" fmla="*/ 4811760 h 48114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CustomShape 30"/>
          <p:cNvSpPr/>
          <p:nvPr/>
        </p:nvSpPr>
        <p:spPr>
          <a:xfrm>
            <a:off x="755640" y="5078520"/>
            <a:ext cx="6048000" cy="4811400"/>
          </a:xfrm>
          <a:custGeom>
            <a:avLst/>
            <a:gdLst>
              <a:gd name="textAreaLeft" fmla="*/ 0 w 6048000"/>
              <a:gd name="textAreaRight" fmla="*/ 6048360 w 6048000"/>
              <a:gd name="textAreaTop" fmla="*/ 0 h 4811400"/>
              <a:gd name="textAreaBottom" fmla="*/ 4811760 h 48114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CustomShape 32"/>
          <p:cNvSpPr/>
          <p:nvPr/>
        </p:nvSpPr>
        <p:spPr>
          <a:xfrm>
            <a:off x="755640" y="5078520"/>
            <a:ext cx="6048000" cy="4811400"/>
          </a:xfrm>
          <a:custGeom>
            <a:avLst/>
            <a:gdLst>
              <a:gd name="textAreaLeft" fmla="*/ 0 w 6048000"/>
              <a:gd name="textAreaRight" fmla="*/ 6048360 w 6048000"/>
              <a:gd name="textAreaTop" fmla="*/ 0 h 4811400"/>
              <a:gd name="textAreaBottom" fmla="*/ 4811760 h 48114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CustomShape 34"/>
          <p:cNvSpPr/>
          <p:nvPr/>
        </p:nvSpPr>
        <p:spPr>
          <a:xfrm>
            <a:off x="755640" y="5078520"/>
            <a:ext cx="6048000" cy="4811400"/>
          </a:xfrm>
          <a:custGeom>
            <a:avLst/>
            <a:gdLst>
              <a:gd name="textAreaLeft" fmla="*/ 0 w 6048000"/>
              <a:gd name="textAreaRight" fmla="*/ 6048360 w 6048000"/>
              <a:gd name="textAreaTop" fmla="*/ 0 h 4811400"/>
              <a:gd name="textAreaBottom" fmla="*/ 4811760 h 48114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CustomShape 36"/>
          <p:cNvSpPr/>
          <p:nvPr/>
        </p:nvSpPr>
        <p:spPr>
          <a:xfrm>
            <a:off x="755640" y="5078520"/>
            <a:ext cx="6048000" cy="4811400"/>
          </a:xfrm>
          <a:custGeom>
            <a:avLst/>
            <a:gdLst>
              <a:gd name="textAreaLeft" fmla="*/ 0 w 6048000"/>
              <a:gd name="textAreaRight" fmla="*/ 6048360 w 6048000"/>
              <a:gd name="textAreaTop" fmla="*/ 0 h 4811400"/>
              <a:gd name="textAreaBottom" fmla="*/ 4811760 h 48114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CustomShape 38"/>
          <p:cNvSpPr/>
          <p:nvPr/>
        </p:nvSpPr>
        <p:spPr>
          <a:xfrm>
            <a:off x="755640" y="5078520"/>
            <a:ext cx="6048000" cy="4811400"/>
          </a:xfrm>
          <a:custGeom>
            <a:avLst/>
            <a:gdLst>
              <a:gd name="textAreaLeft" fmla="*/ 0 w 6048000"/>
              <a:gd name="textAreaRight" fmla="*/ 6048360 w 6048000"/>
              <a:gd name="textAreaTop" fmla="*/ 0 h 4811400"/>
              <a:gd name="textAreaBottom" fmla="*/ 4811760 h 48114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PlaceHolder 1"/>
          <p:cNvSpPr>
            <a:spLocks noGrp="1"/>
          </p:cNvSpPr>
          <p:nvPr>
            <p:ph type="sldImg"/>
          </p:nvPr>
        </p:nvSpPr>
        <p:spPr>
          <a:xfrm>
            <a:off x="2143080" y="695160"/>
            <a:ext cx="2571840" cy="3429000"/>
          </a:xfrm>
          <a:prstGeom prst="rect">
            <a:avLst/>
          </a:prstGeom>
          <a:ln w="0">
            <a:noFill/>
          </a:ln>
        </p:spPr>
      </p:sp>
      <p:sp>
        <p:nvSpPr>
          <p:cNvPr id="786" name="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CustomShape 40"/>
          <p:cNvSpPr/>
          <p:nvPr/>
        </p:nvSpPr>
        <p:spPr>
          <a:xfrm>
            <a:off x="755640" y="5078520"/>
            <a:ext cx="6048000" cy="4811400"/>
          </a:xfrm>
          <a:custGeom>
            <a:avLst/>
            <a:gdLst>
              <a:gd name="textAreaLeft" fmla="*/ 0 w 6048000"/>
              <a:gd name="textAreaRight" fmla="*/ 6048360 w 6048000"/>
              <a:gd name="textAreaTop" fmla="*/ 0 h 4811400"/>
              <a:gd name="textAreaBottom" fmla="*/ 4811760 h 48114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PlaceHolder 1"/>
          <p:cNvSpPr>
            <a:spLocks noGrp="1"/>
          </p:cNvSpPr>
          <p:nvPr>
            <p:ph type="sldImg"/>
          </p:nvPr>
        </p:nvSpPr>
        <p:spPr>
          <a:xfrm>
            <a:off x="2143080" y="695160"/>
            <a:ext cx="2571840" cy="3429000"/>
          </a:xfrm>
          <a:prstGeom prst="rect">
            <a:avLst/>
          </a:prstGeom>
          <a:ln w="0">
            <a:noFill/>
          </a:ln>
        </p:spPr>
      </p:sp>
      <p:sp>
        <p:nvSpPr>
          <p:cNvPr id="788" name="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PlaceHolder 1"/>
          <p:cNvSpPr>
            <a:spLocks noGrp="1"/>
          </p:cNvSpPr>
          <p:nvPr>
            <p:ph type="sldImg"/>
          </p:nvPr>
        </p:nvSpPr>
        <p:spPr>
          <a:xfrm>
            <a:off x="2143080" y="695160"/>
            <a:ext cx="2571840" cy="3429000"/>
          </a:xfrm>
          <a:prstGeom prst="rect">
            <a:avLst/>
          </a:prstGeom>
          <a:ln w="0">
            <a:noFill/>
          </a:ln>
        </p:spPr>
      </p:sp>
      <p:sp>
        <p:nvSpPr>
          <p:cNvPr id="790" name="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0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0.xml"/>
</Relationships>
</file>

<file path=ppt/slideLayouts/_rels/slideLayout10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1.xml"/>
</Relationships>
</file>

<file path=ppt/slideLayouts/_rels/slideLayout10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2.xml"/>
</Relationships>
</file>

<file path=ppt/slideLayouts/_rels/slideLayout10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3.xml"/>
</Relationships>
</file>

<file path=ppt/slideLayouts/_rels/slideLayout10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4.xml"/>
</Relationships>
</file>

<file path=ppt/slideLayouts/_rels/slideLayout10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5.xml"/>
</Relationships>
</file>

<file path=ppt/slideLayouts/_rels/slideLayout10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6.xml"/>
</Relationships>
</file>

<file path=ppt/slideLayouts/_rels/slideLayout10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7.xml"/>
</Relationships>
</file>

<file path=ppt/slideLayouts/_rels/slideLayout10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8.xml"/>
</Relationships>
</file>

<file path=ppt/slideLayouts/_rels/slideLayout10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9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0.xml"/>
</Relationships>
</file>

<file path=ppt/slideLayouts/_rels/slideLayout1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1.xml"/>
</Relationships>
</file>

<file path=ppt/slideLayouts/_rels/slideLayout1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2.xml"/>
</Relationships>
</file>

<file path=ppt/slideLayouts/_rels/slideLayout1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3.xml"/>
</Relationships>
</file>

<file path=ppt/slideLayouts/_rels/slideLayout1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4.xml"/>
</Relationships>
</file>

<file path=ppt/slideLayouts/_rels/slideLayout1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5.xml"/>
</Relationships>
</file>

<file path=ppt/slideLayouts/_rels/slideLayout1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6.xml"/>
</Relationships>
</file>

<file path=ppt/slideLayouts/_rels/slideLayout1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7.xml"/>
</Relationships>
</file>

<file path=ppt/slideLayouts/_rels/slideLayout1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8.xml"/>
</Relationships>
</file>

<file path=ppt/slideLayouts/_rels/slideLayout1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9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0.xml"/>
</Relationships>
</file>

<file path=ppt/slideLayouts/_rels/slideLayout1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1.xml"/>
</Relationships>
</file>

<file path=ppt/slideLayouts/_rels/slideLayout1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2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0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1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3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4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5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6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7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8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9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0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1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2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4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5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6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7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8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9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0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1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2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3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5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6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7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8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9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0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1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2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3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4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6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7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8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9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0.xml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1.xml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2.xml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3.xml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4.xml"/>
</Relationships>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5.xml"/>
</Relationships>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6.xml"/>
</Relationships>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7.xml"/>
</Relationships>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8.xml"/>
</Relationships>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9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0.xml"/>
</Relationships>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1.xml"/>
</Relationships>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2.xml"/>
</Relationships>
</file>

<file path=ppt/slideLayouts/_rels/slideLayout7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3.xml"/>
</Relationships>
</file>

<file path=ppt/slideLayouts/_rels/slideLayout7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4.xml"/>
</Relationships>
</file>

<file path=ppt/slideLayouts/_rels/slideLayout7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5.xml"/>
</Relationships>
</file>

<file path=ppt/slideLayouts/_rels/slideLayout7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6.xml"/>
</Relationships>
</file>

<file path=ppt/slideLayouts/_rels/slideLayout7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7.xml"/>
</Relationships>
</file>

<file path=ppt/slideLayouts/_rels/slideLayout7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8.xml"/>
</Relationships>
</file>

<file path=ppt/slideLayouts/_rels/slideLayout7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9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0.xml"/>
</Relationships>
</file>

<file path=ppt/slideLayouts/_rels/slideLayout8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1.xml"/>
</Relationships>
</file>

<file path=ppt/slideLayouts/_rels/slideLayout8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2.xml"/>
</Relationships>
</file>

<file path=ppt/slideLayouts/_rels/slideLayout8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3.xml"/>
</Relationships>
</file>

<file path=ppt/slideLayouts/_rels/slideLayout8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4.xml"/>
</Relationships>
</file>

<file path=ppt/slideLayouts/_rels/slideLayout8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5.xml"/>
</Relationships>
</file>

<file path=ppt/slideLayouts/_rels/slideLayout8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6.xml"/>
</Relationships>
</file>

<file path=ppt/slideLayouts/_rels/slideLayout8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7.xml"/>
</Relationships>
</file>

<file path=ppt/slideLayouts/_rels/slideLayout8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8.xml"/>
</Relationships>
</file>

<file path=ppt/slideLayouts/_rels/slideLayout8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9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9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0.xml"/>
</Relationships>
</file>

<file path=ppt/slideLayouts/_rels/slideLayout9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1.xml"/>
</Relationships>
</file>

<file path=ppt/slideLayouts/_rels/slideLayout9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2.xml"/>
</Relationships>
</file>

<file path=ppt/slideLayouts/_rels/slideLayout9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3.xml"/>
</Relationships>
</file>

<file path=ppt/slideLayouts/_rels/slideLayout9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4.xml"/>
</Relationships>
</file>

<file path=ppt/slideLayouts/_rels/slideLayout9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5.xml"/>
</Relationships>
</file>

<file path=ppt/slideLayouts/_rels/slideLayout9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6.xml"/>
</Relationships>
</file>

<file path=ppt/slideLayouts/_rels/slideLayout9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7.xml"/>
</Relationships>
</file>

<file path=ppt/slideLayouts/_rels/slideLayout9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8.xml"/>
</Relationships>
</file>

<file path=ppt/slideLayouts/_rels/slideLayout9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0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8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8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3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0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8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4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0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9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4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49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0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9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0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9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9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5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58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59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0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9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6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66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67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0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9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7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74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75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0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9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9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8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83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9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9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92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93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94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9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10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0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1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1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1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1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18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1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1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1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3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31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32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1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3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4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41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1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4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49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50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8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1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7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5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4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5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2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3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1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9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7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8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9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9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8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9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6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7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4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5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3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1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2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3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3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2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3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1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8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9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7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5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6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7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4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5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5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57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5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6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7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4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5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8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82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83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7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6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9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91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7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9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99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00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01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7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6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6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1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7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1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7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6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2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21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8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6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8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6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8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6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2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3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31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8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7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3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38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39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8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7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4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46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47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8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7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8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7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5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55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8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7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3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4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5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8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7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8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7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7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9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7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7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9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7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8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85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9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7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9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8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9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8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9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94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95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9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8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0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02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03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9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8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0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1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11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9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8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9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8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1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19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9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8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2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27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28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29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
</Relationships>
</file>

<file path=ppt/slideMasters/_rels/slideMaster100.xml.rels><?xml version="1.0" encoding="UTF-8"?>
<Relationships xmlns="http://schemas.openxmlformats.org/package/2006/relationships"><Relationship Id="rId1" Type="http://schemas.openxmlformats.org/officeDocument/2006/relationships/theme" Target="../theme/theme100.xml"/><Relationship Id="rId2" Type="http://schemas.openxmlformats.org/officeDocument/2006/relationships/slideLayout" Target="../slideLayouts/slideLayout100.xml"/>
</Relationships>
</file>

<file path=ppt/slideMasters/_rels/slideMaster101.xml.rels><?xml version="1.0" encoding="UTF-8"?>
<Relationships xmlns="http://schemas.openxmlformats.org/package/2006/relationships"><Relationship Id="rId1" Type="http://schemas.openxmlformats.org/officeDocument/2006/relationships/theme" Target="../theme/theme101.xml"/><Relationship Id="rId2" Type="http://schemas.openxmlformats.org/officeDocument/2006/relationships/slideLayout" Target="../slideLayouts/slideLayout101.xml"/>
</Relationships>
</file>

<file path=ppt/slideMasters/_rels/slideMaster102.xml.rels><?xml version="1.0" encoding="UTF-8"?>
<Relationships xmlns="http://schemas.openxmlformats.org/package/2006/relationships"><Relationship Id="rId1" Type="http://schemas.openxmlformats.org/officeDocument/2006/relationships/theme" Target="../theme/theme102.xml"/><Relationship Id="rId2" Type="http://schemas.openxmlformats.org/officeDocument/2006/relationships/slideLayout" Target="../slideLayouts/slideLayout102.xml"/>
</Relationships>
</file>

<file path=ppt/slideMasters/_rels/slideMaster103.xml.rels><?xml version="1.0" encoding="UTF-8"?>
<Relationships xmlns="http://schemas.openxmlformats.org/package/2006/relationships"><Relationship Id="rId1" Type="http://schemas.openxmlformats.org/officeDocument/2006/relationships/theme" Target="../theme/theme103.xml"/><Relationship Id="rId2" Type="http://schemas.openxmlformats.org/officeDocument/2006/relationships/slideLayout" Target="../slideLayouts/slideLayout103.xml"/>
</Relationships>
</file>

<file path=ppt/slideMasters/_rels/slideMaster104.xml.rels><?xml version="1.0" encoding="UTF-8"?>
<Relationships xmlns="http://schemas.openxmlformats.org/package/2006/relationships"><Relationship Id="rId1" Type="http://schemas.openxmlformats.org/officeDocument/2006/relationships/theme" Target="../theme/theme104.xml"/><Relationship Id="rId2" Type="http://schemas.openxmlformats.org/officeDocument/2006/relationships/slideLayout" Target="../slideLayouts/slideLayout104.xml"/>
</Relationships>
</file>

<file path=ppt/slideMasters/_rels/slideMaster105.xml.rels><?xml version="1.0" encoding="UTF-8"?>
<Relationships xmlns="http://schemas.openxmlformats.org/package/2006/relationships"><Relationship Id="rId1" Type="http://schemas.openxmlformats.org/officeDocument/2006/relationships/theme" Target="../theme/theme105.xml"/><Relationship Id="rId2" Type="http://schemas.openxmlformats.org/officeDocument/2006/relationships/slideLayout" Target="../slideLayouts/slideLayout105.xml"/>
</Relationships>
</file>

<file path=ppt/slideMasters/_rels/slideMaster106.xml.rels><?xml version="1.0" encoding="UTF-8"?>
<Relationships xmlns="http://schemas.openxmlformats.org/package/2006/relationships"><Relationship Id="rId1" Type="http://schemas.openxmlformats.org/officeDocument/2006/relationships/theme" Target="../theme/theme106.xml"/><Relationship Id="rId2" Type="http://schemas.openxmlformats.org/officeDocument/2006/relationships/slideLayout" Target="../slideLayouts/slideLayout106.xml"/>
</Relationships>
</file>

<file path=ppt/slideMasters/_rels/slideMaster107.xml.rels><?xml version="1.0" encoding="UTF-8"?>
<Relationships xmlns="http://schemas.openxmlformats.org/package/2006/relationships"><Relationship Id="rId1" Type="http://schemas.openxmlformats.org/officeDocument/2006/relationships/theme" Target="../theme/theme107.xml"/><Relationship Id="rId2" Type="http://schemas.openxmlformats.org/officeDocument/2006/relationships/slideLayout" Target="../slideLayouts/slideLayout107.xml"/>
</Relationships>
</file>

<file path=ppt/slideMasters/_rels/slideMaster108.xml.rels><?xml version="1.0" encoding="UTF-8"?>
<Relationships xmlns="http://schemas.openxmlformats.org/package/2006/relationships"><Relationship Id="rId1" Type="http://schemas.openxmlformats.org/officeDocument/2006/relationships/theme" Target="../theme/theme108.xml"/><Relationship Id="rId2" Type="http://schemas.openxmlformats.org/officeDocument/2006/relationships/slideLayout" Target="../slideLayouts/slideLayout108.xml"/>
</Relationships>
</file>

<file path=ppt/slideMasters/_rels/slideMaster109.xml.rels><?xml version="1.0" encoding="UTF-8"?>
<Relationships xmlns="http://schemas.openxmlformats.org/package/2006/relationships"><Relationship Id="rId1" Type="http://schemas.openxmlformats.org/officeDocument/2006/relationships/theme" Target="../theme/theme109.xml"/><Relationship Id="rId2" Type="http://schemas.openxmlformats.org/officeDocument/2006/relationships/slideLayout" Target="../slideLayouts/slideLayout109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1.xml"/>
</Relationships>
</file>

<file path=ppt/slideMasters/_rels/slideMaster110.xml.rels><?xml version="1.0" encoding="UTF-8"?>
<Relationships xmlns="http://schemas.openxmlformats.org/package/2006/relationships"><Relationship Id="rId1" Type="http://schemas.openxmlformats.org/officeDocument/2006/relationships/theme" Target="../theme/theme110.xml"/><Relationship Id="rId2" Type="http://schemas.openxmlformats.org/officeDocument/2006/relationships/slideLayout" Target="../slideLayouts/slideLayout110.xml"/>
</Relationships>
</file>

<file path=ppt/slideMasters/_rels/slideMaster111.xml.rels><?xml version="1.0" encoding="UTF-8"?>
<Relationships xmlns="http://schemas.openxmlformats.org/package/2006/relationships"><Relationship Id="rId1" Type="http://schemas.openxmlformats.org/officeDocument/2006/relationships/theme" Target="../theme/theme111.xml"/><Relationship Id="rId2" Type="http://schemas.openxmlformats.org/officeDocument/2006/relationships/slideLayout" Target="../slideLayouts/slideLayout111.xml"/>
</Relationships>
</file>

<file path=ppt/slideMasters/_rels/slideMaster112.xml.rels><?xml version="1.0" encoding="UTF-8"?>
<Relationships xmlns="http://schemas.openxmlformats.org/package/2006/relationships"><Relationship Id="rId1" Type="http://schemas.openxmlformats.org/officeDocument/2006/relationships/theme" Target="../theme/theme112.xml"/><Relationship Id="rId2" Type="http://schemas.openxmlformats.org/officeDocument/2006/relationships/slideLayout" Target="../slideLayouts/slideLayout112.xml"/>
</Relationships>
</file>

<file path=ppt/slideMasters/_rels/slideMaster113.xml.rels><?xml version="1.0" encoding="UTF-8"?>
<Relationships xmlns="http://schemas.openxmlformats.org/package/2006/relationships"><Relationship Id="rId1" Type="http://schemas.openxmlformats.org/officeDocument/2006/relationships/theme" Target="../theme/theme113.xml"/><Relationship Id="rId2" Type="http://schemas.openxmlformats.org/officeDocument/2006/relationships/slideLayout" Target="../slideLayouts/slideLayout113.xml"/>
</Relationships>
</file>

<file path=ppt/slideMasters/_rels/slideMaster114.xml.rels><?xml version="1.0" encoding="UTF-8"?>
<Relationships xmlns="http://schemas.openxmlformats.org/package/2006/relationships"><Relationship Id="rId1" Type="http://schemas.openxmlformats.org/officeDocument/2006/relationships/theme" Target="../theme/theme114.xml"/><Relationship Id="rId2" Type="http://schemas.openxmlformats.org/officeDocument/2006/relationships/slideLayout" Target="../slideLayouts/slideLayout114.xml"/>
</Relationships>
</file>

<file path=ppt/slideMasters/_rels/slideMaster115.xml.rels><?xml version="1.0" encoding="UTF-8"?>
<Relationships xmlns="http://schemas.openxmlformats.org/package/2006/relationships"><Relationship Id="rId1" Type="http://schemas.openxmlformats.org/officeDocument/2006/relationships/theme" Target="../theme/theme115.xml"/><Relationship Id="rId2" Type="http://schemas.openxmlformats.org/officeDocument/2006/relationships/slideLayout" Target="../slideLayouts/slideLayout115.xml"/>
</Relationships>
</file>

<file path=ppt/slideMasters/_rels/slideMaster116.xml.rels><?xml version="1.0" encoding="UTF-8"?>
<Relationships xmlns="http://schemas.openxmlformats.org/package/2006/relationships"><Relationship Id="rId1" Type="http://schemas.openxmlformats.org/officeDocument/2006/relationships/theme" Target="../theme/theme116.xml"/><Relationship Id="rId2" Type="http://schemas.openxmlformats.org/officeDocument/2006/relationships/slideLayout" Target="../slideLayouts/slideLayout116.xml"/>
</Relationships>
</file>

<file path=ppt/slideMasters/_rels/slideMaster117.xml.rels><?xml version="1.0" encoding="UTF-8"?>
<Relationships xmlns="http://schemas.openxmlformats.org/package/2006/relationships"><Relationship Id="rId1" Type="http://schemas.openxmlformats.org/officeDocument/2006/relationships/theme" Target="../theme/theme117.xml"/><Relationship Id="rId2" Type="http://schemas.openxmlformats.org/officeDocument/2006/relationships/slideLayout" Target="../slideLayouts/slideLayout117.xml"/>
</Relationships>
</file>

<file path=ppt/slideMasters/_rels/slideMaster118.xml.rels><?xml version="1.0" encoding="UTF-8"?>
<Relationships xmlns="http://schemas.openxmlformats.org/package/2006/relationships"><Relationship Id="rId1" Type="http://schemas.openxmlformats.org/officeDocument/2006/relationships/theme" Target="../theme/theme118.xml"/><Relationship Id="rId2" Type="http://schemas.openxmlformats.org/officeDocument/2006/relationships/slideLayout" Target="../slideLayouts/slideLayout118.xml"/>
</Relationships>
</file>

<file path=ppt/slideMasters/_rels/slideMaster119.xml.rels><?xml version="1.0" encoding="UTF-8"?>
<Relationships xmlns="http://schemas.openxmlformats.org/package/2006/relationships"><Relationship Id="rId1" Type="http://schemas.openxmlformats.org/officeDocument/2006/relationships/theme" Target="../theme/theme119.xml"/><Relationship Id="rId2" Type="http://schemas.openxmlformats.org/officeDocument/2006/relationships/slideLayout" Target="../slideLayouts/slideLayout119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slideLayout" Target="../slideLayouts/slideLayout12.xml"/>
</Relationships>
</file>

<file path=ppt/slideMasters/_rels/slideMaster120.xml.rels><?xml version="1.0" encoding="UTF-8"?>
<Relationships xmlns="http://schemas.openxmlformats.org/package/2006/relationships"><Relationship Id="rId1" Type="http://schemas.openxmlformats.org/officeDocument/2006/relationships/theme" Target="../theme/theme120.xml"/><Relationship Id="rId2" Type="http://schemas.openxmlformats.org/officeDocument/2006/relationships/slideLayout" Target="../slideLayouts/slideLayout120.xml"/>
</Relationships>
</file>

<file path=ppt/slideMasters/_rels/slideMaster121.xml.rels><?xml version="1.0" encoding="UTF-8"?>
<Relationships xmlns="http://schemas.openxmlformats.org/package/2006/relationships"><Relationship Id="rId1" Type="http://schemas.openxmlformats.org/officeDocument/2006/relationships/theme" Target="../theme/theme121.xml"/><Relationship Id="rId2" Type="http://schemas.openxmlformats.org/officeDocument/2006/relationships/slideLayout" Target="../slideLayouts/slideLayout121.xml"/>
</Relationships>
</file>

<file path=ppt/slideMasters/_rels/slideMaster122.xml.rels><?xml version="1.0" encoding="UTF-8"?>
<Relationships xmlns="http://schemas.openxmlformats.org/package/2006/relationships"><Relationship Id="rId1" Type="http://schemas.openxmlformats.org/officeDocument/2006/relationships/theme" Target="../theme/theme122.xml"/><Relationship Id="rId2" Type="http://schemas.openxmlformats.org/officeDocument/2006/relationships/slideLayout" Target="../slideLayouts/slideLayout122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13.xml"/><Relationship Id="rId2" Type="http://schemas.openxmlformats.org/officeDocument/2006/relationships/slideLayout" Target="../slideLayouts/slideLayout13.xml"/>
</Relationships>
</file>

<file path=ppt/slideMasters/_rels/slideMaster14.xml.rels><?xml version="1.0" encoding="UTF-8"?>
<Relationships xmlns="http://schemas.openxmlformats.org/package/2006/relationships"><Relationship Id="rId1" Type="http://schemas.openxmlformats.org/officeDocument/2006/relationships/theme" Target="../theme/theme14.xml"/><Relationship Id="rId2" Type="http://schemas.openxmlformats.org/officeDocument/2006/relationships/slideLayout" Target="../slideLayouts/slideLayout14.xml"/>
</Relationships>
</file>

<file path=ppt/slideMasters/_rels/slideMaster15.xml.rels><?xml version="1.0" encoding="UTF-8"?>
<Relationships xmlns="http://schemas.openxmlformats.org/package/2006/relationships"><Relationship Id="rId1" Type="http://schemas.openxmlformats.org/officeDocument/2006/relationships/theme" Target="../theme/theme15.xml"/><Relationship Id="rId2" Type="http://schemas.openxmlformats.org/officeDocument/2006/relationships/slideLayout" Target="../slideLayouts/slideLayout15.xml"/>
</Relationships>
</file>

<file path=ppt/slideMasters/_rels/slideMaster16.xml.rels><?xml version="1.0" encoding="UTF-8"?>
<Relationships xmlns="http://schemas.openxmlformats.org/package/2006/relationships"><Relationship Id="rId1" Type="http://schemas.openxmlformats.org/officeDocument/2006/relationships/theme" Target="../theme/theme16.xml"/><Relationship Id="rId2" Type="http://schemas.openxmlformats.org/officeDocument/2006/relationships/slideLayout" Target="../slideLayouts/slideLayout16.xml"/>
</Relationships>
</file>

<file path=ppt/slideMasters/_rels/slideMaster17.xml.rels><?xml version="1.0" encoding="UTF-8"?>
<Relationships xmlns="http://schemas.openxmlformats.org/package/2006/relationships"><Relationship Id="rId1" Type="http://schemas.openxmlformats.org/officeDocument/2006/relationships/theme" Target="../theme/theme17.xml"/><Relationship Id="rId2" Type="http://schemas.openxmlformats.org/officeDocument/2006/relationships/slideLayout" Target="../slideLayouts/slideLayout17.xml"/>
</Relationships>
</file>

<file path=ppt/slideMasters/_rels/slideMaster18.xml.rels><?xml version="1.0" encoding="UTF-8"?>
<Relationships xmlns="http://schemas.openxmlformats.org/package/2006/relationships"><Relationship Id="rId1" Type="http://schemas.openxmlformats.org/officeDocument/2006/relationships/theme" Target="../theme/theme18.xml"/><Relationship Id="rId2" Type="http://schemas.openxmlformats.org/officeDocument/2006/relationships/slideLayout" Target="../slideLayouts/slideLayout18.xml"/>
</Relationships>
</file>

<file path=ppt/slideMasters/_rels/slideMaster19.xml.rels><?xml version="1.0" encoding="UTF-8"?>
<Relationships xmlns="http://schemas.openxmlformats.org/package/2006/relationships"><Relationship Id="rId1" Type="http://schemas.openxmlformats.org/officeDocument/2006/relationships/theme" Target="../theme/theme19.xml"/><Relationship Id="rId2" Type="http://schemas.openxmlformats.org/officeDocument/2006/relationships/slideLayout" Target="../slideLayouts/slideLayout19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20.xml.rels><?xml version="1.0" encoding="UTF-8"?>
<Relationships xmlns="http://schemas.openxmlformats.org/package/2006/relationships"><Relationship Id="rId1" Type="http://schemas.openxmlformats.org/officeDocument/2006/relationships/theme" Target="../theme/theme20.xml"/><Relationship Id="rId2" Type="http://schemas.openxmlformats.org/officeDocument/2006/relationships/slideLayout" Target="../slideLayouts/slideLayout20.xml"/>
</Relationships>
</file>

<file path=ppt/slideMasters/_rels/slideMaster21.xml.rels><?xml version="1.0" encoding="UTF-8"?>
<Relationships xmlns="http://schemas.openxmlformats.org/package/2006/relationships"><Relationship Id="rId1" Type="http://schemas.openxmlformats.org/officeDocument/2006/relationships/theme" Target="../theme/theme21.xml"/><Relationship Id="rId2" Type="http://schemas.openxmlformats.org/officeDocument/2006/relationships/slideLayout" Target="../slideLayouts/slideLayout21.xml"/>
</Relationships>
</file>

<file path=ppt/slideMasters/_rels/slideMaster22.xml.rels><?xml version="1.0" encoding="UTF-8"?>
<Relationships xmlns="http://schemas.openxmlformats.org/package/2006/relationships"><Relationship Id="rId1" Type="http://schemas.openxmlformats.org/officeDocument/2006/relationships/theme" Target="../theme/theme22.xml"/><Relationship Id="rId2" Type="http://schemas.openxmlformats.org/officeDocument/2006/relationships/slideLayout" Target="../slideLayouts/slideLayout22.xml"/>
</Relationships>
</file>

<file path=ppt/slideMasters/_rels/slideMaster23.xml.rels><?xml version="1.0" encoding="UTF-8"?>
<Relationships xmlns="http://schemas.openxmlformats.org/package/2006/relationships"><Relationship Id="rId1" Type="http://schemas.openxmlformats.org/officeDocument/2006/relationships/theme" Target="../theme/theme23.xml"/><Relationship Id="rId2" Type="http://schemas.openxmlformats.org/officeDocument/2006/relationships/slideLayout" Target="../slideLayouts/slideLayout23.xml"/>
</Relationships>
</file>

<file path=ppt/slideMasters/_rels/slideMaster24.xml.rels><?xml version="1.0" encoding="UTF-8"?>
<Relationships xmlns="http://schemas.openxmlformats.org/package/2006/relationships"><Relationship Id="rId1" Type="http://schemas.openxmlformats.org/officeDocument/2006/relationships/theme" Target="../theme/theme24.xml"/><Relationship Id="rId2" Type="http://schemas.openxmlformats.org/officeDocument/2006/relationships/slideLayout" Target="../slideLayouts/slideLayout24.xml"/>
</Relationships>
</file>

<file path=ppt/slideMasters/_rels/slideMaster25.xml.rels><?xml version="1.0" encoding="UTF-8"?>
<Relationships xmlns="http://schemas.openxmlformats.org/package/2006/relationships"><Relationship Id="rId1" Type="http://schemas.openxmlformats.org/officeDocument/2006/relationships/theme" Target="../theme/theme25.xml"/><Relationship Id="rId2" Type="http://schemas.openxmlformats.org/officeDocument/2006/relationships/slideLayout" Target="../slideLayouts/slideLayout25.xml"/>
</Relationships>
</file>

<file path=ppt/slideMasters/_rels/slideMaster26.xml.rels><?xml version="1.0" encoding="UTF-8"?>
<Relationships xmlns="http://schemas.openxmlformats.org/package/2006/relationships"><Relationship Id="rId1" Type="http://schemas.openxmlformats.org/officeDocument/2006/relationships/theme" Target="../theme/theme26.xml"/><Relationship Id="rId2" Type="http://schemas.openxmlformats.org/officeDocument/2006/relationships/slideLayout" Target="../slideLayouts/slideLayout26.xml"/>
</Relationships>
</file>

<file path=ppt/slideMasters/_rels/slideMaster27.xml.rels><?xml version="1.0" encoding="UTF-8"?>
<Relationships xmlns="http://schemas.openxmlformats.org/package/2006/relationships"><Relationship Id="rId1" Type="http://schemas.openxmlformats.org/officeDocument/2006/relationships/theme" Target="../theme/theme27.xml"/><Relationship Id="rId2" Type="http://schemas.openxmlformats.org/officeDocument/2006/relationships/slideLayout" Target="../slideLayouts/slideLayout27.xml"/>
</Relationships>
</file>

<file path=ppt/slideMasters/_rels/slideMaster28.xml.rels><?xml version="1.0" encoding="UTF-8"?>
<Relationships xmlns="http://schemas.openxmlformats.org/package/2006/relationships"><Relationship Id="rId1" Type="http://schemas.openxmlformats.org/officeDocument/2006/relationships/theme" Target="../theme/theme28.xml"/><Relationship Id="rId2" Type="http://schemas.openxmlformats.org/officeDocument/2006/relationships/slideLayout" Target="../slideLayouts/slideLayout28.xml"/>
</Relationships>
</file>

<file path=ppt/slideMasters/_rels/slideMaster29.xml.rels><?xml version="1.0" encoding="UTF-8"?>
<Relationships xmlns="http://schemas.openxmlformats.org/package/2006/relationships"><Relationship Id="rId1" Type="http://schemas.openxmlformats.org/officeDocument/2006/relationships/theme" Target="../theme/theme29.xml"/><Relationship Id="rId2" Type="http://schemas.openxmlformats.org/officeDocument/2006/relationships/slideLayout" Target="../slideLayouts/slideLayout29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30.xml.rels><?xml version="1.0" encoding="UTF-8"?>
<Relationships xmlns="http://schemas.openxmlformats.org/package/2006/relationships"><Relationship Id="rId1" Type="http://schemas.openxmlformats.org/officeDocument/2006/relationships/theme" Target="../theme/theme30.xml"/><Relationship Id="rId2" Type="http://schemas.openxmlformats.org/officeDocument/2006/relationships/slideLayout" Target="../slideLayouts/slideLayout30.xml"/>
</Relationships>
</file>

<file path=ppt/slideMasters/_rels/slideMaster31.xml.rels><?xml version="1.0" encoding="UTF-8"?>
<Relationships xmlns="http://schemas.openxmlformats.org/package/2006/relationships"><Relationship Id="rId1" Type="http://schemas.openxmlformats.org/officeDocument/2006/relationships/theme" Target="../theme/theme31.xml"/><Relationship Id="rId2" Type="http://schemas.openxmlformats.org/officeDocument/2006/relationships/slideLayout" Target="../slideLayouts/slideLayout31.xml"/>
</Relationships>
</file>

<file path=ppt/slideMasters/_rels/slideMaster32.xml.rels><?xml version="1.0" encoding="UTF-8"?>
<Relationships xmlns="http://schemas.openxmlformats.org/package/2006/relationships"><Relationship Id="rId1" Type="http://schemas.openxmlformats.org/officeDocument/2006/relationships/theme" Target="../theme/theme32.xml"/><Relationship Id="rId2" Type="http://schemas.openxmlformats.org/officeDocument/2006/relationships/slideLayout" Target="../slideLayouts/slideLayout32.xml"/>
</Relationships>
</file>

<file path=ppt/slideMasters/_rels/slideMaster33.xml.rels><?xml version="1.0" encoding="UTF-8"?>
<Relationships xmlns="http://schemas.openxmlformats.org/package/2006/relationships"><Relationship Id="rId1" Type="http://schemas.openxmlformats.org/officeDocument/2006/relationships/theme" Target="../theme/theme33.xml"/><Relationship Id="rId2" Type="http://schemas.openxmlformats.org/officeDocument/2006/relationships/slideLayout" Target="../slideLayouts/slideLayout33.xml"/>
</Relationships>
</file>

<file path=ppt/slideMasters/_rels/slideMaster34.xml.rels><?xml version="1.0" encoding="UTF-8"?>
<Relationships xmlns="http://schemas.openxmlformats.org/package/2006/relationships"><Relationship Id="rId1" Type="http://schemas.openxmlformats.org/officeDocument/2006/relationships/theme" Target="../theme/theme34.xml"/><Relationship Id="rId2" Type="http://schemas.openxmlformats.org/officeDocument/2006/relationships/slideLayout" Target="../slideLayouts/slideLayout34.xml"/>
</Relationships>
</file>

<file path=ppt/slideMasters/_rels/slideMaster35.xml.rels><?xml version="1.0" encoding="UTF-8"?>
<Relationships xmlns="http://schemas.openxmlformats.org/package/2006/relationships"><Relationship Id="rId1" Type="http://schemas.openxmlformats.org/officeDocument/2006/relationships/theme" Target="../theme/theme35.xml"/><Relationship Id="rId2" Type="http://schemas.openxmlformats.org/officeDocument/2006/relationships/slideLayout" Target="../slideLayouts/slideLayout35.xml"/>
</Relationships>
</file>

<file path=ppt/slideMasters/_rels/slideMaster36.xml.rels><?xml version="1.0" encoding="UTF-8"?>
<Relationships xmlns="http://schemas.openxmlformats.org/package/2006/relationships"><Relationship Id="rId1" Type="http://schemas.openxmlformats.org/officeDocument/2006/relationships/theme" Target="../theme/theme36.xml"/><Relationship Id="rId2" Type="http://schemas.openxmlformats.org/officeDocument/2006/relationships/slideLayout" Target="../slideLayouts/slideLayout36.xml"/>
</Relationships>
</file>

<file path=ppt/slideMasters/_rels/slideMaster37.xml.rels><?xml version="1.0" encoding="UTF-8"?>
<Relationships xmlns="http://schemas.openxmlformats.org/package/2006/relationships"><Relationship Id="rId1" Type="http://schemas.openxmlformats.org/officeDocument/2006/relationships/theme" Target="../theme/theme37.xml"/><Relationship Id="rId2" Type="http://schemas.openxmlformats.org/officeDocument/2006/relationships/slideLayout" Target="../slideLayouts/slideLayout37.xml"/>
</Relationships>
</file>

<file path=ppt/slideMasters/_rels/slideMaster38.xml.rels><?xml version="1.0" encoding="UTF-8"?>
<Relationships xmlns="http://schemas.openxmlformats.org/package/2006/relationships"><Relationship Id="rId1" Type="http://schemas.openxmlformats.org/officeDocument/2006/relationships/theme" Target="../theme/theme38.xml"/><Relationship Id="rId2" Type="http://schemas.openxmlformats.org/officeDocument/2006/relationships/slideLayout" Target="../slideLayouts/slideLayout38.xml"/>
</Relationships>
</file>

<file path=ppt/slideMasters/_rels/slideMaster39.xml.rels><?xml version="1.0" encoding="UTF-8"?>
<Relationships xmlns="http://schemas.openxmlformats.org/package/2006/relationships"><Relationship Id="rId1" Type="http://schemas.openxmlformats.org/officeDocument/2006/relationships/theme" Target="../theme/theme39.xml"/><Relationship Id="rId2" Type="http://schemas.openxmlformats.org/officeDocument/2006/relationships/slideLayout" Target="../slideLayouts/slideLayout39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40.xml.rels><?xml version="1.0" encoding="UTF-8"?>
<Relationships xmlns="http://schemas.openxmlformats.org/package/2006/relationships"><Relationship Id="rId1" Type="http://schemas.openxmlformats.org/officeDocument/2006/relationships/theme" Target="../theme/theme40.xml"/><Relationship Id="rId2" Type="http://schemas.openxmlformats.org/officeDocument/2006/relationships/slideLayout" Target="../slideLayouts/slideLayout40.xml"/>
</Relationships>
</file>

<file path=ppt/slideMasters/_rels/slideMaster41.xml.rels><?xml version="1.0" encoding="UTF-8"?>
<Relationships xmlns="http://schemas.openxmlformats.org/package/2006/relationships"><Relationship Id="rId1" Type="http://schemas.openxmlformats.org/officeDocument/2006/relationships/theme" Target="../theme/theme41.xml"/><Relationship Id="rId2" Type="http://schemas.openxmlformats.org/officeDocument/2006/relationships/slideLayout" Target="../slideLayouts/slideLayout41.xml"/>
</Relationships>
</file>

<file path=ppt/slideMasters/_rels/slideMaster42.xml.rels><?xml version="1.0" encoding="UTF-8"?>
<Relationships xmlns="http://schemas.openxmlformats.org/package/2006/relationships"><Relationship Id="rId1" Type="http://schemas.openxmlformats.org/officeDocument/2006/relationships/theme" Target="../theme/theme42.xml"/><Relationship Id="rId2" Type="http://schemas.openxmlformats.org/officeDocument/2006/relationships/slideLayout" Target="../slideLayouts/slideLayout42.xml"/>
</Relationships>
</file>

<file path=ppt/slideMasters/_rels/slideMaster43.xml.rels><?xml version="1.0" encoding="UTF-8"?>
<Relationships xmlns="http://schemas.openxmlformats.org/package/2006/relationships"><Relationship Id="rId1" Type="http://schemas.openxmlformats.org/officeDocument/2006/relationships/theme" Target="../theme/theme43.xml"/><Relationship Id="rId2" Type="http://schemas.openxmlformats.org/officeDocument/2006/relationships/slideLayout" Target="../slideLayouts/slideLayout43.xml"/>
</Relationships>
</file>

<file path=ppt/slideMasters/_rels/slideMaster44.xml.rels><?xml version="1.0" encoding="UTF-8"?>
<Relationships xmlns="http://schemas.openxmlformats.org/package/2006/relationships"><Relationship Id="rId1" Type="http://schemas.openxmlformats.org/officeDocument/2006/relationships/theme" Target="../theme/theme44.xml"/><Relationship Id="rId2" Type="http://schemas.openxmlformats.org/officeDocument/2006/relationships/slideLayout" Target="../slideLayouts/slideLayout44.xml"/>
</Relationships>
</file>

<file path=ppt/slideMasters/_rels/slideMaster45.xml.rels><?xml version="1.0" encoding="UTF-8"?>
<Relationships xmlns="http://schemas.openxmlformats.org/package/2006/relationships"><Relationship Id="rId1" Type="http://schemas.openxmlformats.org/officeDocument/2006/relationships/theme" Target="../theme/theme45.xml"/><Relationship Id="rId2" Type="http://schemas.openxmlformats.org/officeDocument/2006/relationships/slideLayout" Target="../slideLayouts/slideLayout45.xml"/>
</Relationships>
</file>

<file path=ppt/slideMasters/_rels/slideMaster46.xml.rels><?xml version="1.0" encoding="UTF-8"?>
<Relationships xmlns="http://schemas.openxmlformats.org/package/2006/relationships"><Relationship Id="rId1" Type="http://schemas.openxmlformats.org/officeDocument/2006/relationships/theme" Target="../theme/theme46.xml"/><Relationship Id="rId2" Type="http://schemas.openxmlformats.org/officeDocument/2006/relationships/slideLayout" Target="../slideLayouts/slideLayout46.xml"/>
</Relationships>
</file>

<file path=ppt/slideMasters/_rels/slideMaster47.xml.rels><?xml version="1.0" encoding="UTF-8"?>
<Relationships xmlns="http://schemas.openxmlformats.org/package/2006/relationships"><Relationship Id="rId1" Type="http://schemas.openxmlformats.org/officeDocument/2006/relationships/theme" Target="../theme/theme47.xml"/><Relationship Id="rId2" Type="http://schemas.openxmlformats.org/officeDocument/2006/relationships/slideLayout" Target="../slideLayouts/slideLayout47.xml"/>
</Relationships>
</file>

<file path=ppt/slideMasters/_rels/slideMaster48.xml.rels><?xml version="1.0" encoding="UTF-8"?>
<Relationships xmlns="http://schemas.openxmlformats.org/package/2006/relationships"><Relationship Id="rId1" Type="http://schemas.openxmlformats.org/officeDocument/2006/relationships/theme" Target="../theme/theme48.xml"/><Relationship Id="rId2" Type="http://schemas.openxmlformats.org/officeDocument/2006/relationships/slideLayout" Target="../slideLayouts/slideLayout48.xml"/>
</Relationships>
</file>

<file path=ppt/slideMasters/_rels/slideMaster49.xml.rels><?xml version="1.0" encoding="UTF-8"?>
<Relationships xmlns="http://schemas.openxmlformats.org/package/2006/relationships"><Relationship Id="rId1" Type="http://schemas.openxmlformats.org/officeDocument/2006/relationships/theme" Target="../theme/theme49.xml"/><Relationship Id="rId2" Type="http://schemas.openxmlformats.org/officeDocument/2006/relationships/slideLayout" Target="../slideLayouts/slideLayout49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50.xml.rels><?xml version="1.0" encoding="UTF-8"?>
<Relationships xmlns="http://schemas.openxmlformats.org/package/2006/relationships"><Relationship Id="rId1" Type="http://schemas.openxmlformats.org/officeDocument/2006/relationships/theme" Target="../theme/theme50.xml"/><Relationship Id="rId2" Type="http://schemas.openxmlformats.org/officeDocument/2006/relationships/slideLayout" Target="../slideLayouts/slideLayout50.xml"/>
</Relationships>
</file>

<file path=ppt/slideMasters/_rels/slideMaster51.xml.rels><?xml version="1.0" encoding="UTF-8"?>
<Relationships xmlns="http://schemas.openxmlformats.org/package/2006/relationships"><Relationship Id="rId1" Type="http://schemas.openxmlformats.org/officeDocument/2006/relationships/theme" Target="../theme/theme51.xml"/><Relationship Id="rId2" Type="http://schemas.openxmlformats.org/officeDocument/2006/relationships/slideLayout" Target="../slideLayouts/slideLayout51.xml"/>
</Relationships>
</file>

<file path=ppt/slideMasters/_rels/slideMaster52.xml.rels><?xml version="1.0" encoding="UTF-8"?>
<Relationships xmlns="http://schemas.openxmlformats.org/package/2006/relationships"><Relationship Id="rId1" Type="http://schemas.openxmlformats.org/officeDocument/2006/relationships/theme" Target="../theme/theme52.xml"/><Relationship Id="rId2" Type="http://schemas.openxmlformats.org/officeDocument/2006/relationships/slideLayout" Target="../slideLayouts/slideLayout52.xml"/>
</Relationships>
</file>

<file path=ppt/slideMasters/_rels/slideMaster53.xml.rels><?xml version="1.0" encoding="UTF-8"?>
<Relationships xmlns="http://schemas.openxmlformats.org/package/2006/relationships"><Relationship Id="rId1" Type="http://schemas.openxmlformats.org/officeDocument/2006/relationships/theme" Target="../theme/theme53.xml"/><Relationship Id="rId2" Type="http://schemas.openxmlformats.org/officeDocument/2006/relationships/slideLayout" Target="../slideLayouts/slideLayout53.xml"/>
</Relationships>
</file>

<file path=ppt/slideMasters/_rels/slideMaster54.xml.rels><?xml version="1.0" encoding="UTF-8"?>
<Relationships xmlns="http://schemas.openxmlformats.org/package/2006/relationships"><Relationship Id="rId1" Type="http://schemas.openxmlformats.org/officeDocument/2006/relationships/theme" Target="../theme/theme54.xml"/><Relationship Id="rId2" Type="http://schemas.openxmlformats.org/officeDocument/2006/relationships/slideLayout" Target="../slideLayouts/slideLayout54.xml"/>
</Relationships>
</file>

<file path=ppt/slideMasters/_rels/slideMaster55.xml.rels><?xml version="1.0" encoding="UTF-8"?>
<Relationships xmlns="http://schemas.openxmlformats.org/package/2006/relationships"><Relationship Id="rId1" Type="http://schemas.openxmlformats.org/officeDocument/2006/relationships/theme" Target="../theme/theme55.xml"/><Relationship Id="rId2" Type="http://schemas.openxmlformats.org/officeDocument/2006/relationships/slideLayout" Target="../slideLayouts/slideLayout55.xml"/>
</Relationships>
</file>

<file path=ppt/slideMasters/_rels/slideMaster56.xml.rels><?xml version="1.0" encoding="UTF-8"?>
<Relationships xmlns="http://schemas.openxmlformats.org/package/2006/relationships"><Relationship Id="rId1" Type="http://schemas.openxmlformats.org/officeDocument/2006/relationships/theme" Target="../theme/theme56.xml"/><Relationship Id="rId2" Type="http://schemas.openxmlformats.org/officeDocument/2006/relationships/slideLayout" Target="../slideLayouts/slideLayout56.xml"/>
</Relationships>
</file>

<file path=ppt/slideMasters/_rels/slideMaster57.xml.rels><?xml version="1.0" encoding="UTF-8"?>
<Relationships xmlns="http://schemas.openxmlformats.org/package/2006/relationships"><Relationship Id="rId1" Type="http://schemas.openxmlformats.org/officeDocument/2006/relationships/theme" Target="../theme/theme57.xml"/><Relationship Id="rId2" Type="http://schemas.openxmlformats.org/officeDocument/2006/relationships/slideLayout" Target="../slideLayouts/slideLayout57.xml"/>
</Relationships>
</file>

<file path=ppt/slideMasters/_rels/slideMaster58.xml.rels><?xml version="1.0" encoding="UTF-8"?>
<Relationships xmlns="http://schemas.openxmlformats.org/package/2006/relationships"><Relationship Id="rId1" Type="http://schemas.openxmlformats.org/officeDocument/2006/relationships/theme" Target="../theme/theme58.xml"/><Relationship Id="rId2" Type="http://schemas.openxmlformats.org/officeDocument/2006/relationships/slideLayout" Target="../slideLayouts/slideLayout58.xml"/>
</Relationships>
</file>

<file path=ppt/slideMasters/_rels/slideMaster59.xml.rels><?xml version="1.0" encoding="UTF-8"?>
<Relationships xmlns="http://schemas.openxmlformats.org/package/2006/relationships"><Relationship Id="rId1" Type="http://schemas.openxmlformats.org/officeDocument/2006/relationships/theme" Target="../theme/theme59.xml"/><Relationship Id="rId2" Type="http://schemas.openxmlformats.org/officeDocument/2006/relationships/slideLayout" Target="../slideLayouts/slideLayout59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60.xml.rels><?xml version="1.0" encoding="UTF-8"?>
<Relationships xmlns="http://schemas.openxmlformats.org/package/2006/relationships"><Relationship Id="rId1" Type="http://schemas.openxmlformats.org/officeDocument/2006/relationships/theme" Target="../theme/theme60.xml"/><Relationship Id="rId2" Type="http://schemas.openxmlformats.org/officeDocument/2006/relationships/slideLayout" Target="../slideLayouts/slideLayout60.xml"/>
</Relationships>
</file>

<file path=ppt/slideMasters/_rels/slideMaster61.xml.rels><?xml version="1.0" encoding="UTF-8"?>
<Relationships xmlns="http://schemas.openxmlformats.org/package/2006/relationships"><Relationship Id="rId1" Type="http://schemas.openxmlformats.org/officeDocument/2006/relationships/theme" Target="../theme/theme61.xml"/><Relationship Id="rId2" Type="http://schemas.openxmlformats.org/officeDocument/2006/relationships/slideLayout" Target="../slideLayouts/slideLayout61.xml"/>
</Relationships>
</file>

<file path=ppt/slideMasters/_rels/slideMaster62.xml.rels><?xml version="1.0" encoding="UTF-8"?>
<Relationships xmlns="http://schemas.openxmlformats.org/package/2006/relationships"><Relationship Id="rId1" Type="http://schemas.openxmlformats.org/officeDocument/2006/relationships/theme" Target="../theme/theme62.xml"/><Relationship Id="rId2" Type="http://schemas.openxmlformats.org/officeDocument/2006/relationships/slideLayout" Target="../slideLayouts/slideLayout62.xml"/>
</Relationships>
</file>

<file path=ppt/slideMasters/_rels/slideMaster63.xml.rels><?xml version="1.0" encoding="UTF-8"?>
<Relationships xmlns="http://schemas.openxmlformats.org/package/2006/relationships"><Relationship Id="rId1" Type="http://schemas.openxmlformats.org/officeDocument/2006/relationships/theme" Target="../theme/theme63.xml"/><Relationship Id="rId2" Type="http://schemas.openxmlformats.org/officeDocument/2006/relationships/slideLayout" Target="../slideLayouts/slideLayout63.xml"/>
</Relationships>
</file>

<file path=ppt/slideMasters/_rels/slideMaster64.xml.rels><?xml version="1.0" encoding="UTF-8"?>
<Relationships xmlns="http://schemas.openxmlformats.org/package/2006/relationships"><Relationship Id="rId1" Type="http://schemas.openxmlformats.org/officeDocument/2006/relationships/theme" Target="../theme/theme64.xml"/><Relationship Id="rId2" Type="http://schemas.openxmlformats.org/officeDocument/2006/relationships/slideLayout" Target="../slideLayouts/slideLayout64.xml"/>
</Relationships>
</file>

<file path=ppt/slideMasters/_rels/slideMaster65.xml.rels><?xml version="1.0" encoding="UTF-8"?>
<Relationships xmlns="http://schemas.openxmlformats.org/package/2006/relationships"><Relationship Id="rId1" Type="http://schemas.openxmlformats.org/officeDocument/2006/relationships/theme" Target="../theme/theme65.xml"/><Relationship Id="rId2" Type="http://schemas.openxmlformats.org/officeDocument/2006/relationships/slideLayout" Target="../slideLayouts/slideLayout65.xml"/>
</Relationships>
</file>

<file path=ppt/slideMasters/_rels/slideMaster66.xml.rels><?xml version="1.0" encoding="UTF-8"?>
<Relationships xmlns="http://schemas.openxmlformats.org/package/2006/relationships"><Relationship Id="rId1" Type="http://schemas.openxmlformats.org/officeDocument/2006/relationships/theme" Target="../theme/theme66.xml"/><Relationship Id="rId2" Type="http://schemas.openxmlformats.org/officeDocument/2006/relationships/slideLayout" Target="../slideLayouts/slideLayout66.xml"/>
</Relationships>
</file>

<file path=ppt/slideMasters/_rels/slideMaster67.xml.rels><?xml version="1.0" encoding="UTF-8"?>
<Relationships xmlns="http://schemas.openxmlformats.org/package/2006/relationships"><Relationship Id="rId1" Type="http://schemas.openxmlformats.org/officeDocument/2006/relationships/theme" Target="../theme/theme67.xml"/><Relationship Id="rId2" Type="http://schemas.openxmlformats.org/officeDocument/2006/relationships/slideLayout" Target="../slideLayouts/slideLayout67.xml"/>
</Relationships>
</file>

<file path=ppt/slideMasters/_rels/slideMaster68.xml.rels><?xml version="1.0" encoding="UTF-8"?>
<Relationships xmlns="http://schemas.openxmlformats.org/package/2006/relationships"><Relationship Id="rId1" Type="http://schemas.openxmlformats.org/officeDocument/2006/relationships/theme" Target="../theme/theme68.xml"/><Relationship Id="rId2" Type="http://schemas.openxmlformats.org/officeDocument/2006/relationships/slideLayout" Target="../slideLayouts/slideLayout68.xml"/>
</Relationships>
</file>

<file path=ppt/slideMasters/_rels/slideMaster69.xml.rels><?xml version="1.0" encoding="UTF-8"?>
<Relationships xmlns="http://schemas.openxmlformats.org/package/2006/relationships"><Relationship Id="rId1" Type="http://schemas.openxmlformats.org/officeDocument/2006/relationships/theme" Target="../theme/theme69.xml"/><Relationship Id="rId2" Type="http://schemas.openxmlformats.org/officeDocument/2006/relationships/slideLayout" Target="../slideLayouts/slideLayout69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70.xml.rels><?xml version="1.0" encoding="UTF-8"?>
<Relationships xmlns="http://schemas.openxmlformats.org/package/2006/relationships"><Relationship Id="rId1" Type="http://schemas.openxmlformats.org/officeDocument/2006/relationships/theme" Target="../theme/theme70.xml"/><Relationship Id="rId2" Type="http://schemas.openxmlformats.org/officeDocument/2006/relationships/slideLayout" Target="../slideLayouts/slideLayout70.xml"/>
</Relationships>
</file>

<file path=ppt/slideMasters/_rels/slideMaster71.xml.rels><?xml version="1.0" encoding="UTF-8"?>
<Relationships xmlns="http://schemas.openxmlformats.org/package/2006/relationships"><Relationship Id="rId1" Type="http://schemas.openxmlformats.org/officeDocument/2006/relationships/theme" Target="../theme/theme71.xml"/><Relationship Id="rId2" Type="http://schemas.openxmlformats.org/officeDocument/2006/relationships/slideLayout" Target="../slideLayouts/slideLayout71.xml"/>
</Relationships>
</file>

<file path=ppt/slideMasters/_rels/slideMaster72.xml.rels><?xml version="1.0" encoding="UTF-8"?>
<Relationships xmlns="http://schemas.openxmlformats.org/package/2006/relationships"><Relationship Id="rId1" Type="http://schemas.openxmlformats.org/officeDocument/2006/relationships/theme" Target="../theme/theme72.xml"/><Relationship Id="rId2" Type="http://schemas.openxmlformats.org/officeDocument/2006/relationships/slideLayout" Target="../slideLayouts/slideLayout72.xml"/>
</Relationships>
</file>

<file path=ppt/slideMasters/_rels/slideMaster73.xml.rels><?xml version="1.0" encoding="UTF-8"?>
<Relationships xmlns="http://schemas.openxmlformats.org/package/2006/relationships"><Relationship Id="rId1" Type="http://schemas.openxmlformats.org/officeDocument/2006/relationships/theme" Target="../theme/theme73.xml"/><Relationship Id="rId2" Type="http://schemas.openxmlformats.org/officeDocument/2006/relationships/slideLayout" Target="../slideLayouts/slideLayout73.xml"/>
</Relationships>
</file>

<file path=ppt/slideMasters/_rels/slideMaster74.xml.rels><?xml version="1.0" encoding="UTF-8"?>
<Relationships xmlns="http://schemas.openxmlformats.org/package/2006/relationships"><Relationship Id="rId1" Type="http://schemas.openxmlformats.org/officeDocument/2006/relationships/theme" Target="../theme/theme74.xml"/><Relationship Id="rId2" Type="http://schemas.openxmlformats.org/officeDocument/2006/relationships/slideLayout" Target="../slideLayouts/slideLayout74.xml"/>
</Relationships>
</file>

<file path=ppt/slideMasters/_rels/slideMaster75.xml.rels><?xml version="1.0" encoding="UTF-8"?>
<Relationships xmlns="http://schemas.openxmlformats.org/package/2006/relationships"><Relationship Id="rId1" Type="http://schemas.openxmlformats.org/officeDocument/2006/relationships/theme" Target="../theme/theme75.xml"/><Relationship Id="rId2" Type="http://schemas.openxmlformats.org/officeDocument/2006/relationships/slideLayout" Target="../slideLayouts/slideLayout75.xml"/>
</Relationships>
</file>

<file path=ppt/slideMasters/_rels/slideMaster76.xml.rels><?xml version="1.0" encoding="UTF-8"?>
<Relationships xmlns="http://schemas.openxmlformats.org/package/2006/relationships"><Relationship Id="rId1" Type="http://schemas.openxmlformats.org/officeDocument/2006/relationships/theme" Target="../theme/theme76.xml"/><Relationship Id="rId2" Type="http://schemas.openxmlformats.org/officeDocument/2006/relationships/slideLayout" Target="../slideLayouts/slideLayout76.xml"/>
</Relationships>
</file>

<file path=ppt/slideMasters/_rels/slideMaster77.xml.rels><?xml version="1.0" encoding="UTF-8"?>
<Relationships xmlns="http://schemas.openxmlformats.org/package/2006/relationships"><Relationship Id="rId1" Type="http://schemas.openxmlformats.org/officeDocument/2006/relationships/theme" Target="../theme/theme77.xml"/><Relationship Id="rId2" Type="http://schemas.openxmlformats.org/officeDocument/2006/relationships/slideLayout" Target="../slideLayouts/slideLayout77.xml"/>
</Relationships>
</file>

<file path=ppt/slideMasters/_rels/slideMaster78.xml.rels><?xml version="1.0" encoding="UTF-8"?>
<Relationships xmlns="http://schemas.openxmlformats.org/package/2006/relationships"><Relationship Id="rId1" Type="http://schemas.openxmlformats.org/officeDocument/2006/relationships/theme" Target="../theme/theme78.xml"/><Relationship Id="rId2" Type="http://schemas.openxmlformats.org/officeDocument/2006/relationships/slideLayout" Target="../slideLayouts/slideLayout78.xml"/>
</Relationships>
</file>

<file path=ppt/slideMasters/_rels/slideMaster79.xml.rels><?xml version="1.0" encoding="UTF-8"?>
<Relationships xmlns="http://schemas.openxmlformats.org/package/2006/relationships"><Relationship Id="rId1" Type="http://schemas.openxmlformats.org/officeDocument/2006/relationships/theme" Target="../theme/theme79.xml"/><Relationship Id="rId2" Type="http://schemas.openxmlformats.org/officeDocument/2006/relationships/slideLayout" Target="../slideLayouts/slideLayout79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80.xml.rels><?xml version="1.0" encoding="UTF-8"?>
<Relationships xmlns="http://schemas.openxmlformats.org/package/2006/relationships"><Relationship Id="rId1" Type="http://schemas.openxmlformats.org/officeDocument/2006/relationships/theme" Target="../theme/theme80.xml"/><Relationship Id="rId2" Type="http://schemas.openxmlformats.org/officeDocument/2006/relationships/slideLayout" Target="../slideLayouts/slideLayout80.xml"/>
</Relationships>
</file>

<file path=ppt/slideMasters/_rels/slideMaster81.xml.rels><?xml version="1.0" encoding="UTF-8"?>
<Relationships xmlns="http://schemas.openxmlformats.org/package/2006/relationships"><Relationship Id="rId1" Type="http://schemas.openxmlformats.org/officeDocument/2006/relationships/theme" Target="../theme/theme81.xml"/><Relationship Id="rId2" Type="http://schemas.openxmlformats.org/officeDocument/2006/relationships/slideLayout" Target="../slideLayouts/slideLayout81.xml"/>
</Relationships>
</file>

<file path=ppt/slideMasters/_rels/slideMaster82.xml.rels><?xml version="1.0" encoding="UTF-8"?>
<Relationships xmlns="http://schemas.openxmlformats.org/package/2006/relationships"><Relationship Id="rId1" Type="http://schemas.openxmlformats.org/officeDocument/2006/relationships/theme" Target="../theme/theme82.xml"/><Relationship Id="rId2" Type="http://schemas.openxmlformats.org/officeDocument/2006/relationships/slideLayout" Target="../slideLayouts/slideLayout82.xml"/>
</Relationships>
</file>

<file path=ppt/slideMasters/_rels/slideMaster83.xml.rels><?xml version="1.0" encoding="UTF-8"?>
<Relationships xmlns="http://schemas.openxmlformats.org/package/2006/relationships"><Relationship Id="rId1" Type="http://schemas.openxmlformats.org/officeDocument/2006/relationships/theme" Target="../theme/theme83.xml"/><Relationship Id="rId2" Type="http://schemas.openxmlformats.org/officeDocument/2006/relationships/slideLayout" Target="../slideLayouts/slideLayout83.xml"/>
</Relationships>
</file>

<file path=ppt/slideMasters/_rels/slideMaster84.xml.rels><?xml version="1.0" encoding="UTF-8"?>
<Relationships xmlns="http://schemas.openxmlformats.org/package/2006/relationships"><Relationship Id="rId1" Type="http://schemas.openxmlformats.org/officeDocument/2006/relationships/theme" Target="../theme/theme84.xml"/><Relationship Id="rId2" Type="http://schemas.openxmlformats.org/officeDocument/2006/relationships/slideLayout" Target="../slideLayouts/slideLayout84.xml"/>
</Relationships>
</file>

<file path=ppt/slideMasters/_rels/slideMaster85.xml.rels><?xml version="1.0" encoding="UTF-8"?>
<Relationships xmlns="http://schemas.openxmlformats.org/package/2006/relationships"><Relationship Id="rId1" Type="http://schemas.openxmlformats.org/officeDocument/2006/relationships/theme" Target="../theme/theme85.xml"/><Relationship Id="rId2" Type="http://schemas.openxmlformats.org/officeDocument/2006/relationships/slideLayout" Target="../slideLayouts/slideLayout85.xml"/>
</Relationships>
</file>

<file path=ppt/slideMasters/_rels/slideMaster86.xml.rels><?xml version="1.0" encoding="UTF-8"?>
<Relationships xmlns="http://schemas.openxmlformats.org/package/2006/relationships"><Relationship Id="rId1" Type="http://schemas.openxmlformats.org/officeDocument/2006/relationships/theme" Target="../theme/theme86.xml"/><Relationship Id="rId2" Type="http://schemas.openxmlformats.org/officeDocument/2006/relationships/slideLayout" Target="../slideLayouts/slideLayout86.xml"/>
</Relationships>
</file>

<file path=ppt/slideMasters/_rels/slideMaster87.xml.rels><?xml version="1.0" encoding="UTF-8"?>
<Relationships xmlns="http://schemas.openxmlformats.org/package/2006/relationships"><Relationship Id="rId1" Type="http://schemas.openxmlformats.org/officeDocument/2006/relationships/theme" Target="../theme/theme87.xml"/><Relationship Id="rId2" Type="http://schemas.openxmlformats.org/officeDocument/2006/relationships/slideLayout" Target="../slideLayouts/slideLayout87.xml"/>
</Relationships>
</file>

<file path=ppt/slideMasters/_rels/slideMaster88.xml.rels><?xml version="1.0" encoding="UTF-8"?>
<Relationships xmlns="http://schemas.openxmlformats.org/package/2006/relationships"><Relationship Id="rId1" Type="http://schemas.openxmlformats.org/officeDocument/2006/relationships/theme" Target="../theme/theme88.xml"/><Relationship Id="rId2" Type="http://schemas.openxmlformats.org/officeDocument/2006/relationships/slideLayout" Target="../slideLayouts/slideLayout88.xml"/>
</Relationships>
</file>

<file path=ppt/slideMasters/_rels/slideMaster89.xml.rels><?xml version="1.0" encoding="UTF-8"?>
<Relationships xmlns="http://schemas.openxmlformats.org/package/2006/relationships"><Relationship Id="rId1" Type="http://schemas.openxmlformats.org/officeDocument/2006/relationships/theme" Target="../theme/theme89.xml"/><Relationship Id="rId2" Type="http://schemas.openxmlformats.org/officeDocument/2006/relationships/slideLayout" Target="../slideLayouts/slideLayout89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
</Relationships>
</file>

<file path=ppt/slideMasters/_rels/slideMaster90.xml.rels><?xml version="1.0" encoding="UTF-8"?>
<Relationships xmlns="http://schemas.openxmlformats.org/package/2006/relationships"><Relationship Id="rId1" Type="http://schemas.openxmlformats.org/officeDocument/2006/relationships/theme" Target="../theme/theme90.xml"/><Relationship Id="rId2" Type="http://schemas.openxmlformats.org/officeDocument/2006/relationships/slideLayout" Target="../slideLayouts/slideLayout90.xml"/>
</Relationships>
</file>

<file path=ppt/slideMasters/_rels/slideMaster91.xml.rels><?xml version="1.0" encoding="UTF-8"?>
<Relationships xmlns="http://schemas.openxmlformats.org/package/2006/relationships"><Relationship Id="rId1" Type="http://schemas.openxmlformats.org/officeDocument/2006/relationships/theme" Target="../theme/theme91.xml"/><Relationship Id="rId2" Type="http://schemas.openxmlformats.org/officeDocument/2006/relationships/slideLayout" Target="../slideLayouts/slideLayout91.xml"/>
</Relationships>
</file>

<file path=ppt/slideMasters/_rels/slideMaster92.xml.rels><?xml version="1.0" encoding="UTF-8"?>
<Relationships xmlns="http://schemas.openxmlformats.org/package/2006/relationships"><Relationship Id="rId1" Type="http://schemas.openxmlformats.org/officeDocument/2006/relationships/theme" Target="../theme/theme92.xml"/><Relationship Id="rId2" Type="http://schemas.openxmlformats.org/officeDocument/2006/relationships/slideLayout" Target="../slideLayouts/slideLayout92.xml"/>
</Relationships>
</file>

<file path=ppt/slideMasters/_rels/slideMaster93.xml.rels><?xml version="1.0" encoding="UTF-8"?>
<Relationships xmlns="http://schemas.openxmlformats.org/package/2006/relationships"><Relationship Id="rId1" Type="http://schemas.openxmlformats.org/officeDocument/2006/relationships/theme" Target="../theme/theme93.xml"/><Relationship Id="rId2" Type="http://schemas.openxmlformats.org/officeDocument/2006/relationships/slideLayout" Target="../slideLayouts/slideLayout93.xml"/>
</Relationships>
</file>

<file path=ppt/slideMasters/_rels/slideMaster94.xml.rels><?xml version="1.0" encoding="UTF-8"?>
<Relationships xmlns="http://schemas.openxmlformats.org/package/2006/relationships"><Relationship Id="rId1" Type="http://schemas.openxmlformats.org/officeDocument/2006/relationships/theme" Target="../theme/theme94.xml"/><Relationship Id="rId2" Type="http://schemas.openxmlformats.org/officeDocument/2006/relationships/slideLayout" Target="../slideLayouts/slideLayout94.xml"/>
</Relationships>
</file>

<file path=ppt/slideMasters/_rels/slideMaster95.xml.rels><?xml version="1.0" encoding="UTF-8"?>
<Relationships xmlns="http://schemas.openxmlformats.org/package/2006/relationships"><Relationship Id="rId1" Type="http://schemas.openxmlformats.org/officeDocument/2006/relationships/theme" Target="../theme/theme95.xml"/><Relationship Id="rId2" Type="http://schemas.openxmlformats.org/officeDocument/2006/relationships/slideLayout" Target="../slideLayouts/slideLayout95.xml"/>
</Relationships>
</file>

<file path=ppt/slideMasters/_rels/slideMaster96.xml.rels><?xml version="1.0" encoding="UTF-8"?>
<Relationships xmlns="http://schemas.openxmlformats.org/package/2006/relationships"><Relationship Id="rId1" Type="http://schemas.openxmlformats.org/officeDocument/2006/relationships/theme" Target="../theme/theme96.xml"/><Relationship Id="rId2" Type="http://schemas.openxmlformats.org/officeDocument/2006/relationships/slideLayout" Target="../slideLayouts/slideLayout96.xml"/>
</Relationships>
</file>

<file path=ppt/slideMasters/_rels/slideMaster97.xml.rels><?xml version="1.0" encoding="UTF-8"?>
<Relationships xmlns="http://schemas.openxmlformats.org/package/2006/relationships"><Relationship Id="rId1" Type="http://schemas.openxmlformats.org/officeDocument/2006/relationships/theme" Target="../theme/theme97.xml"/><Relationship Id="rId2" Type="http://schemas.openxmlformats.org/officeDocument/2006/relationships/slideLayout" Target="../slideLayouts/slideLayout97.xml"/>
</Relationships>
</file>

<file path=ppt/slideMasters/_rels/slideMaster98.xml.rels><?xml version="1.0" encoding="UTF-8"?>
<Relationships xmlns="http://schemas.openxmlformats.org/package/2006/relationships"><Relationship Id="rId1" Type="http://schemas.openxmlformats.org/officeDocument/2006/relationships/theme" Target="../theme/theme98.xml"/><Relationship Id="rId2" Type="http://schemas.openxmlformats.org/officeDocument/2006/relationships/slideLayout" Target="../slideLayouts/slideLayout98.xml"/>
</Relationships>
</file>

<file path=ppt/slideMasters/_rels/slideMaster99.xml.rels><?xml version="1.0" encoding="UTF-8"?>
<Relationships xmlns="http://schemas.openxmlformats.org/package/2006/relationships"><Relationship Id="rId1" Type="http://schemas.openxmlformats.org/officeDocument/2006/relationships/theme" Target="../theme/theme99.xml"/><Relationship Id="rId2" Type="http://schemas.openxmlformats.org/officeDocument/2006/relationships/slideLayout" Target="../slideLayouts/slideLayout9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0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3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32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33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34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35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36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47" r:id="rId2"/>
  </p:sldLayoutIdLst>
</p:sldMaster>
</file>

<file path=ppt/slideMasters/slideMaster10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49" r:id="rId2"/>
  </p:sldLayoutIdLst>
</p:sldMaster>
</file>

<file path=ppt/slideMasters/slideMaster10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4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51" r:id="rId2"/>
  </p:sldLayoutIdLst>
</p:sldMaster>
</file>

<file path=ppt/slideMasters/slideMaster10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4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4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53" r:id="rId2"/>
  </p:sldLayoutIdLst>
</p:sldMaster>
</file>

<file path=ppt/slideMasters/slideMaster10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55" r:id="rId2"/>
  </p:sldLayoutIdLst>
</p:sldMaster>
</file>

<file path=ppt/slideMasters/slideMaster10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857" r:id="rId2"/>
  </p:sldLayoutIdLst>
</p:sldMaster>
</file>

<file path=ppt/slideMasters/slideMaster10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5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54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55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59" r:id="rId2"/>
  </p:sldLayoutIdLst>
</p:sldMaster>
</file>

<file path=ppt/slideMasters/slideMaster10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6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6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63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61" r:id="rId2"/>
  </p:sldLayoutIdLst>
</p:sldMaster>
</file>

<file path=ppt/slideMasters/slideMaster10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6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7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71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63" r:id="rId2"/>
  </p:sldLayoutIdLst>
</p:sldMaster>
</file>

<file path=ppt/slideMasters/slideMaster10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CustomShape 1" hidden="1"/>
          <p:cNvSpPr/>
          <p:nvPr/>
        </p:nvSpPr>
        <p:spPr>
          <a:xfrm>
            <a:off x="1143000" y="3048120"/>
            <a:ext cx="4570200" cy="30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65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1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1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CustomShape 1" hidden="1"/>
          <p:cNvSpPr/>
          <p:nvPr/>
        </p:nvSpPr>
        <p:spPr>
          <a:xfrm>
            <a:off x="1143000" y="3048120"/>
            <a:ext cx="4570200" cy="30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7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7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80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67" r:id="rId2"/>
  </p:sldLayoutIdLst>
</p:sldMaster>
</file>

<file path=ppt/slideMasters/slideMaster1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CustomShape 1" hidden="1"/>
          <p:cNvSpPr/>
          <p:nvPr/>
        </p:nvSpPr>
        <p:spPr>
          <a:xfrm>
            <a:off x="1143000" y="3048120"/>
            <a:ext cx="4570200" cy="30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8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86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87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88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89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69" r:id="rId2"/>
  </p:sldLayoutIdLst>
</p:sldMaster>
</file>

<file path=ppt/slideMasters/slideMaster1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CustomShape 1" hidden="1"/>
          <p:cNvSpPr/>
          <p:nvPr/>
        </p:nvSpPr>
        <p:spPr>
          <a:xfrm>
            <a:off x="1143000" y="3048120"/>
            <a:ext cx="4570200" cy="30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9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9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98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99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00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01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02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71" r:id="rId2"/>
  </p:sldLayoutIdLst>
</p:sldMaster>
</file>

<file path=ppt/slideMasters/slideMaster1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CustomShape 1" hidden="1"/>
          <p:cNvSpPr/>
          <p:nvPr/>
        </p:nvSpPr>
        <p:spPr>
          <a:xfrm>
            <a:off x="1143000" y="3048120"/>
            <a:ext cx="4570200" cy="30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0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73" r:id="rId2"/>
  </p:sldLayoutIdLst>
</p:sldMaster>
</file>

<file path=ppt/slideMasters/slideMaster1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CustomShape 1" hidden="1"/>
          <p:cNvSpPr/>
          <p:nvPr/>
        </p:nvSpPr>
        <p:spPr>
          <a:xfrm>
            <a:off x="1143000" y="3048120"/>
            <a:ext cx="4570200" cy="30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0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0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75" r:id="rId2"/>
  </p:sldLayoutIdLst>
</p:sldMaster>
</file>

<file path=ppt/slideMasters/slideMaster1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CustomShape 1" hidden="1"/>
          <p:cNvSpPr/>
          <p:nvPr/>
        </p:nvSpPr>
        <p:spPr>
          <a:xfrm>
            <a:off x="1143000" y="3048120"/>
            <a:ext cx="4570200" cy="30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1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14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15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77" r:id="rId2"/>
  </p:sldLayoutIdLst>
</p:sldMaster>
</file>

<file path=ppt/slideMasters/slideMaster11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CustomShape 1" hidden="1"/>
          <p:cNvSpPr/>
          <p:nvPr/>
        </p:nvSpPr>
        <p:spPr>
          <a:xfrm>
            <a:off x="1143000" y="3048120"/>
            <a:ext cx="4570200" cy="30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2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2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79" r:id="rId2"/>
  </p:sldLayoutIdLst>
</p:sldMaster>
</file>

<file path=ppt/slideMasters/slideMaster11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CustomShape 1" hidden="1"/>
          <p:cNvSpPr/>
          <p:nvPr/>
        </p:nvSpPr>
        <p:spPr>
          <a:xfrm>
            <a:off x="1143000" y="3048120"/>
            <a:ext cx="4570200" cy="30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81" r:id="rId2"/>
  </p:sldLayoutIdLst>
</p:sldMaster>
</file>

<file path=ppt/slideMasters/slideMaster11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CustomShape 1" hidden="1"/>
          <p:cNvSpPr/>
          <p:nvPr/>
        </p:nvSpPr>
        <p:spPr>
          <a:xfrm>
            <a:off x="1143000" y="3048120"/>
            <a:ext cx="4570200" cy="30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2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26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27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28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83" r:id="rId2"/>
  </p:sldLayoutIdLst>
</p:sldMaster>
</file>

<file path=ppt/slideMasters/slideMaster11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CustomShape 1" hidden="1"/>
          <p:cNvSpPr/>
          <p:nvPr/>
        </p:nvSpPr>
        <p:spPr>
          <a:xfrm>
            <a:off x="1143000" y="3048120"/>
            <a:ext cx="4570200" cy="30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3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3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3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37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85" r:id="rId2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1" r:id="rId2"/>
  </p:sldLayoutIdLst>
</p:sldMaster>
</file>

<file path=ppt/slideMasters/slideMaster12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CustomShape 1" hidden="1"/>
          <p:cNvSpPr/>
          <p:nvPr/>
        </p:nvSpPr>
        <p:spPr>
          <a:xfrm>
            <a:off x="1143000" y="3048120"/>
            <a:ext cx="4570200" cy="30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4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44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45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46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87" r:id="rId2"/>
  </p:sldLayoutIdLst>
</p:sldMaster>
</file>

<file path=ppt/slideMasters/slideMaster12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CustomShape 1" hidden="1"/>
          <p:cNvSpPr/>
          <p:nvPr/>
        </p:nvSpPr>
        <p:spPr>
          <a:xfrm>
            <a:off x="1143000" y="3048120"/>
            <a:ext cx="4570920" cy="30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5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0760" cy="1525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5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32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4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89" r:id="rId2"/>
  </p:sldLayoutIdLst>
</p:sldMaster>
</file>

<file path=ppt/slideMasters/slideMaster12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CustomShape 1" hidden="1"/>
          <p:cNvSpPr/>
          <p:nvPr/>
        </p:nvSpPr>
        <p:spPr>
          <a:xfrm>
            <a:off x="1143000" y="3048120"/>
            <a:ext cx="4570920" cy="30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5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fr-BE" sz="4400" spc="-1" strike="noStrike">
                <a:solidFill>
                  <a:srgbClr val="000000"/>
                </a:solidFill>
                <a:latin typeface="Arial"/>
              </a:rPr>
              <a:t>Cliquez pour éditer le format du texte-titre</a:t>
            </a:r>
            <a:endParaRPr b="0" lang="fr-BE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BE" sz="3200" spc="-1" strike="noStrike">
                <a:solidFill>
                  <a:srgbClr val="000000"/>
                </a:solidFill>
                <a:latin typeface="Arial"/>
              </a:rPr>
              <a:t>Cliquez pour éditer le format du plan de texte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BE" sz="2800" spc="-1" strike="noStrike">
                <a:solidFill>
                  <a:srgbClr val="000000"/>
                </a:solidFill>
                <a:latin typeface="Arial"/>
              </a:rPr>
              <a:t>Second niveau de plan</a:t>
            </a:r>
            <a:endParaRPr b="0" lang="fr-BE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BE" sz="2400" spc="-1" strike="noStrike">
                <a:solidFill>
                  <a:srgbClr val="000000"/>
                </a:solidFill>
                <a:latin typeface="Arial"/>
              </a:rPr>
              <a:t>Troisième niveau de plan</a:t>
            </a:r>
            <a:endParaRPr b="0" lang="fr-BE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BE" sz="2000" spc="-1" strike="noStrike">
                <a:solidFill>
                  <a:srgbClr val="000000"/>
                </a:solidFill>
                <a:latin typeface="Arial"/>
              </a:rPr>
              <a:t>Quatrième niveau de plan</a:t>
            </a:r>
            <a:endParaRPr b="0" lang="fr-BE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000000"/>
                </a:solidFill>
                <a:latin typeface="Arial"/>
              </a:rPr>
              <a:t>Cinquième niveau de plan</a:t>
            </a:r>
            <a:endParaRPr b="0" lang="fr-BE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000000"/>
                </a:solidFill>
                <a:latin typeface="Arial"/>
              </a:rPr>
              <a:t>Sixième niveau de plan</a:t>
            </a:r>
            <a:endParaRPr b="0" lang="fr-BE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000000"/>
                </a:solidFill>
                <a:latin typeface="Arial"/>
              </a:rPr>
              <a:t>Septième niveau de plan</a:t>
            </a:r>
            <a:endParaRPr b="0" lang="fr-BE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91" r:id="rId2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3" r:id="rId2"/>
  </p:sldLayoutIdLst>
</p:sldMaster>
</file>

<file path=ppt/slideMasters/slideMaster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</p:sldLayoutIdLst>
</p:sldMaster>
</file>

<file path=ppt/slideMasters/slideMaster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7" r:id="rId2"/>
  </p:sldLayoutIdLst>
</p:sldMaster>
</file>

<file path=ppt/slideMasters/slideMaster1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7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8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9" r:id="rId2"/>
  </p:sldLayoutIdLst>
</p:sldMaster>
</file>

<file path=ppt/slideMasters/slideMaster1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1" r:id="rId2"/>
  </p:sldLayoutIdLst>
</p:sldMaster>
</file>

<file path=ppt/slideMasters/slideMaster1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3" r:id="rId2"/>
  </p:sldLayoutIdLst>
</p:sldMaster>
</file>

<file path=ppt/slideMasters/slideMaster1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5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2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7" r:id="rId2"/>
  </p:sldLayoutIdLst>
</p:sldMaster>
</file>

<file path=ppt/slideMasters/slideMaster2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689" r:id="rId2"/>
  </p:sldLayoutIdLst>
</p:sldMaster>
</file>

<file path=ppt/slideMasters/slideMaster2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1" r:id="rId2"/>
  </p:sldLayoutIdLst>
</p:sldMaster>
</file>

<file path=ppt/slideMasters/slideMaster2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3" r:id="rId2"/>
  </p:sldLayoutIdLst>
</p:sldMaster>
</file>

<file path=ppt/slideMasters/slideMaster2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3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5" r:id="rId2"/>
  </p:sldLayoutIdLst>
</p:sldMaster>
</file>

<file path=ppt/slideMasters/slideMaster2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7" r:id="rId2"/>
  </p:sldLayoutIdLst>
</p:sldMaster>
</file>

<file path=ppt/slideMasters/slideMaster2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2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9" r:id="rId2"/>
  </p:sldLayoutIdLst>
</p:sldMaster>
</file>

<file path=ppt/slideMasters/slideMaster2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9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0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2"/>
  </p:sldLayoutIdLst>
</p:sldMaster>
</file>

<file path=ppt/slideMasters/slideMaster2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0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1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2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3" r:id="rId2"/>
  </p:sldLayoutIdLst>
</p:sldMaster>
</file>

<file path=ppt/slideMasters/slideMaster2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5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3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7" r:id="rId2"/>
  </p:sldLayoutIdLst>
</p:sldMaster>
</file>

<file path=ppt/slideMasters/slideMaster3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9" r:id="rId2"/>
  </p:sldLayoutIdLst>
</p:sldMaster>
</file>

<file path=ppt/slideMasters/slideMaster3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1" r:id="rId2"/>
  </p:sldLayoutIdLst>
</p:sldMaster>
</file>

<file path=ppt/slideMasters/slideMaster3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713" r:id="rId2"/>
  </p:sldLayoutIdLst>
</p:sldMaster>
</file>

<file path=ppt/slideMasters/slideMaster3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0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1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5" r:id="rId2"/>
  </p:sldLayoutIdLst>
</p:sldMaster>
</file>

<file path=ppt/slideMasters/slideMaster3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9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7" r:id="rId2"/>
  </p:sldLayoutIdLst>
</p:sldMaster>
</file>

<file path=ppt/slideMasters/slideMaster3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7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9" r:id="rId2"/>
  </p:sldLayoutIdLst>
</p:sldMaster>
</file>

<file path=ppt/slideMasters/slideMaster3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1" r:id="rId2"/>
  </p:sldLayoutIdLst>
</p:sldMaster>
</file>

<file path=ppt/slideMasters/slideMaster3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6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3" r:id="rId2"/>
  </p:sldLayoutIdLst>
</p:sldMaster>
</file>

<file path=ppt/slideMasters/slideMaster3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3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4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5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4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2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3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4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5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6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7" r:id="rId2"/>
  </p:sldLayoutIdLst>
</p:sldMaster>
</file>

<file path=ppt/slideMasters/slideMaster4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9" r:id="rId2"/>
  </p:sldLayoutIdLst>
</p:sldMaster>
</file>

<file path=ppt/slideMasters/slideMaster4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31" r:id="rId2"/>
  </p:sldLayoutIdLst>
</p:sldMaster>
</file>

<file path=ppt/slideMasters/slideMaster4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33" r:id="rId2"/>
  </p:sldLayoutIdLst>
</p:sldMaster>
</file>

<file path=ppt/slideMasters/slideMaster4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35" r:id="rId2"/>
  </p:sldLayoutIdLst>
</p:sldMaster>
</file>

<file path=ppt/slideMasters/slideMaster4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737" r:id="rId2"/>
  </p:sldLayoutIdLst>
</p:sldMaster>
</file>

<file path=ppt/slideMasters/slideMaster4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4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5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39" r:id="rId2"/>
  </p:sldLayoutIdLst>
</p:sldMaster>
</file>

<file path=ppt/slideMasters/slideMaster4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3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1" r:id="rId2"/>
  </p:sldLayoutIdLst>
</p:sldMaster>
</file>

<file path=ppt/slideMasters/slideMaster4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1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3" r:id="rId2"/>
  </p:sldLayoutIdLst>
</p:sldMaster>
</file>

<file path=ppt/slideMasters/slideMaster4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5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0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7" r:id="rId2"/>
  </p:sldLayoutIdLst>
</p:sldMaster>
</file>

<file path=ppt/slideMasters/slideMaster5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7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8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9" r:id="rId2"/>
  </p:sldLayoutIdLst>
</p:sldMaster>
</file>

<file path=ppt/slideMasters/slideMaster5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6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7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8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9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0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1" r:id="rId2"/>
  </p:sldLayoutIdLst>
</p:sldMaster>
</file>

<file path=ppt/slideMasters/slideMaster5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3" r:id="rId2"/>
  </p:sldLayoutIdLst>
</p:sldMaster>
</file>

<file path=ppt/slideMasters/slideMaster5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5" r:id="rId2"/>
  </p:sldLayoutIdLst>
</p:sldMaster>
</file>

<file path=ppt/slideMasters/slideMaster5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7" r:id="rId2"/>
  </p:sldLayoutIdLst>
</p:sldMaster>
</file>

<file path=ppt/slideMasters/slideMaster5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9" r:id="rId2"/>
  </p:sldLayoutIdLst>
</p:sldMaster>
</file>

<file path=ppt/slideMasters/slideMaster5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761" r:id="rId2"/>
  </p:sldLayoutIdLst>
</p:sldMaster>
</file>

<file path=ppt/slideMasters/slideMaster5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8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9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63" r:id="rId2"/>
  </p:sldLayoutIdLst>
</p:sldMaster>
</file>

<file path=ppt/slideMasters/slideMaster5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7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65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6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5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67" r:id="rId2"/>
  </p:sldLayoutIdLst>
</p:sldMaster>
</file>

<file path=ppt/slideMasters/slideMaster6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69" r:id="rId2"/>
  </p:sldLayoutIdLst>
</p:sldMaster>
</file>

<file path=ppt/slideMasters/slideMaster6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4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1" r:id="rId2"/>
  </p:sldLayoutIdLst>
</p:sldMaster>
</file>

<file path=ppt/slideMasters/slideMaster6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1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2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3" r:id="rId2"/>
  </p:sldLayoutIdLst>
</p:sldMaster>
</file>

<file path=ppt/slideMasters/slideMaster6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40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41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42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43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44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5" r:id="rId2"/>
  </p:sldLayoutIdLst>
</p:sldMaster>
</file>

<file path=ppt/slideMasters/slideMaster6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7" r:id="rId2"/>
  </p:sldLayoutIdLst>
</p:sldMaster>
</file>

<file path=ppt/slideMasters/slideMaster6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4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9" r:id="rId2"/>
  </p:sldLayoutIdLst>
</p:sldMaster>
</file>

<file path=ppt/slideMasters/slideMaster6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5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5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81" r:id="rId2"/>
  </p:sldLayoutIdLst>
</p:sldMaster>
</file>

<file path=ppt/slideMasters/slideMaster6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83" r:id="rId2"/>
  </p:sldLayoutIdLst>
</p:sldMaster>
</file>

<file path=ppt/slideMasters/slideMaster6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785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7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2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3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87" r:id="rId2"/>
  </p:sldLayoutIdLst>
</p:sldMaster>
</file>

<file path=ppt/slideMasters/slideMaster7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1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89" r:id="rId2"/>
  </p:sldLayoutIdLst>
</p:sldMaster>
</file>

<file path=ppt/slideMasters/slideMaster7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9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91" r:id="rId2"/>
  </p:sldLayoutIdLst>
</p:sldMaster>
</file>

<file path=ppt/slideMasters/slideMaster7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8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93" r:id="rId2"/>
  </p:sldLayoutIdLst>
</p:sldMaster>
</file>

<file path=ppt/slideMasters/slideMaster7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8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88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95" r:id="rId2"/>
  </p:sldLayoutIdLst>
</p:sldMaster>
</file>

<file path=ppt/slideMasters/slideMaster7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9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9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95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96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97" r:id="rId2"/>
  </p:sldLayoutIdLst>
</p:sldMaster>
</file>

<file path=ppt/slideMasters/slideMaster7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0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04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05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06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07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08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99" r:id="rId2"/>
  </p:sldLayoutIdLst>
</p:sldMaster>
</file>

<file path=ppt/slideMasters/slideMaster7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01" r:id="rId2"/>
  </p:sldLayoutIdLst>
</p:sldMaster>
</file>

<file path=ppt/slideMasters/slideMaster7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1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03" r:id="rId2"/>
  </p:sldLayoutIdLst>
</p:sldMaster>
</file>

<file path=ppt/slideMasters/slideMaster7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1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1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05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8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07" r:id="rId2"/>
  </p:sldLayoutIdLst>
</p:sldMaster>
</file>

<file path=ppt/slideMasters/slideMaster8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809" r:id="rId2"/>
  </p:sldLayoutIdLst>
</p:sldMaster>
</file>

<file path=ppt/slideMasters/slideMaster8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2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26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27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11" r:id="rId2"/>
  </p:sldLayoutIdLst>
</p:sldMaster>
</file>

<file path=ppt/slideMasters/slideMaster8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3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3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35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13" r:id="rId2"/>
  </p:sldLayoutIdLst>
</p:sldMaster>
</file>

<file path=ppt/slideMasters/slideMaster8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4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4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43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15" r:id="rId2"/>
  </p:sldLayoutIdLst>
</p:sldMaster>
</file>

<file path=ppt/slideMasters/slideMaster8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4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17" r:id="rId2"/>
  </p:sldLayoutIdLst>
</p:sldMaster>
</file>

<file path=ppt/slideMasters/slideMaster8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5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52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19" r:id="rId2"/>
  </p:sldLayoutIdLst>
</p:sldMaster>
</file>

<file path=ppt/slideMasters/slideMaster8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5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5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59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0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21" r:id="rId2"/>
  </p:sldLayoutIdLst>
</p:sldMaster>
</file>

<file path=ppt/slideMasters/slideMaster8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8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9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70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71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72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23" r:id="rId2"/>
  </p:sldLayoutIdLst>
</p:sldMaster>
</file>

<file path=ppt/slideMasters/slideMaster8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25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Masters/slideMaster9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7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27" r:id="rId2"/>
  </p:sldLayoutIdLst>
</p:sldMaster>
</file>

<file path=ppt/slideMasters/slideMaster9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8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8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29" r:id="rId2"/>
  </p:sldLayoutIdLst>
</p:sldMaster>
</file>

<file path=ppt/slideMasters/slideMaster9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31" r:id="rId2"/>
  </p:sldLayoutIdLst>
</p:sldMaster>
</file>

<file path=ppt/slideMasters/slideMaster9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833" r:id="rId2"/>
  </p:sldLayoutIdLst>
</p:sldMaster>
</file>

<file path=ppt/slideMasters/slideMaster9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8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90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91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35" r:id="rId2"/>
  </p:sldLayoutIdLst>
</p:sldMaster>
</file>

<file path=ppt/slideMasters/slideMaster9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9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9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99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37" r:id="rId2"/>
  </p:sldLayoutIdLst>
</p:sldMaster>
</file>

<file path=ppt/slideMasters/slideMaster9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0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0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07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39" r:id="rId2"/>
  </p:sldLayoutIdLst>
</p:sldMaster>
</file>

<file path=ppt/slideMasters/slideMaster9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1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41" r:id="rId2"/>
  </p:sldLayoutIdLst>
</p:sldMaster>
</file>

<file path=ppt/slideMasters/slideMaster9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1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16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43" r:id="rId2"/>
  </p:sldLayoutIdLst>
</p:sldMaster>
</file>

<file path=ppt/slideMasters/slideMaster9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2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2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23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24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4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9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9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9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9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3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5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2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1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1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1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1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35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37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13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3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1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44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45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13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1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1.xml"/>
</Relationships>
</file>

<file path=ppt/slides/_rels/slide5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1.xml"/>
</Relationships>
</file>

<file path=ppt/slides/_rels/slide5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5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5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5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57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13.xml"/>
</Relationships>
</file>

<file path=ppt/slides/_rels/slide5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5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
</Relationships>
</file>

<file path=ppt/slides/_rels/slide6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6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6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6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6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4.xml"/>
</Relationships>
</file>

<file path=ppt/slides/_rels/slide6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5.xml"/>
</Relationships>
</file>

<file path=ppt/slides/_rels/slide6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6.xml"/>
</Relationships>
</file>

<file path=ppt/slides/_rels/slide6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7.xml"/>
</Relationships>
</file>

<file path=ppt/slides/_rels/slide6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8.xml"/>
</Relationships>
</file>

<file path=ppt/slides/_rels/slide6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9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
</Relationships>
</file>

<file path=ppt/slides/_rels/slide7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0.xml"/>
</Relationships>
</file>

<file path=ppt/slides/_rels/slide71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3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CustomShape 1"/>
          <p:cNvSpPr/>
          <p:nvPr/>
        </p:nvSpPr>
        <p:spPr>
          <a:xfrm>
            <a:off x="648000" y="2978280"/>
            <a:ext cx="5628600" cy="350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Messe du 13 septembre 2026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Messe des familles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Année A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CustomShape 1"/>
          <p:cNvSpPr/>
          <p:nvPr/>
        </p:nvSpPr>
        <p:spPr>
          <a:xfrm>
            <a:off x="1098720" y="5327640"/>
            <a:ext cx="465948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85" name="CustomShape 2"/>
          <p:cNvSpPr/>
          <p:nvPr/>
        </p:nvSpPr>
        <p:spPr>
          <a:xfrm>
            <a:off x="791640" y="2309760"/>
            <a:ext cx="5399280" cy="49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KYRIE</a:t>
            </a: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Puisque tu fais miséricorde,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Puisque nos vies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sont devant Toi,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Puisque tu as versé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ton sang pour nous,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Seigneur Jésus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pardonne-nous ;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CustomShape 1"/>
          <p:cNvSpPr/>
          <p:nvPr/>
        </p:nvSpPr>
        <p:spPr>
          <a:xfrm>
            <a:off x="1098720" y="5327640"/>
            <a:ext cx="465948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87" name="CustomShape 2"/>
          <p:cNvSpPr/>
          <p:nvPr/>
        </p:nvSpPr>
        <p:spPr>
          <a:xfrm>
            <a:off x="0" y="2309760"/>
            <a:ext cx="6857280" cy="49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1.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Des profondeurs Seigneur,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je crie vers Toi,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Seigneur écoute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mon cri d'appel ;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Que ton oreille ne se ferme pas,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Entends la plainte de ma prière.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CustomShape 1"/>
          <p:cNvSpPr/>
          <p:nvPr/>
        </p:nvSpPr>
        <p:spPr>
          <a:xfrm>
            <a:off x="1098720" y="5327640"/>
            <a:ext cx="465948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89" name="CustomShape 2"/>
          <p:cNvSpPr/>
          <p:nvPr/>
        </p:nvSpPr>
        <p:spPr>
          <a:xfrm>
            <a:off x="791640" y="2309760"/>
            <a:ext cx="5399280" cy="49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Refrain</a:t>
            </a: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 : 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Puisque tu fais miséricorde,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Puisque nos vies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sont devant Toi,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Puisque tu as versé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ton sang pour nous,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Seigneur Jésus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pardonne-nous ;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CustomShape 1"/>
          <p:cNvSpPr/>
          <p:nvPr/>
        </p:nvSpPr>
        <p:spPr>
          <a:xfrm>
            <a:off x="1098720" y="5327640"/>
            <a:ext cx="465948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91" name="CustomShape 2"/>
          <p:cNvSpPr/>
          <p:nvPr/>
        </p:nvSpPr>
        <p:spPr>
          <a:xfrm>
            <a:off x="0" y="2309760"/>
            <a:ext cx="6857280" cy="49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2.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Si Tu retiens les fautes contre nous,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Qui dans ce monde subsistera ?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Mais le pardon se trouve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près de Toi ;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Que nos cœurs s'ouvrent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à ta grandeur 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CustomShape 1"/>
          <p:cNvSpPr/>
          <p:nvPr/>
        </p:nvSpPr>
        <p:spPr>
          <a:xfrm>
            <a:off x="1098720" y="5327640"/>
            <a:ext cx="465948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93" name="CustomShape 2"/>
          <p:cNvSpPr/>
          <p:nvPr/>
        </p:nvSpPr>
        <p:spPr>
          <a:xfrm>
            <a:off x="791640" y="2309760"/>
            <a:ext cx="5399280" cy="49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Refrain</a:t>
            </a: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 : 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Puisque tu fais miséricorde,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Puisque nos vies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sont devant Toi,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Puisque tu as versé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ton sang pour nous,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Seigneur Jésus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pardonne-nous ;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CustomShape 1"/>
          <p:cNvSpPr/>
          <p:nvPr/>
        </p:nvSpPr>
        <p:spPr>
          <a:xfrm>
            <a:off x="368280" y="2124000"/>
            <a:ext cx="6120360" cy="45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95" name="CustomShape 2"/>
          <p:cNvSpPr/>
          <p:nvPr/>
        </p:nvSpPr>
        <p:spPr>
          <a:xfrm>
            <a:off x="404640" y="2268360"/>
            <a:ext cx="6047280" cy="149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96" name="CustomShape 3"/>
          <p:cNvSpPr/>
          <p:nvPr/>
        </p:nvSpPr>
        <p:spPr>
          <a:xfrm>
            <a:off x="765000" y="2124000"/>
            <a:ext cx="5326560" cy="252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97" name="CustomShape 4"/>
          <p:cNvSpPr/>
          <p:nvPr/>
        </p:nvSpPr>
        <p:spPr>
          <a:xfrm>
            <a:off x="525600" y="2124000"/>
            <a:ext cx="5804280" cy="30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98" name="CustomShape 5"/>
          <p:cNvSpPr/>
          <p:nvPr/>
        </p:nvSpPr>
        <p:spPr>
          <a:xfrm>
            <a:off x="331920" y="1692360"/>
            <a:ext cx="6191640" cy="356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CustomShape 1"/>
          <p:cNvSpPr/>
          <p:nvPr/>
        </p:nvSpPr>
        <p:spPr>
          <a:xfrm>
            <a:off x="0" y="216000"/>
            <a:ext cx="6855840" cy="870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marL="342720" indent="-340920" algn="ctr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b="0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GLORIA de Lourdes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920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b="0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 :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920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Gloria, gloria, in excelsis Deo ! (BIS)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920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920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b="0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1. - Soliste :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920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Paix sur la terre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920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aux hommes qu’il aime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920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Nous te louons, nous te bénissons,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920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nous t’adorons. Nous te glorifions,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920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nous te rendons grâce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920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pour ton immense gloire,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920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Seigneur Dieu, roi du ciel,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920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Dieu le Père tout-puissant.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920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920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b="0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 :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920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Gloria, gloria, in excelsis Deo ! (bis)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CustomShape 1"/>
          <p:cNvSpPr/>
          <p:nvPr/>
        </p:nvSpPr>
        <p:spPr>
          <a:xfrm>
            <a:off x="0" y="360000"/>
            <a:ext cx="6855840" cy="870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marL="342720" indent="-340920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2. - </a:t>
            </a:r>
            <a:r>
              <a:rPr b="0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Soliste :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920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Seigneur, Fils unique, Jésus-Christ,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920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Seigneur Dieu, Agneau de dieu,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920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le fils du Père ;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920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Toi qui enlèves le péché du monde,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920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prends pitié de nous ;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920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Toi qui enlèves le péché du monde,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920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reçois notre prière ;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920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Toi qui es assis à la droite du Père,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920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prends pitié de nous;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920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b="0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920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b="0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 :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920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Gloria, gloria, in excelsis Deo !(BIS)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CustomShape 1"/>
          <p:cNvSpPr/>
          <p:nvPr/>
        </p:nvSpPr>
        <p:spPr>
          <a:xfrm>
            <a:off x="0" y="360000"/>
            <a:ext cx="6855840" cy="870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marL="342720" indent="-340920" algn="ctr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b="0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920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b="0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3. - Soliste :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920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Car toi seul es Saint,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920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toi seul es Seigneur,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920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Toi seul es le très haut ;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920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Jésus-Christ avec le Saint Esprit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920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Dans la gloire de Dieu le père,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920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AMEN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920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920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b="0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 :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920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Gloria, gloria, in excelsis Deo ! (bis)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CustomShape 1"/>
          <p:cNvSpPr/>
          <p:nvPr/>
        </p:nvSpPr>
        <p:spPr>
          <a:xfrm>
            <a:off x="368280" y="2124000"/>
            <a:ext cx="6120360" cy="45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66" name="CustomShape 2"/>
          <p:cNvSpPr/>
          <p:nvPr/>
        </p:nvSpPr>
        <p:spPr>
          <a:xfrm>
            <a:off x="404640" y="2268360"/>
            <a:ext cx="6047280" cy="149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67" name="CustomShape 3"/>
          <p:cNvSpPr/>
          <p:nvPr/>
        </p:nvSpPr>
        <p:spPr>
          <a:xfrm>
            <a:off x="765000" y="2124000"/>
            <a:ext cx="5326560" cy="252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68" name="CustomShape 4"/>
          <p:cNvSpPr/>
          <p:nvPr/>
        </p:nvSpPr>
        <p:spPr>
          <a:xfrm>
            <a:off x="525600" y="2124000"/>
            <a:ext cx="5804280" cy="30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69" name="CustomShape 5"/>
          <p:cNvSpPr/>
          <p:nvPr/>
        </p:nvSpPr>
        <p:spPr>
          <a:xfrm>
            <a:off x="339840" y="1576440"/>
            <a:ext cx="6191640" cy="356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670" name="Image 1" descr=""/>
          <p:cNvPicPr/>
          <p:nvPr/>
        </p:nvPicPr>
        <p:blipFill>
          <a:blip r:embed="rId1"/>
          <a:stretch/>
        </p:blipFill>
        <p:spPr>
          <a:xfrm>
            <a:off x="-984240" y="1784160"/>
            <a:ext cx="8804520" cy="66031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CustomShape 1"/>
          <p:cNvSpPr/>
          <p:nvPr/>
        </p:nvSpPr>
        <p:spPr>
          <a:xfrm>
            <a:off x="0" y="216000"/>
            <a:ext cx="6856920" cy="702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43080" indent="-34236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Psaume 102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LE SEIGNEUR EST TENDRESSE ET PITIÉ,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LENT À LA COLÈRE ET PLEIN D’AMOUR.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1. Bénis le Seigneur, ô mon âme,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bénis son nom très saint, tout mon être!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Bénis le Seigneur, ô mon âme,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n’oublie aucun de ses bienfaits!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2. Car il pardonne toutes tes offenses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et te guérit de toute maladie;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il réclame ta vie à la tombe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et te couronne d’amour et de tendresse.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3. Il n’est pas pour toujours en procès,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ne maintient pas sans fin ses reproches;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il n’agit pas envers nous selon nos fautes,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ne nous rend pas selon nos offenses.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4. Comme le ciel domine la terre,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fort est son amour pour qui le craint;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aussi loin qu’est l’orient de l’occident,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il met loin de nous nos péchés.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CustomShape 1"/>
          <p:cNvSpPr/>
          <p:nvPr/>
        </p:nvSpPr>
        <p:spPr>
          <a:xfrm>
            <a:off x="1098720" y="5327640"/>
            <a:ext cx="4658040" cy="45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04" name="CustomShape 2"/>
          <p:cNvSpPr/>
          <p:nvPr/>
        </p:nvSpPr>
        <p:spPr>
          <a:xfrm>
            <a:off x="792000" y="1158120"/>
            <a:ext cx="5397840" cy="49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Alléluia, Louez Dieu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Alléluia, Alléluia,            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          </a:t>
            </a: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Alléluia, Alléluia ! (bis)  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1. Louez Dieu depuis les cieux,      Louez-le, dans les hauteurs,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    </a:t>
            </a: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Louez-le, tous ses anges,        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    </a:t>
            </a: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Louez-le, toutes ses armées !                                                      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2.  Louez-le, soleil et lune,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    </a:t>
            </a: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Louez-le, astres de lumière,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    </a:t>
            </a: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Louez-le, cieux des cieux, et les eaux par-dessus les cieux ! 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      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3.  Qu'ils louent le Nom du Seigneur,          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     </a:t>
            </a: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Sur son ordre ils furent créés,                                                   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     </a:t>
            </a: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Sublime est son Nom, lui seul,      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     </a:t>
            </a: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Sa majesté par-dessus terre et ciel !     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                                                                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4.  Il soutient la vigueur de son peuple,           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    </a:t>
            </a: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Fierté pour tous ses amis,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    </a:t>
            </a: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Pour les enfants d'Israël,               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    </a:t>
            </a: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Le peuple de ses proches.                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5.  Gloire au Père tout-puissant,             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    </a:t>
            </a: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A son Fils Jésus le Seigneur,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    </a:t>
            </a: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A l'Esprit qui habite en nos cœurs,    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   </a:t>
            </a: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Pour les siècles des siècles, Amen !Alléluia, Alléluia,            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              </a:t>
            </a: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Alléluia, Alléluia ! (bis)  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1. Louez Dieu depuis les cieux,         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    </a:t>
            </a: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Louez-le, dans les hauteurs,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    </a:t>
            </a: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Louez-le, tous ses anges,        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     </a:t>
            </a: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Louez-le, toutes ses armées !     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                                                           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2.  Louez-le, soleil et lune,                 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     </a:t>
            </a: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Louez-le, astres de lumière,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     </a:t>
            </a: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Louez-le, cieux des cieux,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et les eaux par-dessus les cieux !        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3.  Qu'ils louent le Nom du Seigneur,          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     </a:t>
            </a: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Sur son ordre ils furent créés,                                                   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     </a:t>
            </a: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Sublime est son Nom, lui seul,      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     </a:t>
            </a: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Sa majesté par-dessus terre et ciel !     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                                                                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4.  Il soutient la vigueur de son peuple,           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    </a:t>
            </a: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Fierté pour tous ses amis,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    </a:t>
            </a: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Pour les enfants d'Israël,               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    </a:t>
            </a: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Le peuple de ses proches.                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5.  Gloire au Père tout-puissant,             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    </a:t>
            </a: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A son Fils Jésus le Seigneur,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    </a:t>
            </a: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A l'Esprit qui habite en nos cœurs,    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   </a:t>
            </a: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Pour les siècles des siècles, Amen !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CustomShape 1"/>
          <p:cNvSpPr/>
          <p:nvPr/>
        </p:nvSpPr>
        <p:spPr>
          <a:xfrm>
            <a:off x="368280" y="2124000"/>
            <a:ext cx="6120360" cy="45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06" name="CustomShape 2"/>
          <p:cNvSpPr/>
          <p:nvPr/>
        </p:nvSpPr>
        <p:spPr>
          <a:xfrm>
            <a:off x="404640" y="2268360"/>
            <a:ext cx="6047280" cy="149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07" name="CustomShape 3"/>
          <p:cNvSpPr/>
          <p:nvPr/>
        </p:nvSpPr>
        <p:spPr>
          <a:xfrm>
            <a:off x="765000" y="2124000"/>
            <a:ext cx="5326560" cy="252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08" name="CustomShape 4"/>
          <p:cNvSpPr/>
          <p:nvPr/>
        </p:nvSpPr>
        <p:spPr>
          <a:xfrm>
            <a:off x="525600" y="2124000"/>
            <a:ext cx="5804280" cy="30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09" name="CustomShape 5"/>
          <p:cNvSpPr/>
          <p:nvPr/>
        </p:nvSpPr>
        <p:spPr>
          <a:xfrm>
            <a:off x="331920" y="1692360"/>
            <a:ext cx="6191640" cy="356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CustomShape 2"/>
          <p:cNvSpPr/>
          <p:nvPr/>
        </p:nvSpPr>
        <p:spPr>
          <a:xfrm>
            <a:off x="288000" y="1080000"/>
            <a:ext cx="6091920" cy="498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«  Avons – nous conscience de nos richesses personnelles ? »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«  Une nouvelle année pour développer nos talents »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« Le temps de la rencontre»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CustomShape 1"/>
          <p:cNvSpPr/>
          <p:nvPr/>
        </p:nvSpPr>
        <p:spPr>
          <a:xfrm>
            <a:off x="3336840" y="4344840"/>
            <a:ext cx="183240" cy="45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12" name="CustomShape 2"/>
          <p:cNvSpPr/>
          <p:nvPr/>
        </p:nvSpPr>
        <p:spPr>
          <a:xfrm>
            <a:off x="260280" y="540000"/>
            <a:ext cx="6331320" cy="8501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« SYMBOLE  DES  APOTRES »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Je crois en Dieu, le Père tout-puissant,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Créateur du ciel et de la terre.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Et en Jésus Christ, son fils unique,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notre Seigneur,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qui a été conçu du Saint Esprit,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est né de la Vierge Marie,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a souffert sous Ponce Pilate,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a été crucifié, est mort et a été enseveli,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est descendu aux enfers,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le troisième jour est ressuscité des morts,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est monté aux cieux,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est assis à la droite de Dieu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le Père tout-puissant,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d’où il viendra juger les vivants et les morts.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Je crois en l’Esprit Saint,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à la sainte Eglise catholique,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à la communion des saints,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à la rémission des péchés,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à la résurrection de la chair,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à la vie éternelle.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Amen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CustomShape 1"/>
          <p:cNvSpPr/>
          <p:nvPr/>
        </p:nvSpPr>
        <p:spPr>
          <a:xfrm>
            <a:off x="368280" y="2124000"/>
            <a:ext cx="611964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14" name="CustomShape 2"/>
          <p:cNvSpPr/>
          <p:nvPr/>
        </p:nvSpPr>
        <p:spPr>
          <a:xfrm>
            <a:off x="404640" y="2268360"/>
            <a:ext cx="6046920" cy="149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15" name="CustomShape 3"/>
          <p:cNvSpPr/>
          <p:nvPr/>
        </p:nvSpPr>
        <p:spPr>
          <a:xfrm>
            <a:off x="765000" y="2124000"/>
            <a:ext cx="5326200" cy="252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16" name="CustomShape 5"/>
          <p:cNvSpPr/>
          <p:nvPr/>
        </p:nvSpPr>
        <p:spPr>
          <a:xfrm>
            <a:off x="288000" y="657360"/>
            <a:ext cx="6568200" cy="7334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Prière universelle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200" spc="-1" strike="noStrike">
                <a:solidFill>
                  <a:srgbClr val="ffffff"/>
                </a:solidFill>
                <a:latin typeface="Arial"/>
                <a:ea typeface="DejaVu Sans"/>
              </a:rPr>
              <a:t>(en langue Dualla du littoral-Cameroun)</a:t>
            </a:r>
            <a:endParaRPr b="0" lang="fr-BE" sz="2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endParaRPr b="1" lang="fr-BE" sz="3200" spc="-1" strike="noStrike">
              <a:solidFill>
                <a:srgbClr val="ffffff"/>
              </a:solidFill>
              <a:latin typeface="Arial"/>
            </a:endParaRPr>
          </a:p>
          <a:p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Sango, bwea bisô ndedi</a:t>
            </a:r>
            <a:br>
              <a:rPr sz="3200"/>
            </a:br>
            <a:r>
              <a:rPr b="1" lang="fr-BE" sz="3200" spc="-1" strike="noStrike">
                <a:solidFill>
                  <a:srgbClr val="95fcfd"/>
                </a:solidFill>
                <a:latin typeface="Arial"/>
                <a:ea typeface="DejaVu Sans"/>
              </a:rPr>
              <a:t>(Seigneur, exauce-nous)</a:t>
            </a:r>
            <a:endParaRPr b="1" lang="fr-BE" sz="3200" spc="-1" strike="noStrike">
              <a:solidFill>
                <a:srgbClr val="ffffff"/>
              </a:solidFill>
              <a:latin typeface="Arial"/>
            </a:endParaRPr>
          </a:p>
          <a:p>
            <a:endParaRPr b="1" lang="fr-BE" sz="3200" spc="-1" strike="noStrike">
              <a:solidFill>
                <a:srgbClr val="ffffff"/>
              </a:solidFill>
              <a:latin typeface="Arial"/>
            </a:endParaRPr>
          </a:p>
          <a:p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Sango, bwea bisô ndedi </a:t>
            </a:r>
            <a:endParaRPr b="1" lang="fr-BE" sz="3200" spc="-1" strike="noStrike">
              <a:solidFill>
                <a:srgbClr val="ffffff"/>
              </a:solidFill>
              <a:latin typeface="Arial"/>
            </a:endParaRPr>
          </a:p>
          <a:p>
            <a:r>
              <a:rPr b="1" lang="fr-BE" sz="3200" spc="-1" strike="noStrike">
                <a:solidFill>
                  <a:srgbClr val="95fcfd"/>
                </a:solidFill>
                <a:latin typeface="Arial"/>
                <a:ea typeface="DejaVu Sans"/>
              </a:rPr>
              <a:t>(Seigneur, exauce-nous)</a:t>
            </a:r>
            <a:endParaRPr b="0" i="1" lang="fr-BE" sz="3200" spc="-1" strike="noStrike">
              <a:solidFill>
                <a:srgbClr val="ffffff"/>
              </a:solidFill>
              <a:latin typeface="Arial"/>
            </a:endParaRPr>
          </a:p>
          <a:p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Sango, sengane bisô</a:t>
            </a:r>
            <a:endParaRPr b="1" lang="fr-BE" sz="3200" spc="-1" strike="noStrike">
              <a:solidFill>
                <a:srgbClr val="ffffff"/>
              </a:solidFill>
              <a:latin typeface="Arial"/>
            </a:endParaRPr>
          </a:p>
          <a:p>
            <a:r>
              <a:rPr b="1" lang="fr-BE" sz="3200" spc="-1" strike="noStrike">
                <a:solidFill>
                  <a:srgbClr val="95fcfd"/>
                </a:solidFill>
                <a:latin typeface="Arial"/>
                <a:ea typeface="DejaVu Sans"/>
              </a:rPr>
              <a:t>(Seigneur, écoute-nous)</a:t>
            </a:r>
            <a:endParaRPr b="0" i="1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1" name="Image 1" descr=""/>
          <p:cNvPicPr/>
          <p:nvPr/>
        </p:nvPicPr>
        <p:blipFill>
          <a:blip r:embed="rId1"/>
          <a:srcRect l="0" t="0" r="0" b="59654"/>
          <a:stretch/>
        </p:blipFill>
        <p:spPr>
          <a:xfrm>
            <a:off x="-4680" y="1187640"/>
            <a:ext cx="6856920" cy="4535280"/>
          </a:xfrm>
          <a:prstGeom prst="rect">
            <a:avLst/>
          </a:prstGeom>
          <a:ln w="0">
            <a:noFill/>
          </a:ln>
        </p:spPr>
      </p:pic>
      <p:pic>
        <p:nvPicPr>
          <p:cNvPr id="672" name="Image 2" descr=""/>
          <p:cNvPicPr/>
          <p:nvPr/>
        </p:nvPicPr>
        <p:blipFill>
          <a:blip r:embed="rId2"/>
          <a:srcRect l="2473" t="43188" r="4214" b="3608"/>
          <a:stretch/>
        </p:blipFill>
        <p:spPr>
          <a:xfrm>
            <a:off x="1140480" y="6084000"/>
            <a:ext cx="4566960" cy="24220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CustomShape 19"/>
          <p:cNvSpPr/>
          <p:nvPr/>
        </p:nvSpPr>
        <p:spPr>
          <a:xfrm>
            <a:off x="7461000" y="840960"/>
            <a:ext cx="5426640" cy="133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718" name="CustomShape 20"/>
          <p:cNvSpPr/>
          <p:nvPr/>
        </p:nvSpPr>
        <p:spPr>
          <a:xfrm>
            <a:off x="432000" y="216000"/>
            <a:ext cx="6334920" cy="770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 fontScale="98333"/>
          </a:bodyPr>
          <a:p>
            <a:pPr marL="342720" indent="-34236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/>
            <a:r>
              <a:rPr b="1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Vivez la charité</a:t>
            </a:r>
            <a:br>
              <a:rPr sz="2400"/>
            </a:b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(92a Famille Myriam)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 :</a:t>
            </a: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br>
              <a:rPr sz="3200"/>
            </a:b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Vivez la charité ! </a:t>
            </a:r>
            <a:endParaRPr b="1" lang="fr-BE" sz="3200" spc="-1" strike="noStrike">
              <a:solidFill>
                <a:srgbClr val="ffffff"/>
              </a:solidFill>
              <a:latin typeface="Arial"/>
            </a:endParaRPr>
          </a:p>
          <a:p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vivez la charité ! </a:t>
            </a:r>
            <a:endParaRPr b="1" lang="fr-BE" sz="3200" spc="-1" strike="noStrike">
              <a:solidFill>
                <a:srgbClr val="ffffff"/>
              </a:solidFill>
              <a:latin typeface="Arial"/>
            </a:endParaRPr>
          </a:p>
          <a:p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vivez la charité ! </a:t>
            </a:r>
            <a:endParaRPr b="1" lang="fr-BE" sz="3200" spc="-1" strike="noStrike">
              <a:solidFill>
                <a:srgbClr val="ffffff"/>
              </a:solidFill>
              <a:latin typeface="Arial"/>
            </a:endParaRPr>
          </a:p>
          <a:p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Papa vous bénira.</a:t>
            </a:r>
            <a:endParaRPr b="1" lang="fr-BE" sz="3200" spc="-1" strike="noStrike">
              <a:solidFill>
                <a:srgbClr val="ffffff"/>
              </a:solidFill>
              <a:latin typeface="Arial"/>
            </a:endParaRPr>
          </a:p>
          <a:p>
            <a:endParaRPr b="1" lang="fr-BE" sz="3200" spc="-1" strike="noStrike">
              <a:solidFill>
                <a:srgbClr val="ffffff"/>
              </a:solidFill>
              <a:latin typeface="Arial"/>
            </a:endParaRPr>
          </a:p>
          <a:p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1. Mes bien aimés,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apprenez à marcher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Mes préférés,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apprenez à aimer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Vivez sous le souffle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de mon Esprit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CustomShape 21"/>
          <p:cNvSpPr/>
          <p:nvPr/>
        </p:nvSpPr>
        <p:spPr>
          <a:xfrm>
            <a:off x="7461000" y="840960"/>
            <a:ext cx="5426640" cy="133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720" name="CustomShape 22"/>
          <p:cNvSpPr/>
          <p:nvPr/>
        </p:nvSpPr>
        <p:spPr>
          <a:xfrm>
            <a:off x="216000" y="216000"/>
            <a:ext cx="6550920" cy="828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 fontScale="93333" lnSpcReduction="10000"/>
          </a:bodyPr>
          <a:p>
            <a:pPr marL="342720" indent="-342360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 :</a:t>
            </a: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Vivez la charité ! </a:t>
            </a:r>
            <a:endParaRPr b="1" lang="fr-BE" sz="3200" spc="-1" strike="noStrike">
              <a:solidFill>
                <a:srgbClr val="ffffff"/>
              </a:solidFill>
              <a:latin typeface="Arial"/>
            </a:endParaRPr>
          </a:p>
          <a:p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vivez la charité ! </a:t>
            </a:r>
            <a:endParaRPr b="1" lang="fr-BE" sz="3200" spc="-1" strike="noStrike">
              <a:solidFill>
                <a:srgbClr val="ffffff"/>
              </a:solidFill>
              <a:latin typeface="Arial"/>
            </a:endParaRPr>
          </a:p>
          <a:p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vivez la charité ! </a:t>
            </a:r>
            <a:endParaRPr b="1" lang="fr-BE" sz="3200" spc="-1" strike="noStrike">
              <a:solidFill>
                <a:srgbClr val="ffffff"/>
              </a:solidFill>
              <a:latin typeface="Arial"/>
            </a:endParaRPr>
          </a:p>
          <a:p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Papa vous bénira.</a:t>
            </a:r>
            <a:endParaRPr b="1" lang="fr-BE" sz="3200" spc="-1" strike="noStrike">
              <a:solidFill>
                <a:srgbClr val="ffffff"/>
              </a:solidFill>
              <a:latin typeface="Arial"/>
            </a:endParaRPr>
          </a:p>
          <a:p>
            <a:endParaRPr b="1" lang="fr-BE" sz="3200" spc="-1" strike="noStrike">
              <a:solidFill>
                <a:srgbClr val="ffffff"/>
              </a:solidFill>
              <a:latin typeface="Arial"/>
            </a:endParaRPr>
          </a:p>
          <a:p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2. Mes bien aimés,</a:t>
            </a:r>
            <a:br>
              <a:rPr sz="32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il vous faut partager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Mes préférés, </a:t>
            </a:r>
            <a:br>
              <a:rPr sz="32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il vous faut tout quitter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Vivez sous le souffle de mon Esprit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3. Mes bien aimés, je vous ai pardonner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Mes préférés, il vous faut pardonner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Vivez sous le souffle de mon Esprit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CustomShape 13"/>
          <p:cNvSpPr/>
          <p:nvPr/>
        </p:nvSpPr>
        <p:spPr>
          <a:xfrm>
            <a:off x="7461000" y="840960"/>
            <a:ext cx="5426640" cy="133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722" name="CustomShape 14"/>
          <p:cNvSpPr/>
          <p:nvPr/>
        </p:nvSpPr>
        <p:spPr>
          <a:xfrm>
            <a:off x="216000" y="216000"/>
            <a:ext cx="6550920" cy="828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 fontScale="96666"/>
          </a:bodyPr>
          <a:p>
            <a:pPr marL="342720" indent="-342360">
              <a:lnSpc>
                <a:spcPct val="80000"/>
              </a:lnSpc>
              <a:spcBef>
                <a:spcPts val="142"/>
              </a:spcBef>
              <a:spcAft>
                <a:spcPts val="1134"/>
              </a:spcAft>
              <a:tabLst>
                <a:tab algn="l" pos="0"/>
              </a:tabLst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 :</a:t>
            </a: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Vivez la charité ! </a:t>
            </a:r>
            <a:endParaRPr b="1" lang="fr-BE" sz="3200" spc="-1" strike="noStrike">
              <a:solidFill>
                <a:srgbClr val="ffffff"/>
              </a:solidFill>
              <a:latin typeface="Arial"/>
            </a:endParaRPr>
          </a:p>
          <a:p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vivez la charité ! </a:t>
            </a:r>
            <a:endParaRPr b="1" lang="fr-BE" sz="3200" spc="-1" strike="noStrike">
              <a:solidFill>
                <a:srgbClr val="ffffff"/>
              </a:solidFill>
              <a:latin typeface="Arial"/>
            </a:endParaRPr>
          </a:p>
          <a:p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vivez la charité ! </a:t>
            </a:r>
            <a:endParaRPr b="1" lang="fr-BE" sz="3200" spc="-1" strike="noStrike">
              <a:solidFill>
                <a:srgbClr val="ffffff"/>
              </a:solidFill>
              <a:latin typeface="Arial"/>
            </a:endParaRPr>
          </a:p>
          <a:p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Papa vous bénira.</a:t>
            </a:r>
            <a:endParaRPr b="1" lang="fr-BE" sz="3200" spc="-1" strike="noStrike">
              <a:solidFill>
                <a:srgbClr val="ffffff"/>
              </a:solidFill>
              <a:latin typeface="Arial"/>
            </a:endParaRPr>
          </a:p>
          <a:p>
            <a:endParaRPr b="1" lang="fr-BE" sz="3200" spc="-1" strike="noStrike">
              <a:solidFill>
                <a:srgbClr val="ffffff"/>
              </a:solidFill>
              <a:latin typeface="Arial"/>
            </a:endParaRPr>
          </a:p>
          <a:p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4. Mes bien aimés,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vous vous supporterez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just"/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Mes préférés, la paix échangerez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just"/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Vivez sous le souffle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just"/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de mon Esprit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just"/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just"/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5. Mes bien aimés,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just"/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votre vie donnerez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just"/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Mes préférés, à la croix vous irez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just"/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Vivez sous le souffle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just"/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de mon Esprit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CustomShape 1"/>
          <p:cNvSpPr/>
          <p:nvPr/>
        </p:nvSpPr>
        <p:spPr>
          <a:xfrm>
            <a:off x="0" y="360360"/>
            <a:ext cx="6857280" cy="7225560"/>
          </a:xfrm>
          <a:custGeom>
            <a:avLst/>
            <a:gdLst>
              <a:gd name="textAreaLeft" fmla="*/ 0 w 6857280"/>
              <a:gd name="textAreaRight" fmla="*/ 6857640 w 6857280"/>
              <a:gd name="textAreaTop" fmla="*/ 0 h 7225560"/>
              <a:gd name="textAreaBottom" fmla="*/ 7225920 h 72255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marL="342720" indent="-33624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SANCTUS DE LOURDES</a:t>
            </a: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(A 168)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36240" algn="ctr" defTabSz="914400">
              <a:lnSpc>
                <a:spcPct val="100000"/>
              </a:lnSpc>
              <a:tabLst>
                <a:tab algn="l" pos="0"/>
              </a:tabLst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36240" algn="ctr" defTabSz="914400">
              <a:lnSpc>
                <a:spcPct val="100000"/>
              </a:lnSpc>
              <a:tabLst>
                <a:tab algn="l" pos="0"/>
              </a:tabLst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3624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Refrain</a:t>
            </a: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 :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3624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Dieu saint, Dieu fort,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3624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Dieu immortel,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3624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béni soit ton Nom !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36240" algn="ctr" defTabSz="914400">
              <a:lnSpc>
                <a:spcPct val="100000"/>
              </a:lnSpc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36240" algn="ctr" defTabSz="914400">
              <a:lnSpc>
                <a:spcPct val="100000"/>
              </a:lnSpc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36240" indent="-335880" algn="ctr" defTabSz="914400">
              <a:lnSpc>
                <a:spcPct val="100000"/>
              </a:lnSpc>
              <a:buClr>
                <a:srgbClr val="ffffff"/>
              </a:buClr>
              <a:buFont typeface="Cambria"/>
              <a:buAutoNum type="arabicPeriod"/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Ciel et terre sont remplis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36240" indent="-335880" algn="ctr" defTabSz="914400">
              <a:lnSpc>
                <a:spcPct val="100000"/>
              </a:lnSpc>
              <a:buClr>
                <a:srgbClr val="ffffff"/>
              </a:buClr>
              <a:buFont typeface="Cambria"/>
              <a:buAutoNum type="arabicPeriod"/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de ta gloire !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1280" indent="-336240" algn="ctr" defTabSz="914400">
              <a:lnSpc>
                <a:spcPct val="100000"/>
              </a:lnSpc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36240" indent="-335880" algn="ctr" defTabSz="914400">
              <a:lnSpc>
                <a:spcPct val="100000"/>
              </a:lnSpc>
              <a:buClr>
                <a:srgbClr val="ffffff"/>
              </a:buClr>
              <a:buFont typeface="Cambria"/>
              <a:buAutoNum type="arabicPeriod"/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Béni soit celui qui vient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36240" indent="-335880" algn="ctr" defTabSz="914400">
              <a:lnSpc>
                <a:spcPct val="100000"/>
              </a:lnSpc>
              <a:buClr>
                <a:srgbClr val="ffffff"/>
              </a:buClr>
              <a:buFont typeface="Cambria"/>
              <a:buAutoNum type="arabicPeriod"/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au Nom du Seigneur !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CustomShape 1"/>
          <p:cNvSpPr/>
          <p:nvPr/>
        </p:nvSpPr>
        <p:spPr>
          <a:xfrm>
            <a:off x="368280" y="2124000"/>
            <a:ext cx="6120360" cy="45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25" name="CustomShape 2"/>
          <p:cNvSpPr/>
          <p:nvPr/>
        </p:nvSpPr>
        <p:spPr>
          <a:xfrm>
            <a:off x="404640" y="2268360"/>
            <a:ext cx="6047280" cy="149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26" name="CustomShape 3"/>
          <p:cNvSpPr/>
          <p:nvPr/>
        </p:nvSpPr>
        <p:spPr>
          <a:xfrm>
            <a:off x="765000" y="2124000"/>
            <a:ext cx="5326560" cy="252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27" name="CustomShape 4"/>
          <p:cNvSpPr/>
          <p:nvPr/>
        </p:nvSpPr>
        <p:spPr>
          <a:xfrm>
            <a:off x="525600" y="2124000"/>
            <a:ext cx="5804280" cy="30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28" name="CustomShape 5"/>
          <p:cNvSpPr/>
          <p:nvPr/>
        </p:nvSpPr>
        <p:spPr>
          <a:xfrm>
            <a:off x="331920" y="1692360"/>
            <a:ext cx="6191640" cy="356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CustomShape 1"/>
          <p:cNvSpPr/>
          <p:nvPr/>
        </p:nvSpPr>
        <p:spPr>
          <a:xfrm>
            <a:off x="0" y="0"/>
            <a:ext cx="6857280" cy="8166960"/>
          </a:xfrm>
          <a:custGeom>
            <a:avLst/>
            <a:gdLst>
              <a:gd name="textAreaLeft" fmla="*/ 0 w 6857280"/>
              <a:gd name="textAreaRight" fmla="*/ 6857640 w 6857280"/>
              <a:gd name="textAreaTop" fmla="*/ 0 h 8166960"/>
              <a:gd name="textAreaBottom" fmla="*/ 8167320 h 81669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marL="342720" indent="-339480" algn="ctr" defTabSz="914400">
              <a:lnSpc>
                <a:spcPct val="10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39480" algn="ctr" defTabSz="914400">
              <a:lnSpc>
                <a:spcPct val="100000"/>
              </a:lnSpc>
              <a:spcBef>
                <a:spcPts val="598"/>
              </a:spcBef>
              <a:tabLst>
                <a:tab algn="l" pos="0"/>
              </a:tabLst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 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39480" algn="ctr" defTabSz="914400">
              <a:lnSpc>
                <a:spcPct val="10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 </a:t>
            </a: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GLOIRE  A  TOI  QUI  ÉTAIS  MORT</a:t>
            </a: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39480" algn="ctr" defTabSz="914400">
              <a:lnSpc>
                <a:spcPct val="10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(Air écossais)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39480" algn="ctr" defTabSz="914400">
              <a:lnSpc>
                <a:spcPct val="10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 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39480" algn="ctr" defTabSz="914400">
              <a:lnSpc>
                <a:spcPct val="10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 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39480" algn="ctr" defTabSz="914400">
              <a:lnSpc>
                <a:spcPct val="10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Gloire à Toi qui étais mort !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39480" algn="ctr" defTabSz="914400">
              <a:lnSpc>
                <a:spcPct val="10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Gloire à Toi Jésus !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39480" algn="ctr" defTabSz="914400">
              <a:lnSpc>
                <a:spcPct val="10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Gloire à Toi qui es vivant !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39480" algn="ctr" defTabSz="914400">
              <a:lnSpc>
                <a:spcPct val="10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Gloire à Toi !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39480" algn="ctr" defTabSz="914400">
              <a:lnSpc>
                <a:spcPct val="10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Gloire à Toi, ressuscité !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39480" algn="ctr" defTabSz="914400">
              <a:lnSpc>
                <a:spcPct val="10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Viens revivre en nous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39480" algn="ctr" defTabSz="914400">
              <a:lnSpc>
                <a:spcPct val="10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Aujourd’hui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39480" algn="ctr" defTabSz="914400">
              <a:lnSpc>
                <a:spcPct val="10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et jusqu’au jour dernier !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39480" defTabSz="914400">
              <a:lnSpc>
                <a:spcPct val="10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39480" algn="ctr" defTabSz="914400">
              <a:lnSpc>
                <a:spcPct val="10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0" name="Picture 2" descr=""/>
          <p:cNvPicPr/>
          <p:nvPr/>
        </p:nvPicPr>
        <p:blipFill>
          <a:blip r:embed="rId1"/>
          <a:stretch/>
        </p:blipFill>
        <p:spPr>
          <a:xfrm>
            <a:off x="374760" y="1044720"/>
            <a:ext cx="6293520" cy="7847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CustomShape 1"/>
          <p:cNvSpPr/>
          <p:nvPr/>
        </p:nvSpPr>
        <p:spPr>
          <a:xfrm>
            <a:off x="368280" y="2124000"/>
            <a:ext cx="6120360" cy="45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74" name="CustomShape 2"/>
          <p:cNvSpPr/>
          <p:nvPr/>
        </p:nvSpPr>
        <p:spPr>
          <a:xfrm>
            <a:off x="404640" y="2268360"/>
            <a:ext cx="6047280" cy="149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675" name="Picture 7" descr=""/>
          <p:cNvPicPr/>
          <p:nvPr/>
        </p:nvPicPr>
        <p:blipFill>
          <a:blip r:embed="rId1"/>
          <a:stretch/>
        </p:blipFill>
        <p:spPr>
          <a:xfrm>
            <a:off x="908640" y="1979640"/>
            <a:ext cx="5221080" cy="647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CustomShape 1"/>
          <p:cNvSpPr/>
          <p:nvPr/>
        </p:nvSpPr>
        <p:spPr>
          <a:xfrm rot="5400000">
            <a:off x="2637720" y="3443400"/>
            <a:ext cx="1294920" cy="2447280"/>
          </a:xfrm>
          <a:prstGeom prst="triangle">
            <a:avLst>
              <a:gd name="adj" fmla="val 50000"/>
            </a:avLst>
          </a:prstGeom>
          <a:solidFill>
            <a:srgbClr val="3d5da6"/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732" name="Image 1" descr=""/>
          <p:cNvPicPr/>
          <p:nvPr/>
        </p:nvPicPr>
        <p:blipFill>
          <a:blip r:embed="rId1"/>
          <a:stretch/>
        </p:blipFill>
        <p:spPr>
          <a:xfrm>
            <a:off x="-1323360" y="-252360"/>
            <a:ext cx="9432000" cy="10152000"/>
          </a:xfrm>
          <a:prstGeom prst="rect">
            <a:avLst/>
          </a:prstGeom>
          <a:ln w="9360">
            <a:solidFill>
              <a:srgbClr val="000000"/>
            </a:solidFill>
            <a:round/>
          </a:ln>
        </p:spPr>
      </p:pic>
      <p:sp>
        <p:nvSpPr>
          <p:cNvPr id="733" name="CustomShape 2"/>
          <p:cNvSpPr/>
          <p:nvPr/>
        </p:nvSpPr>
        <p:spPr>
          <a:xfrm>
            <a:off x="35640" y="-252360"/>
            <a:ext cx="6683400" cy="4829760"/>
          </a:xfrm>
          <a:prstGeom prst="rect">
            <a:avLst/>
          </a:prstGeom>
          <a:solidFill>
            <a:srgbClr val="3d5da6"/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34" name="CustomShape 3"/>
          <p:cNvSpPr/>
          <p:nvPr/>
        </p:nvSpPr>
        <p:spPr>
          <a:xfrm>
            <a:off x="65880" y="4334040"/>
            <a:ext cx="2686680" cy="3268440"/>
          </a:xfrm>
          <a:prstGeom prst="rect">
            <a:avLst/>
          </a:prstGeom>
          <a:solidFill>
            <a:srgbClr val="3d5da6"/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35" name="CustomShape 4"/>
          <p:cNvSpPr/>
          <p:nvPr/>
        </p:nvSpPr>
        <p:spPr>
          <a:xfrm rot="5400000">
            <a:off x="505800" y="6256800"/>
            <a:ext cx="1547640" cy="2467440"/>
          </a:xfrm>
          <a:prstGeom prst="triangle">
            <a:avLst>
              <a:gd name="adj" fmla="val 60099"/>
            </a:avLst>
          </a:prstGeom>
          <a:solidFill>
            <a:srgbClr val="3d5da6"/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36" name="CustomShape 5"/>
          <p:cNvSpPr/>
          <p:nvPr/>
        </p:nvSpPr>
        <p:spPr>
          <a:xfrm rot="5400000">
            <a:off x="3099240" y="3425760"/>
            <a:ext cx="1547640" cy="2893680"/>
          </a:xfrm>
          <a:prstGeom prst="triangle">
            <a:avLst>
              <a:gd name="adj" fmla="val 50000"/>
            </a:avLst>
          </a:prstGeom>
          <a:solidFill>
            <a:srgbClr val="3d5da6"/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37" name="CustomShape 6"/>
          <p:cNvSpPr/>
          <p:nvPr/>
        </p:nvSpPr>
        <p:spPr>
          <a:xfrm>
            <a:off x="123120" y="-136080"/>
            <a:ext cx="6733800" cy="819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</a:pPr>
            <a:r>
              <a:rPr b="1" lang="fr-BE" sz="2600" spc="-1" strike="noStrike">
                <a:solidFill>
                  <a:srgbClr val="ffffff"/>
                </a:solidFill>
                <a:latin typeface="Cambria"/>
                <a:ea typeface="DejaVu Sans"/>
              </a:rPr>
              <a:t>Notre Père qui es aux cieux, </a:t>
            </a:r>
            <a:br>
              <a:rPr sz="1800"/>
            </a:br>
            <a:r>
              <a:rPr b="1" lang="fr-BE" sz="2600" spc="-1" strike="noStrike">
                <a:solidFill>
                  <a:srgbClr val="ffffff"/>
                </a:solidFill>
                <a:latin typeface="Cambria"/>
                <a:ea typeface="DejaVu Sans"/>
              </a:rPr>
              <a:t>que ton Nom soit sanctifié, </a:t>
            </a:r>
            <a:br>
              <a:rPr sz="1800"/>
            </a:br>
            <a:r>
              <a:rPr b="1" lang="fr-BE" sz="2600" spc="-1" strike="noStrike">
                <a:solidFill>
                  <a:srgbClr val="ffffff"/>
                </a:solidFill>
                <a:latin typeface="Cambria"/>
                <a:ea typeface="DejaVu Sans"/>
              </a:rPr>
              <a:t>que ton règne vienne, </a:t>
            </a:r>
            <a:br>
              <a:rPr sz="1800"/>
            </a:br>
            <a:r>
              <a:rPr b="1" lang="fr-BE" sz="2600" spc="-1" strike="noStrike">
                <a:solidFill>
                  <a:srgbClr val="ffffff"/>
                </a:solidFill>
                <a:latin typeface="Cambria"/>
                <a:ea typeface="DejaVu Sans"/>
              </a:rPr>
              <a:t>que ta volonté soit faite </a:t>
            </a:r>
            <a:endParaRPr b="0" lang="fr-BE" sz="26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fr-BE" sz="2600" spc="-1" strike="noStrike">
                <a:solidFill>
                  <a:srgbClr val="ffffff"/>
                </a:solidFill>
                <a:latin typeface="Cambria"/>
                <a:ea typeface="DejaVu Sans"/>
              </a:rPr>
              <a:t>sur la terre comme au ciel.</a:t>
            </a:r>
            <a:br>
              <a:rPr sz="1800"/>
            </a:br>
            <a:r>
              <a:rPr b="1" lang="fr-BE" sz="2600" spc="-1" strike="noStrike">
                <a:solidFill>
                  <a:srgbClr val="ffffff"/>
                </a:solidFill>
                <a:latin typeface="Cambria"/>
                <a:ea typeface="DejaVu Sans"/>
              </a:rPr>
              <a:t>Donne-nous aujourd'hui notre pain de ce jour. </a:t>
            </a:r>
            <a:br>
              <a:rPr sz="1800"/>
            </a:br>
            <a:r>
              <a:rPr b="1" lang="fr-BE" sz="2600" spc="-1" strike="noStrike">
                <a:solidFill>
                  <a:srgbClr val="ffffff"/>
                </a:solidFill>
                <a:latin typeface="Cambria"/>
                <a:ea typeface="DejaVu Sans"/>
              </a:rPr>
              <a:t>Pardonne-nous nos offenses, </a:t>
            </a:r>
            <a:br>
              <a:rPr sz="1800"/>
            </a:br>
            <a:r>
              <a:rPr b="1" lang="fr-BE" sz="2600" spc="-1" strike="noStrike">
                <a:solidFill>
                  <a:srgbClr val="ffffff"/>
                </a:solidFill>
                <a:latin typeface="Cambria"/>
                <a:ea typeface="DejaVu Sans"/>
              </a:rPr>
              <a:t>comme nous pardonnons aussi </a:t>
            </a:r>
            <a:endParaRPr b="0" lang="fr-BE" sz="26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fr-BE" sz="2600" spc="-1" strike="noStrike">
                <a:solidFill>
                  <a:srgbClr val="ffffff"/>
                </a:solidFill>
                <a:latin typeface="Cambria"/>
                <a:ea typeface="DejaVu Sans"/>
              </a:rPr>
              <a:t>à ceux qui nous ont offensés. </a:t>
            </a:r>
            <a:br>
              <a:rPr sz="1800"/>
            </a:br>
            <a:r>
              <a:rPr b="1" lang="fr-BE" sz="2600" spc="-1" strike="noStrike">
                <a:solidFill>
                  <a:srgbClr val="ffffff"/>
                </a:solidFill>
                <a:latin typeface="Cambria"/>
                <a:ea typeface="DejaVu Sans"/>
              </a:rPr>
              <a:t>Et ne nous soumets pas     à la        tentation, </a:t>
            </a:r>
            <a:endParaRPr b="0" lang="fr-BE" sz="26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i="1" lang="fr-BE" sz="2600" spc="-1" strike="noStrike">
                <a:solidFill>
                  <a:srgbClr val="ffc000"/>
                </a:solidFill>
                <a:latin typeface="Cambria"/>
                <a:ea typeface="DejaVu Sans"/>
              </a:rPr>
              <a:t>Et ne nous    laisse pas   entrer en  tentation</a:t>
            </a:r>
            <a:br>
              <a:rPr sz="1800"/>
            </a:br>
            <a:r>
              <a:rPr b="1" lang="fr-BE" sz="2600" spc="-1" strike="noStrike">
                <a:solidFill>
                  <a:srgbClr val="ffffff"/>
                </a:solidFill>
                <a:latin typeface="Cambria"/>
                <a:ea typeface="DejaVu Sans"/>
              </a:rPr>
              <a:t>mais délivre nous du mal.</a:t>
            </a:r>
            <a:endParaRPr b="0" lang="fr-BE" sz="26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fr-BE" sz="26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fr-BE" sz="2600" spc="-1" strike="noStrike">
                <a:solidFill>
                  <a:srgbClr val="ffffff"/>
                </a:solidFill>
                <a:latin typeface="Cambria"/>
                <a:ea typeface="DejaVu Sans"/>
              </a:rPr>
              <a:t>Car c’est à toi qu’appartiennent,</a:t>
            </a:r>
            <a:endParaRPr b="0" lang="fr-BE" sz="26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fr-BE" sz="2600" spc="-1" strike="noStrike">
                <a:solidFill>
                  <a:srgbClr val="ffffff"/>
                </a:solidFill>
                <a:latin typeface="Cambria"/>
                <a:ea typeface="DejaVu Sans"/>
              </a:rPr>
              <a:t>le Règne, </a:t>
            </a:r>
            <a:endParaRPr b="0" lang="fr-BE" sz="26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fr-BE" sz="2600" spc="-1" strike="noStrike">
                <a:solidFill>
                  <a:srgbClr val="ffffff"/>
                </a:solidFill>
                <a:latin typeface="Cambria"/>
                <a:ea typeface="DejaVu Sans"/>
              </a:rPr>
              <a:t>la Puissance</a:t>
            </a:r>
            <a:endParaRPr b="0" lang="fr-BE" sz="26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fr-BE" sz="2600" spc="-1" strike="noStrike">
                <a:solidFill>
                  <a:srgbClr val="ffffff"/>
                </a:solidFill>
                <a:latin typeface="Cambria"/>
                <a:ea typeface="DejaVu Sans"/>
              </a:rPr>
              <a:t>et la Gloire</a:t>
            </a:r>
            <a:endParaRPr b="0" lang="fr-BE" sz="26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fr-BE" sz="2600" spc="-1" strike="noStrike">
                <a:solidFill>
                  <a:srgbClr val="ffffff"/>
                </a:solidFill>
                <a:latin typeface="Cambria"/>
                <a:ea typeface="DejaVu Sans"/>
              </a:rPr>
              <a:t>pour les siècles </a:t>
            </a:r>
            <a:endParaRPr b="0" lang="fr-BE" sz="26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fr-BE" sz="2600" spc="-1" strike="noStrike">
                <a:solidFill>
                  <a:srgbClr val="ffffff"/>
                </a:solidFill>
                <a:latin typeface="Cambria"/>
                <a:ea typeface="DejaVu Sans"/>
              </a:rPr>
              <a:t>des siècles.</a:t>
            </a:r>
            <a:br>
              <a:rPr sz="1800"/>
            </a:br>
            <a:r>
              <a:rPr b="1" lang="fr-BE" sz="2600" spc="-1" strike="noStrike">
                <a:solidFill>
                  <a:srgbClr val="ffffff"/>
                </a:solidFill>
                <a:latin typeface="Cambria"/>
                <a:ea typeface="DejaVu Sans"/>
              </a:rPr>
              <a:t>Amen</a:t>
            </a:r>
            <a:endParaRPr b="0" lang="fr-BE" sz="2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38" name="CustomShape 7"/>
          <p:cNvSpPr/>
          <p:nvPr/>
        </p:nvSpPr>
        <p:spPr>
          <a:xfrm rot="5400000">
            <a:off x="2637720" y="3595680"/>
            <a:ext cx="1294920" cy="2447280"/>
          </a:xfrm>
          <a:prstGeom prst="triangle">
            <a:avLst>
              <a:gd name="adj" fmla="val 50000"/>
            </a:avLst>
          </a:prstGeom>
          <a:solidFill>
            <a:srgbClr val="3d5da6"/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739" name="Image 19" descr=""/>
          <p:cNvPicPr/>
          <p:nvPr/>
        </p:nvPicPr>
        <p:blipFill>
          <a:blip r:embed="rId2"/>
          <a:stretch/>
        </p:blipFill>
        <p:spPr>
          <a:xfrm>
            <a:off x="-1323360" y="-100080"/>
            <a:ext cx="9432000" cy="10152000"/>
          </a:xfrm>
          <a:prstGeom prst="rect">
            <a:avLst/>
          </a:prstGeom>
          <a:ln w="9360">
            <a:solidFill>
              <a:srgbClr val="000000"/>
            </a:solidFill>
            <a:round/>
          </a:ln>
        </p:spPr>
      </p:pic>
      <p:sp>
        <p:nvSpPr>
          <p:cNvPr id="740" name="CustomShape 8"/>
          <p:cNvSpPr/>
          <p:nvPr/>
        </p:nvSpPr>
        <p:spPr>
          <a:xfrm>
            <a:off x="35640" y="-100080"/>
            <a:ext cx="6683400" cy="4829760"/>
          </a:xfrm>
          <a:prstGeom prst="rect">
            <a:avLst/>
          </a:prstGeom>
          <a:solidFill>
            <a:srgbClr val="3d5da6"/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41" name="CustomShape 9"/>
          <p:cNvSpPr/>
          <p:nvPr/>
        </p:nvSpPr>
        <p:spPr>
          <a:xfrm>
            <a:off x="65880" y="4486320"/>
            <a:ext cx="2686680" cy="3268440"/>
          </a:xfrm>
          <a:prstGeom prst="rect">
            <a:avLst/>
          </a:prstGeom>
          <a:solidFill>
            <a:srgbClr val="3d5da6"/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42" name="CustomShape 10"/>
          <p:cNvSpPr/>
          <p:nvPr/>
        </p:nvSpPr>
        <p:spPr>
          <a:xfrm rot="5400000">
            <a:off x="505800" y="6409440"/>
            <a:ext cx="1547640" cy="2467440"/>
          </a:xfrm>
          <a:prstGeom prst="triangle">
            <a:avLst>
              <a:gd name="adj" fmla="val 60099"/>
            </a:avLst>
          </a:prstGeom>
          <a:solidFill>
            <a:srgbClr val="3d5da6"/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43" name="CustomShape 11"/>
          <p:cNvSpPr/>
          <p:nvPr/>
        </p:nvSpPr>
        <p:spPr>
          <a:xfrm rot="5400000">
            <a:off x="3099240" y="3578040"/>
            <a:ext cx="1547640" cy="2893680"/>
          </a:xfrm>
          <a:prstGeom prst="triangle">
            <a:avLst>
              <a:gd name="adj" fmla="val 50000"/>
            </a:avLst>
          </a:prstGeom>
          <a:solidFill>
            <a:srgbClr val="3d5da6"/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44" name="CustomShape 12"/>
          <p:cNvSpPr/>
          <p:nvPr/>
        </p:nvSpPr>
        <p:spPr>
          <a:xfrm>
            <a:off x="123120" y="259920"/>
            <a:ext cx="6733800" cy="740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</a:pPr>
            <a:r>
              <a:rPr b="1" lang="fr-BE" sz="2600" spc="-1" strike="noStrike">
                <a:solidFill>
                  <a:srgbClr val="ffffff"/>
                </a:solidFill>
                <a:latin typeface="Cambria"/>
                <a:ea typeface="DejaVu Sans"/>
              </a:rPr>
              <a:t>Notre Père qui es aux cieux</a:t>
            </a:r>
            <a:r>
              <a:rPr b="0" lang="fr-BE" sz="2600" spc="-1" strike="noStrike">
                <a:solidFill>
                  <a:srgbClr val="ffffff"/>
                </a:solidFill>
                <a:latin typeface="Cambria"/>
                <a:ea typeface="DejaVu Sans"/>
              </a:rPr>
              <a:t>, </a:t>
            </a:r>
            <a:br>
              <a:rPr sz="1800"/>
            </a:br>
            <a:r>
              <a:rPr b="0" lang="fr-BE" sz="2600" spc="-1" strike="noStrike">
                <a:solidFill>
                  <a:srgbClr val="ffffff"/>
                </a:solidFill>
                <a:latin typeface="Cambria"/>
                <a:ea typeface="DejaVu Sans"/>
              </a:rPr>
              <a:t>que ton Nom soit sanctifié, </a:t>
            </a:r>
            <a:br>
              <a:rPr sz="1800"/>
            </a:br>
            <a:r>
              <a:rPr b="0" lang="fr-BE" sz="2600" spc="-1" strike="noStrike">
                <a:solidFill>
                  <a:srgbClr val="ffffff"/>
                </a:solidFill>
                <a:latin typeface="Cambria"/>
                <a:ea typeface="DejaVu Sans"/>
              </a:rPr>
              <a:t>que ton règne vienne, </a:t>
            </a:r>
            <a:br>
              <a:rPr sz="1800"/>
            </a:br>
            <a:r>
              <a:rPr b="0" lang="fr-BE" sz="2600" spc="-1" strike="noStrike">
                <a:solidFill>
                  <a:srgbClr val="ffffff"/>
                </a:solidFill>
                <a:latin typeface="Cambria"/>
                <a:ea typeface="DejaVu Sans"/>
              </a:rPr>
              <a:t>que ta volonté soit faite </a:t>
            </a:r>
            <a:endParaRPr b="0" lang="fr-BE" sz="26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fr-BE" sz="2600" spc="-1" strike="noStrike">
                <a:solidFill>
                  <a:srgbClr val="ffffff"/>
                </a:solidFill>
                <a:latin typeface="Cambria"/>
                <a:ea typeface="DejaVu Sans"/>
              </a:rPr>
              <a:t>sur la terre comme au ciel.</a:t>
            </a:r>
            <a:br>
              <a:rPr sz="1800"/>
            </a:br>
            <a:r>
              <a:rPr b="0" lang="fr-BE" sz="2600" spc="-1" strike="noStrike">
                <a:solidFill>
                  <a:srgbClr val="ffffff"/>
                </a:solidFill>
                <a:latin typeface="Cambria"/>
                <a:ea typeface="DejaVu Sans"/>
              </a:rPr>
              <a:t>Donne-nous aujourd'hui notre pain de ce jour. </a:t>
            </a:r>
            <a:br>
              <a:rPr sz="1800"/>
            </a:br>
            <a:r>
              <a:rPr b="0" lang="fr-BE" sz="2600" spc="-1" strike="noStrike">
                <a:solidFill>
                  <a:srgbClr val="ffffff"/>
                </a:solidFill>
                <a:latin typeface="Cambria"/>
                <a:ea typeface="DejaVu Sans"/>
              </a:rPr>
              <a:t>Pardonne-nous nos offenses, </a:t>
            </a:r>
            <a:br>
              <a:rPr sz="1800"/>
            </a:br>
            <a:r>
              <a:rPr b="0" lang="fr-BE" sz="2600" spc="-1" strike="noStrike">
                <a:solidFill>
                  <a:srgbClr val="ffffff"/>
                </a:solidFill>
                <a:latin typeface="Cambria"/>
                <a:ea typeface="DejaVu Sans"/>
              </a:rPr>
              <a:t>comme nous pardonnons aussi </a:t>
            </a:r>
            <a:endParaRPr b="0" lang="fr-BE" sz="26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fr-BE" sz="2600" spc="-1" strike="noStrike">
                <a:solidFill>
                  <a:srgbClr val="ffffff"/>
                </a:solidFill>
                <a:latin typeface="Cambria"/>
                <a:ea typeface="DejaVu Sans"/>
              </a:rPr>
              <a:t>à ceux qui nous ont offensés.  </a:t>
            </a:r>
            <a:endParaRPr b="0" lang="fr-BE" sz="26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i="1" lang="fr-BE" sz="2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Et ne nous  laisse  pas entrer en tentation</a:t>
            </a:r>
            <a:r>
              <a:rPr b="1" i="1" lang="fr-BE" sz="2600" spc="-1" strike="noStrike">
                <a:solidFill>
                  <a:srgbClr val="ffc000"/>
                </a:solidFill>
                <a:latin typeface="Cambria"/>
                <a:ea typeface="DejaVu Sans"/>
              </a:rPr>
              <a:t>,</a:t>
            </a:r>
            <a:br>
              <a:rPr sz="1800"/>
            </a:br>
            <a:r>
              <a:rPr b="0" lang="fr-BE" sz="2600" spc="-1" strike="noStrike">
                <a:solidFill>
                  <a:srgbClr val="ffffff"/>
                </a:solidFill>
                <a:latin typeface="Cambria"/>
                <a:ea typeface="DejaVu Sans"/>
              </a:rPr>
              <a:t>mais délivre nous du mal.</a:t>
            </a:r>
            <a:endParaRPr b="0" lang="fr-BE" sz="26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fr-BE" sz="26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fr-BE" sz="2600" spc="-1" strike="noStrike">
                <a:solidFill>
                  <a:srgbClr val="ffffff"/>
                </a:solidFill>
                <a:latin typeface="Cambria"/>
                <a:ea typeface="DejaVu Sans"/>
              </a:rPr>
              <a:t>Car c’est à toi qu’appartiennent,</a:t>
            </a:r>
            <a:endParaRPr b="0" lang="fr-BE" sz="26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fr-BE" sz="2600" spc="-1" strike="noStrike">
                <a:solidFill>
                  <a:srgbClr val="ffffff"/>
                </a:solidFill>
                <a:latin typeface="Cambria"/>
                <a:ea typeface="DejaVu Sans"/>
              </a:rPr>
              <a:t>le Règne, </a:t>
            </a:r>
            <a:endParaRPr b="0" lang="fr-BE" sz="26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fr-BE" sz="2600" spc="-1" strike="noStrike">
                <a:solidFill>
                  <a:srgbClr val="ffffff"/>
                </a:solidFill>
                <a:latin typeface="Cambria"/>
                <a:ea typeface="DejaVu Sans"/>
              </a:rPr>
              <a:t>la Puissance</a:t>
            </a:r>
            <a:endParaRPr b="0" lang="fr-BE" sz="26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fr-BE" sz="2600" spc="-1" strike="noStrike">
                <a:solidFill>
                  <a:srgbClr val="ffffff"/>
                </a:solidFill>
                <a:latin typeface="Cambria"/>
                <a:ea typeface="DejaVu Sans"/>
              </a:rPr>
              <a:t>et la Gloire</a:t>
            </a:r>
            <a:endParaRPr b="0" lang="fr-BE" sz="26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fr-BE" sz="2600" spc="-1" strike="noStrike">
                <a:solidFill>
                  <a:srgbClr val="ffffff"/>
                </a:solidFill>
                <a:latin typeface="Cambria"/>
                <a:ea typeface="DejaVu Sans"/>
              </a:rPr>
              <a:t>pour les siècles </a:t>
            </a:r>
            <a:endParaRPr b="0" lang="fr-BE" sz="26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fr-BE" sz="2600" spc="-1" strike="noStrike">
                <a:solidFill>
                  <a:srgbClr val="ffffff"/>
                </a:solidFill>
                <a:latin typeface="Cambria"/>
                <a:ea typeface="DejaVu Sans"/>
              </a:rPr>
              <a:t>des siècles.</a:t>
            </a:r>
            <a:br>
              <a:rPr sz="1800"/>
            </a:br>
            <a:r>
              <a:rPr b="0" lang="fr-BE" sz="2600" spc="-1" strike="noStrike">
                <a:solidFill>
                  <a:srgbClr val="ffffff"/>
                </a:solidFill>
                <a:latin typeface="Cambria"/>
                <a:ea typeface="DejaVu Sans"/>
              </a:rPr>
              <a:t>Amen</a:t>
            </a:r>
            <a:endParaRPr b="0" lang="fr-BE" sz="2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5" name="Picture 4" descr=""/>
          <p:cNvPicPr/>
          <p:nvPr/>
        </p:nvPicPr>
        <p:blipFill>
          <a:blip r:embed="rId1"/>
          <a:stretch/>
        </p:blipFill>
        <p:spPr>
          <a:xfrm>
            <a:off x="-216000" y="5589720"/>
            <a:ext cx="7173000" cy="2869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CustomShape 1"/>
          <p:cNvSpPr/>
          <p:nvPr/>
        </p:nvSpPr>
        <p:spPr>
          <a:xfrm>
            <a:off x="368280" y="2124000"/>
            <a:ext cx="6120360" cy="45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47" name="CustomShape 2"/>
          <p:cNvSpPr/>
          <p:nvPr/>
        </p:nvSpPr>
        <p:spPr>
          <a:xfrm>
            <a:off x="404640" y="2268360"/>
            <a:ext cx="6047280" cy="149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48" name="CustomShape 3"/>
          <p:cNvSpPr/>
          <p:nvPr/>
        </p:nvSpPr>
        <p:spPr>
          <a:xfrm>
            <a:off x="0" y="971640"/>
            <a:ext cx="6839280" cy="45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49" name="CustomShape 4"/>
          <p:cNvSpPr/>
          <p:nvPr/>
        </p:nvSpPr>
        <p:spPr>
          <a:xfrm>
            <a:off x="-171360" y="2915640"/>
            <a:ext cx="7099920" cy="5635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PRIÈRE POUR LA PAIX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Seigneur Jésus Christ, tu as dit à tes apôtres :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« Je vous laisse la paix, je vous donne ma paix » 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ne regarde pas nos péchés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mais la foi de ton Eglise :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pour que ta volonté s’accomplisse,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donne-lui toujours cette paix,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et conduis-la vers l’unité parfaite,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Toi qui règnes pour les siècles des siècles.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Amen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CustomShape 1"/>
          <p:cNvSpPr/>
          <p:nvPr/>
        </p:nvSpPr>
        <p:spPr>
          <a:xfrm>
            <a:off x="0" y="187200"/>
            <a:ext cx="6857280" cy="862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LA  PAIX  SOIT  AVEC  NOUS</a:t>
            </a: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 (D 192)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</a:t>
            </a: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La paix soit avec nous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La paix de Jésus-Christ.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La paix soit avec nous,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La paix de son Esprit.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 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Couplet 1</a:t>
            </a: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Agneau de Dieu,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Qui enlèves le péché du monde,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Prends pitié de nous (Bis)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 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Couplet 2</a:t>
            </a: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Agneau de Dieu,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Qui connais le poids de notre monde,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Prends pitié de nous  (Bis)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CustomShape 1"/>
          <p:cNvSpPr/>
          <p:nvPr/>
        </p:nvSpPr>
        <p:spPr>
          <a:xfrm>
            <a:off x="144360" y="297000"/>
            <a:ext cx="6597000" cy="886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</a:t>
            </a: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La paix soit avec nous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La paix de Jésus-Christ.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La paix soit avec nous,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La paix de son Esprit.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 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Couplet 3</a:t>
            </a: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Agneau de Dieu,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Qui apportes enfin l’espoir au monde,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Donne-nous la paix  (Bis)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</a:t>
            </a: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La paix soit avec nous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La paix de Jésus-Christ.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La paix soit avec nous,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La paix de son Esprit.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2" name="Image 1" descr=""/>
          <p:cNvPicPr/>
          <p:nvPr/>
        </p:nvPicPr>
        <p:blipFill>
          <a:blip r:embed="rId1"/>
          <a:srcRect l="0" t="0" r="-2918" b="33155"/>
          <a:stretch/>
        </p:blipFill>
        <p:spPr>
          <a:xfrm>
            <a:off x="0" y="-36360"/>
            <a:ext cx="7190280" cy="6515280"/>
          </a:xfrm>
          <a:prstGeom prst="rect">
            <a:avLst/>
          </a:prstGeom>
          <a:ln w="0">
            <a:noFill/>
          </a:ln>
        </p:spPr>
      </p:pic>
      <p:sp>
        <p:nvSpPr>
          <p:cNvPr id="753" name="CustomShape 1"/>
          <p:cNvSpPr/>
          <p:nvPr/>
        </p:nvSpPr>
        <p:spPr>
          <a:xfrm>
            <a:off x="0" y="5797440"/>
            <a:ext cx="6984000" cy="3346560"/>
          </a:xfrm>
          <a:prstGeom prst="rect">
            <a:avLst/>
          </a:prstGeom>
          <a:pattFill prst="wdUpDiag">
            <a:fgClr>
              <a:srgbClr val="bbe0e3"/>
            </a:fgClr>
            <a:bgClr>
              <a:srgbClr val="ffffff"/>
            </a:bgClr>
          </a:pattFill>
          <a:ln w="9360">
            <a:solidFill>
              <a:srgbClr val="000000"/>
            </a:solidFill>
            <a:round/>
          </a:ln>
          <a:effectLst>
            <a:glow rad="228600">
              <a:srgbClr val="ff953e">
                <a:alpha val="40000"/>
              </a:srgbClr>
            </a:glo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endParaRPr b="0" lang="fr-BE" sz="18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i="1" lang="fr-BE" sz="2800" spc="-1" strike="noStrike">
                <a:solidFill>
                  <a:srgbClr val="c00000"/>
                </a:solidFill>
                <a:latin typeface="Cambria"/>
                <a:ea typeface="DejaVu Sans"/>
              </a:rPr>
              <a:t>Nous demandons </a:t>
            </a:r>
            <a:endParaRPr b="0" lang="fr-BE" sz="28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i="1" lang="fr-BE" sz="2800" spc="-1" strike="noStrike">
                <a:solidFill>
                  <a:srgbClr val="c00000"/>
                </a:solidFill>
                <a:latin typeface="Cambria"/>
                <a:ea typeface="DejaVu Sans"/>
              </a:rPr>
              <a:t>la grâce d’entendre </a:t>
            </a:r>
            <a:endParaRPr b="0" lang="fr-BE" sz="28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i="1" lang="fr-BE" sz="2800" spc="-1" strike="noStrike">
                <a:solidFill>
                  <a:srgbClr val="c00000"/>
                </a:solidFill>
                <a:latin typeface="Cambria"/>
                <a:ea typeface="DejaVu Sans"/>
              </a:rPr>
              <a:t>pour que notre cœur soit rempli </a:t>
            </a:r>
            <a:endParaRPr b="0" lang="fr-BE" sz="28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i="1" lang="fr-BE" sz="2800" spc="-1" strike="noStrike">
                <a:solidFill>
                  <a:srgbClr val="c00000"/>
                </a:solidFill>
                <a:latin typeface="Cambria"/>
                <a:ea typeface="DejaVu Sans"/>
              </a:rPr>
              <a:t>de bienveillance, de douceur, d’humilité,</a:t>
            </a:r>
            <a:br>
              <a:rPr sz="2800"/>
            </a:br>
            <a:r>
              <a:rPr b="1" i="1" lang="fr-BE" sz="2800" spc="-1" strike="noStrike">
                <a:solidFill>
                  <a:srgbClr val="c00000"/>
                </a:solidFill>
                <a:latin typeface="Cambria"/>
                <a:ea typeface="DejaVu Sans"/>
              </a:rPr>
              <a:t>de tendresse, </a:t>
            </a:r>
            <a:endParaRPr b="0" lang="fr-BE" sz="28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i="1" lang="fr-BE" sz="2800" spc="-1" strike="noStrike">
                <a:solidFill>
                  <a:srgbClr val="c00000"/>
                </a:solidFill>
                <a:latin typeface="Cambria"/>
                <a:ea typeface="DejaVu Sans"/>
              </a:rPr>
              <a:t>les uns vis-à-vis des autres.</a:t>
            </a:r>
            <a:endParaRPr b="0" lang="fr-BE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CustomShape 1"/>
          <p:cNvSpPr/>
          <p:nvPr/>
        </p:nvSpPr>
        <p:spPr>
          <a:xfrm>
            <a:off x="368280" y="2124000"/>
            <a:ext cx="6120360" cy="45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55" name="CustomShape 2"/>
          <p:cNvSpPr/>
          <p:nvPr/>
        </p:nvSpPr>
        <p:spPr>
          <a:xfrm>
            <a:off x="404640" y="2268360"/>
            <a:ext cx="6047280" cy="149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756" name="Picture 7" descr=""/>
          <p:cNvPicPr/>
          <p:nvPr/>
        </p:nvPicPr>
        <p:blipFill>
          <a:blip r:embed="rId1"/>
          <a:stretch/>
        </p:blipFill>
        <p:spPr>
          <a:xfrm>
            <a:off x="908640" y="1979640"/>
            <a:ext cx="5221080" cy="647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CustomShape 1"/>
          <p:cNvSpPr/>
          <p:nvPr/>
        </p:nvSpPr>
        <p:spPr>
          <a:xfrm>
            <a:off x="368280" y="2124000"/>
            <a:ext cx="6120360" cy="45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77" name="CustomShape 2"/>
          <p:cNvSpPr/>
          <p:nvPr/>
        </p:nvSpPr>
        <p:spPr>
          <a:xfrm>
            <a:off x="404640" y="2268360"/>
            <a:ext cx="6047280" cy="149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78" name="CustomShape 3"/>
          <p:cNvSpPr/>
          <p:nvPr/>
        </p:nvSpPr>
        <p:spPr>
          <a:xfrm>
            <a:off x="765000" y="2124000"/>
            <a:ext cx="5326560" cy="252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79" name="CustomShape 4"/>
          <p:cNvSpPr/>
          <p:nvPr/>
        </p:nvSpPr>
        <p:spPr>
          <a:xfrm>
            <a:off x="525600" y="2124000"/>
            <a:ext cx="5804280" cy="30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CustomShape 15"/>
          <p:cNvSpPr/>
          <p:nvPr/>
        </p:nvSpPr>
        <p:spPr>
          <a:xfrm>
            <a:off x="7461000" y="840960"/>
            <a:ext cx="5426640" cy="133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758" name="CustomShape 16"/>
          <p:cNvSpPr/>
          <p:nvPr/>
        </p:nvSpPr>
        <p:spPr>
          <a:xfrm>
            <a:off x="72000" y="216000"/>
            <a:ext cx="6694920" cy="856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236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Tout est prêt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</a:t>
            </a: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in :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Tout est prêt, venez aux noces,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goûtez la joie de Dieu</a:t>
            </a: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	</a:t>
            </a: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(bis)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1. Le pauvre en ton royaume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ô Seigneur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Le pauvre en ton royaume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sera premier servi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2. La soif en nous t’appelle,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ô Seigneur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La soif en nous t’appelle,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ton œuvre s’accomplit.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CustomShape 17"/>
          <p:cNvSpPr/>
          <p:nvPr/>
        </p:nvSpPr>
        <p:spPr>
          <a:xfrm>
            <a:off x="7461000" y="840960"/>
            <a:ext cx="5426640" cy="133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760" name="CustomShape 18"/>
          <p:cNvSpPr/>
          <p:nvPr/>
        </p:nvSpPr>
        <p:spPr>
          <a:xfrm>
            <a:off x="72000" y="216000"/>
            <a:ext cx="6694920" cy="856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236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</a:t>
            </a: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in :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Tout est prêt, venez aux noces,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goûtez la joie de Dieu</a:t>
            </a: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	</a:t>
            </a: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(bis)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3. Ta vie nous est offerte,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ô Seigneur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Ta vie nous est offerte,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tu donnes ton Esprit.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4. La fête se prépare,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ô Seigneur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La fête se prépare,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ta gloire nous unis.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CustomShape 23"/>
          <p:cNvSpPr/>
          <p:nvPr/>
        </p:nvSpPr>
        <p:spPr>
          <a:xfrm>
            <a:off x="72720" y="151560"/>
            <a:ext cx="6623280" cy="8848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Action de grâce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Jésus le Christ,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lumière intérieure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Ne laisse pas les ténèbres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me parler.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Jésus le Christ,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lumière intérieure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Donne-moi d'accueillir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ton amour.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1. Seigneur, tu me sondes et me connais ; Que je me lève ou m'assoie, tu le sais.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Tu me devances et me poursuis, tu m'enserres, Tu as mis sur moi ta main.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CustomShape 24"/>
          <p:cNvSpPr/>
          <p:nvPr/>
        </p:nvSpPr>
        <p:spPr>
          <a:xfrm>
            <a:off x="72720" y="151560"/>
            <a:ext cx="6623280" cy="8848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Jésus le Christ,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lumière intérieure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Ne laisse pas les ténèbres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me parler.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Jésus le Christ,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lumière intérieure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Donne-moi d'accueillir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ton amour.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2. Je prends les ailes de l'aurore,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Je me loge au-delà des mers,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Même là ta main me conduit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Ta droite me saisit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CustomShape 25"/>
          <p:cNvSpPr/>
          <p:nvPr/>
        </p:nvSpPr>
        <p:spPr>
          <a:xfrm>
            <a:off x="72720" y="151560"/>
            <a:ext cx="6623280" cy="8848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Jésus le Christ,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lumière intérieure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Ne laisse pas les ténèbres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me parler.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Jésus le Christ,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lumière intérieure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Donne-moi d'accueillir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ton amour.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3. Je dirai : que me couvre la ténèbre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La ténèbre n'est point ténèbre devant toi ;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La nuit comme le jour illumine.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CustomShape 26"/>
          <p:cNvSpPr/>
          <p:nvPr/>
        </p:nvSpPr>
        <p:spPr>
          <a:xfrm>
            <a:off x="72720" y="151560"/>
            <a:ext cx="6623280" cy="8848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Jésus le Christ,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lumière intérieure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Ne laisse pas les ténèbres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me parler.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Jésus le Christ,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lumière intérieure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Donne-moi d'accueillir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ton amour.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4. Je te rends grâce pour tant de prodiges, merveilles que je suis et que tes œuvres. Sonde-moi, ô Dieu connais mon cœur ;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just"/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Conduis-moi sur le chemin d'éternité.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5" name="Image 1" descr=""/>
          <p:cNvPicPr/>
          <p:nvPr/>
        </p:nvPicPr>
        <p:blipFill>
          <a:blip r:embed="rId1"/>
          <a:srcRect l="0" t="0" r="0" b="59654"/>
          <a:stretch/>
        </p:blipFill>
        <p:spPr>
          <a:xfrm>
            <a:off x="-4680" y="1187640"/>
            <a:ext cx="6856920" cy="4535280"/>
          </a:xfrm>
          <a:prstGeom prst="rect">
            <a:avLst/>
          </a:prstGeom>
          <a:ln w="0">
            <a:noFill/>
          </a:ln>
        </p:spPr>
      </p:pic>
      <p:pic>
        <p:nvPicPr>
          <p:cNvPr id="766" name="Image 2" descr=""/>
          <p:cNvPicPr/>
          <p:nvPr/>
        </p:nvPicPr>
        <p:blipFill>
          <a:blip r:embed="rId2"/>
          <a:srcRect l="2473" t="43188" r="4214" b="3608"/>
          <a:stretch/>
        </p:blipFill>
        <p:spPr>
          <a:xfrm>
            <a:off x="1140480" y="6084000"/>
            <a:ext cx="4566960" cy="2422080"/>
          </a:xfrm>
          <a:prstGeom prst="rect">
            <a:avLst/>
          </a:prstGeom>
          <a:ln w="0">
            <a:noFill/>
          </a:ln>
        </p:spPr>
      </p:pic>
      <p:sp>
        <p:nvSpPr>
          <p:cNvPr id="767" name="CustomShape 1"/>
          <p:cNvSpPr/>
          <p:nvPr/>
        </p:nvSpPr>
        <p:spPr>
          <a:xfrm>
            <a:off x="18360" y="5513760"/>
            <a:ext cx="1772640" cy="802800"/>
          </a:xfrm>
          <a:prstGeom prst="rect">
            <a:avLst/>
          </a:prstGeom>
          <a:solidFill>
            <a:schemeClr val="lt1"/>
          </a:solidFill>
          <a:ln w="6480">
            <a:solidFill>
              <a:srgbClr val="000000"/>
            </a:solidFill>
            <a:round/>
          </a:ln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7000"/>
              </a:lnSpc>
              <a:spcAft>
                <a:spcPts val="799"/>
              </a:spcAft>
            </a:pPr>
            <a:r>
              <a:rPr b="1" i="1" lang="fr-BE" sz="1600" spc="-1" strike="noStrike">
                <a:solidFill>
                  <a:srgbClr val="000000"/>
                </a:solidFill>
                <a:latin typeface="Arial"/>
                <a:ea typeface="Calibri"/>
              </a:rPr>
              <a:t>Pardonner jusqu’à 70 fois sept fois</a:t>
            </a:r>
            <a:endParaRPr b="0" lang="fr-BE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8" name="CustomShape 2"/>
          <p:cNvSpPr/>
          <p:nvPr/>
        </p:nvSpPr>
        <p:spPr>
          <a:xfrm>
            <a:off x="2048040" y="4514400"/>
            <a:ext cx="4331880" cy="155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r>
              <a:rPr b="1" i="1" lang="fr-BE" sz="2400" spc="-1" strike="noStrike">
                <a:solidFill>
                  <a:srgbClr val="ff0000"/>
                </a:solidFill>
                <a:latin typeface="Cambria"/>
                <a:ea typeface="DejaVu Sans"/>
              </a:rPr>
              <a:t>Pardonne nous nos offenses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i="1" lang="fr-BE" sz="2400" spc="-1" strike="noStrike">
                <a:solidFill>
                  <a:srgbClr val="ff0000"/>
                </a:solidFill>
                <a:latin typeface="Cambria"/>
                <a:ea typeface="DejaVu Sans"/>
              </a:rPr>
              <a:t>comme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i="1" lang="fr-BE" sz="2400" spc="-1" strike="noStrike">
                <a:solidFill>
                  <a:srgbClr val="ff0000"/>
                </a:solidFill>
                <a:latin typeface="Cambria"/>
                <a:ea typeface="DejaVu Sans"/>
              </a:rPr>
              <a:t>nous pardonnons aussi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TextShape 1"/>
          <p:cNvSpPr/>
          <p:nvPr/>
        </p:nvSpPr>
        <p:spPr>
          <a:xfrm>
            <a:off x="216000" y="720000"/>
            <a:ext cx="6479640" cy="817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r>
              <a:rPr b="1" lang="fr-BE" sz="2600" spc="-1" strike="noStrike">
                <a:solidFill>
                  <a:srgbClr val="ffffff"/>
                </a:solidFill>
                <a:latin typeface="Arial"/>
                <a:ea typeface="DejaVu Sans"/>
              </a:rPr>
              <a:t>Prière commune : </a:t>
            </a:r>
            <a:endParaRPr b="0" lang="fr-BE" sz="26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fr-BE" sz="26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BE" sz="2600" spc="-1" strike="noStrike">
                <a:solidFill>
                  <a:srgbClr val="ffffff"/>
                </a:solidFill>
                <a:latin typeface="Arial"/>
                <a:ea typeface="DejaVu Sans"/>
              </a:rPr>
              <a:t>Une nouvelle année commence.</a:t>
            </a:r>
            <a:endParaRPr b="1" i="1" lang="fr-FR" sz="2600" spc="-1" strike="noStrike">
              <a:solidFill>
                <a:srgbClr val="404040"/>
              </a:solidFill>
              <a:latin typeface="Arial"/>
              <a:ea typeface="Times New Roman"/>
            </a:endParaRPr>
          </a:p>
          <a:p>
            <a:pPr>
              <a:lnSpc>
                <a:spcPct val="100000"/>
              </a:lnSpc>
            </a:pPr>
            <a:r>
              <a:rPr b="1" lang="fr-BE" sz="2600" spc="-1" strike="noStrike">
                <a:solidFill>
                  <a:srgbClr val="ffffff"/>
                </a:solidFill>
                <a:latin typeface="Arial"/>
                <a:ea typeface="DejaVu Sans"/>
              </a:rPr>
              <a:t>Nous la souhaitons enrichissante pour chacun.</a:t>
            </a:r>
            <a:endParaRPr b="1" i="1" lang="fr-FR" sz="2600" spc="-1" strike="noStrike">
              <a:solidFill>
                <a:srgbClr val="404040"/>
              </a:solidFill>
              <a:latin typeface="Arial"/>
              <a:ea typeface="Times New Roman"/>
            </a:endParaRPr>
          </a:p>
          <a:p>
            <a:pPr>
              <a:lnSpc>
                <a:spcPct val="100000"/>
              </a:lnSpc>
            </a:pPr>
            <a:endParaRPr b="1" i="1" lang="fr-FR" sz="2600" spc="-1" strike="noStrike">
              <a:solidFill>
                <a:srgbClr val="404040"/>
              </a:solidFill>
              <a:latin typeface="Arial"/>
              <a:ea typeface="Times New Roman"/>
            </a:endParaRPr>
          </a:p>
          <a:p>
            <a:pPr>
              <a:lnSpc>
                <a:spcPct val="100000"/>
              </a:lnSpc>
            </a:pPr>
            <a:r>
              <a:rPr b="1" lang="fr-BE" sz="2600" spc="-1" strike="noStrike">
                <a:solidFill>
                  <a:srgbClr val="ffffff"/>
                </a:solidFill>
                <a:latin typeface="Arial"/>
                <a:ea typeface="DejaVu Sans"/>
              </a:rPr>
              <a:t>Que jamais, Seigneur, nous ne nous  lassions de te chercher et d’être curieux de ta Parole.</a:t>
            </a:r>
            <a:endParaRPr b="1" i="1" lang="fr-FR" sz="2600" spc="-1" strike="noStrike">
              <a:solidFill>
                <a:srgbClr val="404040"/>
              </a:solidFill>
              <a:latin typeface="Arial"/>
              <a:ea typeface="Times New Roman"/>
            </a:endParaRPr>
          </a:p>
          <a:p>
            <a:pPr>
              <a:lnSpc>
                <a:spcPct val="100000"/>
              </a:lnSpc>
            </a:pPr>
            <a:endParaRPr b="1" i="1" lang="fr-FR" sz="2600" spc="-1" strike="noStrike">
              <a:solidFill>
                <a:srgbClr val="404040"/>
              </a:solidFill>
              <a:latin typeface="Arial"/>
              <a:ea typeface="Times New Roman"/>
            </a:endParaRPr>
          </a:p>
          <a:p>
            <a:pPr>
              <a:lnSpc>
                <a:spcPct val="100000"/>
              </a:lnSpc>
            </a:pPr>
            <a:r>
              <a:rPr b="1" lang="fr-BE" sz="2600" spc="-1" strike="noStrike">
                <a:solidFill>
                  <a:srgbClr val="ffffff"/>
                </a:solidFill>
                <a:latin typeface="Arial"/>
                <a:ea typeface="DejaVu Sans"/>
              </a:rPr>
              <a:t>Approfondir les liens qui nous unissent.</a:t>
            </a:r>
            <a:endParaRPr b="1" i="1" lang="fr-FR" sz="2600" spc="-1" strike="noStrike">
              <a:solidFill>
                <a:srgbClr val="404040"/>
              </a:solidFill>
              <a:latin typeface="Arial"/>
              <a:ea typeface="Times New Roman"/>
            </a:endParaRPr>
          </a:p>
          <a:p>
            <a:pPr>
              <a:lnSpc>
                <a:spcPct val="100000"/>
              </a:lnSpc>
            </a:pPr>
            <a:r>
              <a:rPr b="1" lang="fr-BE" sz="2600" spc="-1" strike="noStrike">
                <a:solidFill>
                  <a:srgbClr val="ffffff"/>
                </a:solidFill>
                <a:latin typeface="Arial"/>
                <a:ea typeface="DejaVu Sans"/>
              </a:rPr>
              <a:t>Que notre communauté grandisse en fraternité, que nous nous montrions toujours accueillant les uns envers autres.</a:t>
            </a:r>
            <a:endParaRPr b="1" i="1" lang="fr-FR" sz="2600" spc="-1" strike="noStrike">
              <a:solidFill>
                <a:srgbClr val="404040"/>
              </a:solidFill>
              <a:latin typeface="Arial"/>
              <a:ea typeface="Times New Roman"/>
            </a:endParaRPr>
          </a:p>
          <a:p>
            <a:pPr>
              <a:lnSpc>
                <a:spcPct val="100000"/>
              </a:lnSpc>
            </a:pPr>
            <a:endParaRPr b="1" i="1" lang="fr-FR" sz="2600" spc="-1" strike="noStrike">
              <a:solidFill>
                <a:srgbClr val="404040"/>
              </a:solidFill>
              <a:latin typeface="Arial"/>
              <a:ea typeface="Times New Roman"/>
            </a:endParaRPr>
          </a:p>
          <a:p>
            <a:pPr>
              <a:lnSpc>
                <a:spcPct val="100000"/>
              </a:lnSpc>
            </a:pPr>
            <a:r>
              <a:rPr b="1" lang="fr-BE" sz="2600" spc="-1" strike="noStrike">
                <a:solidFill>
                  <a:srgbClr val="ffffff"/>
                </a:solidFill>
                <a:latin typeface="Arial"/>
                <a:ea typeface="DejaVu Sans"/>
              </a:rPr>
              <a:t>Rends nos cœurs bienveillants envers les plus démunis et les personnes seules.</a:t>
            </a:r>
            <a:endParaRPr b="1" i="1" lang="fr-FR" sz="2600" spc="-1" strike="noStrike">
              <a:solidFill>
                <a:srgbClr val="404040"/>
              </a:solidFill>
              <a:latin typeface="Arial"/>
              <a:ea typeface="Times New Roman"/>
            </a:endParaRPr>
          </a:p>
          <a:p>
            <a:pPr>
              <a:lnSpc>
                <a:spcPct val="100000"/>
              </a:lnSpc>
            </a:pPr>
            <a:endParaRPr b="1" i="1" lang="fr-FR" sz="2600" spc="-1" strike="noStrike">
              <a:solidFill>
                <a:srgbClr val="404040"/>
              </a:solidFill>
              <a:latin typeface="Arial"/>
              <a:ea typeface="Times New Roman"/>
            </a:endParaRPr>
          </a:p>
          <a:p>
            <a:pPr>
              <a:lnSpc>
                <a:spcPct val="100000"/>
              </a:lnSpc>
            </a:pPr>
            <a:r>
              <a:rPr b="1" lang="fr-BE" sz="2600" spc="-1" strike="noStrike">
                <a:solidFill>
                  <a:srgbClr val="ffffff"/>
                </a:solidFill>
                <a:latin typeface="Arial"/>
                <a:ea typeface="DejaVu Sans"/>
              </a:rPr>
              <a:t>Soutiens les enfants et les jeunes </a:t>
            </a:r>
            <a:endParaRPr b="1" i="1" lang="fr-FR" sz="2600" spc="-1" strike="noStrike">
              <a:solidFill>
                <a:srgbClr val="404040"/>
              </a:solidFill>
              <a:latin typeface="Arial"/>
              <a:ea typeface="Times New Roman"/>
            </a:endParaRPr>
          </a:p>
          <a:p>
            <a:pPr>
              <a:lnSpc>
                <a:spcPct val="100000"/>
              </a:lnSpc>
            </a:pPr>
            <a:r>
              <a:rPr b="1" lang="fr-BE" sz="2600" spc="-1" strike="noStrike">
                <a:solidFill>
                  <a:srgbClr val="ffffff"/>
                </a:solidFill>
                <a:latin typeface="Arial"/>
                <a:ea typeface="DejaVu Sans"/>
              </a:rPr>
              <a:t>dans leur apprentissage et l’ouverture à la vie,</a:t>
            </a:r>
            <a:endParaRPr b="1" i="1" lang="fr-FR" sz="2600" spc="-1" strike="noStrike">
              <a:solidFill>
                <a:srgbClr val="404040"/>
              </a:solidFill>
              <a:latin typeface="Arial"/>
              <a:ea typeface="Times New Roman"/>
            </a:endParaRPr>
          </a:p>
          <a:p>
            <a:pPr>
              <a:lnSpc>
                <a:spcPct val="100000"/>
              </a:lnSpc>
            </a:pPr>
            <a:r>
              <a:rPr b="1" lang="fr-BE" sz="2600" spc="-1" strike="noStrike">
                <a:solidFill>
                  <a:srgbClr val="ffffff"/>
                </a:solidFill>
                <a:latin typeface="Arial"/>
                <a:ea typeface="DejaVu Sans"/>
              </a:rPr>
              <a:t>dans leur éducation et les études.</a:t>
            </a:r>
            <a:endParaRPr b="1" i="1" lang="fr-FR" sz="2600" spc="-1" strike="noStrike">
              <a:solidFill>
                <a:srgbClr val="404040"/>
              </a:solidFill>
              <a:latin typeface="Arial"/>
              <a:ea typeface="Times New Roman"/>
            </a:endParaRPr>
          </a:p>
          <a:p>
            <a:pPr>
              <a:lnSpc>
                <a:spcPct val="100000"/>
              </a:lnSpc>
            </a:pPr>
            <a:r>
              <a:rPr b="1" lang="fr-BE" sz="2600" spc="-1" strike="noStrike">
                <a:solidFill>
                  <a:srgbClr val="ffffff"/>
                </a:solidFill>
                <a:latin typeface="Arial"/>
                <a:ea typeface="DejaVu Sans"/>
              </a:rPr>
              <a:t>Qu’ils découvrent l’importance </a:t>
            </a:r>
            <a:endParaRPr b="1" i="1" lang="fr-FR" sz="2600" spc="-1" strike="noStrike">
              <a:solidFill>
                <a:srgbClr val="404040"/>
              </a:solidFill>
              <a:latin typeface="Arial"/>
              <a:ea typeface="Times New Roman"/>
            </a:endParaRPr>
          </a:p>
          <a:p>
            <a:pPr>
              <a:lnSpc>
                <a:spcPct val="100000"/>
              </a:lnSpc>
            </a:pPr>
            <a:r>
              <a:rPr b="1" lang="fr-BE" sz="2600" spc="-1" strike="noStrike">
                <a:solidFill>
                  <a:srgbClr val="ffffff"/>
                </a:solidFill>
                <a:latin typeface="Arial"/>
                <a:ea typeface="DejaVu Sans"/>
              </a:rPr>
              <a:t>de se former et d’étudier</a:t>
            </a:r>
            <a:endParaRPr b="1" i="1" lang="fr-FR" sz="2600" spc="-1" strike="noStrike">
              <a:solidFill>
                <a:srgbClr val="404040"/>
              </a:solidFill>
              <a:latin typeface="Arial"/>
              <a:ea typeface="Times New Roman"/>
            </a:endParaRPr>
          </a:p>
          <a:p>
            <a:pPr>
              <a:lnSpc>
                <a:spcPct val="100000"/>
              </a:lnSpc>
            </a:pPr>
            <a:r>
              <a:rPr b="1" lang="fr-BE" sz="2600" spc="-1" strike="noStrike">
                <a:solidFill>
                  <a:srgbClr val="ffffff"/>
                </a:solidFill>
                <a:latin typeface="Arial"/>
                <a:ea typeface="DejaVu Sans"/>
              </a:rPr>
              <a:t>pour apprendre l’art d’aimer et de servir.</a:t>
            </a:r>
            <a:endParaRPr b="1" i="1" lang="fr-FR" sz="2600" spc="-1" strike="noStrike">
              <a:solidFill>
                <a:srgbClr val="404040"/>
              </a:solidFill>
              <a:latin typeface="Arial"/>
              <a:ea typeface="Times New Roman"/>
            </a:endParaRPr>
          </a:p>
          <a:p>
            <a:pPr>
              <a:lnSpc>
                <a:spcPct val="100000"/>
              </a:lnSpc>
            </a:pPr>
            <a:endParaRPr b="1" i="1" lang="fr-FR" sz="2600" spc="-1" strike="noStrike">
              <a:solidFill>
                <a:srgbClr val="404040"/>
              </a:solidFill>
              <a:latin typeface="Arial"/>
              <a:ea typeface="Times New Roman"/>
            </a:endParaRPr>
          </a:p>
          <a:p>
            <a:pPr>
              <a:lnSpc>
                <a:spcPct val="100000"/>
              </a:lnSpc>
            </a:pPr>
            <a:r>
              <a:rPr b="1" lang="fr-BE" sz="2600" spc="-1" strike="noStrike">
                <a:solidFill>
                  <a:srgbClr val="ffffff"/>
                </a:solidFill>
                <a:latin typeface="Arial"/>
                <a:ea typeface="DejaVu Sans"/>
              </a:rPr>
              <a:t>Sois au cœur de nos familles,</a:t>
            </a:r>
            <a:endParaRPr b="1" i="1" lang="fr-FR" sz="2600" spc="-1" strike="noStrike">
              <a:solidFill>
                <a:srgbClr val="404040"/>
              </a:solidFill>
              <a:latin typeface="Arial"/>
              <a:ea typeface="Times New Roman"/>
            </a:endParaRPr>
          </a:p>
          <a:p>
            <a:pPr>
              <a:lnSpc>
                <a:spcPct val="100000"/>
              </a:lnSpc>
            </a:pPr>
            <a:r>
              <a:rPr b="1" lang="fr-BE" sz="2600" spc="-1" strike="noStrike">
                <a:solidFill>
                  <a:srgbClr val="ffffff"/>
                </a:solidFill>
                <a:latin typeface="Arial"/>
                <a:ea typeface="DejaVu Sans"/>
              </a:rPr>
              <a:t>comme l’ami invisible et toujours présent.</a:t>
            </a:r>
            <a:endParaRPr b="1" i="1" lang="fr-FR" sz="2600" spc="-1" strike="noStrike">
              <a:solidFill>
                <a:srgbClr val="404040"/>
              </a:solidFill>
              <a:latin typeface="Arial"/>
              <a:ea typeface="Times New Roman"/>
            </a:endParaRPr>
          </a:p>
          <a:p>
            <a:pPr>
              <a:lnSpc>
                <a:spcPct val="100000"/>
              </a:lnSpc>
            </a:pPr>
            <a:r>
              <a:rPr b="1" lang="fr-BE" sz="2600" spc="-1" strike="noStrike">
                <a:solidFill>
                  <a:srgbClr val="ffffff"/>
                </a:solidFill>
                <a:latin typeface="Arial"/>
                <a:ea typeface="DejaVu Sans"/>
              </a:rPr>
              <a:t>Augmente en nous le sens du dialogue,</a:t>
            </a:r>
            <a:endParaRPr b="1" i="1" lang="fr-FR" sz="2600" spc="-1" strike="noStrike">
              <a:solidFill>
                <a:srgbClr val="404040"/>
              </a:solidFill>
              <a:latin typeface="Arial"/>
              <a:ea typeface="Times New Roman"/>
            </a:endParaRPr>
          </a:p>
          <a:p>
            <a:pPr>
              <a:lnSpc>
                <a:spcPct val="100000"/>
              </a:lnSpc>
            </a:pPr>
            <a:r>
              <a:rPr b="1" lang="fr-BE" sz="2600" spc="-1" strike="noStrike">
                <a:solidFill>
                  <a:srgbClr val="ffffff"/>
                </a:solidFill>
                <a:latin typeface="Arial"/>
                <a:ea typeface="DejaVu Sans"/>
              </a:rPr>
              <a:t>du pardon et de la reconnaissance.</a:t>
            </a:r>
            <a:endParaRPr b="1" i="1" lang="fr-FR" sz="2600" spc="-1" strike="noStrike">
              <a:solidFill>
                <a:srgbClr val="404040"/>
              </a:solidFill>
              <a:latin typeface="Arial"/>
              <a:ea typeface="Times New Roman"/>
            </a:endParaRPr>
          </a:p>
          <a:p>
            <a:pPr algn="just">
              <a:lnSpc>
                <a:spcPct val="100000"/>
              </a:lnSpc>
            </a:pPr>
            <a:endParaRPr b="1" i="1" lang="fr-FR" sz="2600" spc="-1" strike="noStrike">
              <a:solidFill>
                <a:srgbClr val="404040"/>
              </a:solidFill>
              <a:latin typeface="Arial"/>
              <a:ea typeface="Times New Roman"/>
            </a:endParaRPr>
          </a:p>
          <a:p>
            <a:pPr algn="just">
              <a:lnSpc>
                <a:spcPct val="100000"/>
              </a:lnSpc>
            </a:pPr>
            <a:r>
              <a:rPr b="1" lang="fr-BE" sz="2600" spc="-1" strike="noStrike">
                <a:solidFill>
                  <a:srgbClr val="ffffff"/>
                </a:solidFill>
                <a:latin typeface="Arial"/>
                <a:ea typeface="DejaVu Sans"/>
              </a:rPr>
              <a:t>Bénis sois-tu Père très aimant.</a:t>
            </a:r>
            <a:endParaRPr b="1" i="1" lang="fr-FR" sz="2600" spc="-1" strike="noStrike">
              <a:solidFill>
                <a:srgbClr val="404040"/>
              </a:solidFill>
              <a:latin typeface="Arial"/>
              <a:ea typeface="Times New Roman"/>
            </a:endParaRPr>
          </a:p>
          <a:p>
            <a:pPr algn="just">
              <a:lnSpc>
                <a:spcPct val="100000"/>
              </a:lnSpc>
            </a:pPr>
            <a:endParaRPr b="1" i="1" lang="fr-FR" sz="2600" spc="-1" strike="noStrike">
              <a:solidFill>
                <a:srgbClr val="404040"/>
              </a:solidFill>
              <a:latin typeface="Arial"/>
              <a:ea typeface="Times New Roman"/>
            </a:endParaRPr>
          </a:p>
          <a:p>
            <a:pPr algn="just">
              <a:lnSpc>
                <a:spcPct val="100000"/>
              </a:lnSpc>
            </a:pPr>
            <a:r>
              <a:rPr b="1" lang="fr-BE" sz="2600" spc="-1" strike="noStrike">
                <a:solidFill>
                  <a:srgbClr val="ffffff"/>
                </a:solidFill>
                <a:latin typeface="Arial"/>
                <a:ea typeface="DejaVu Sans"/>
              </a:rPr>
              <a:t>AMEN</a:t>
            </a:r>
            <a:endParaRPr b="1" i="1" lang="fr-FR" sz="2600" spc="-1" strike="noStrike">
              <a:solidFill>
                <a:srgbClr val="404040"/>
              </a:solidFill>
              <a:latin typeface="Arial"/>
              <a:ea typeface="Times New Roman"/>
            </a:endParaRPr>
          </a:p>
          <a:p>
            <a:pPr defTabSz="914400">
              <a:lnSpc>
                <a:spcPct val="100000"/>
              </a:lnSpc>
            </a:pPr>
            <a:endParaRPr b="0" lang="fr-BE" sz="26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fr-BE" sz="2600" spc="-1" strike="noStrike">
                <a:solidFill>
                  <a:srgbClr val="ffffff"/>
                </a:solidFill>
                <a:latin typeface="Arial"/>
                <a:ea typeface="DejaVu Sans"/>
              </a:rPr>
              <a:t>.</a:t>
            </a:r>
            <a:endParaRPr b="0" lang="fr-BE" sz="2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"/>
          <p:cNvSpPr/>
          <p:nvPr/>
        </p:nvSpPr>
        <p:spPr>
          <a:xfrm>
            <a:off x="216000" y="144360"/>
            <a:ext cx="6958080" cy="8020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FR" sz="2400" spc="-1" strike="noStrike" u="sng">
                <a:solidFill>
                  <a:srgbClr val="ffffff"/>
                </a:solidFill>
                <a:uFillTx/>
                <a:latin typeface="Cambria"/>
              </a:rPr>
              <a:t>DIEU NOUS ACCUEILLE</a:t>
            </a:r>
            <a:r>
              <a:rPr b="1" lang="fr-FR" sz="2400" spc="-1" strike="noStrike">
                <a:solidFill>
                  <a:srgbClr val="ffffff"/>
                </a:solidFill>
                <a:latin typeface="Cambria"/>
              </a:rPr>
              <a:t> (A 174)</a:t>
            </a:r>
            <a:endParaRPr b="0" lang="fr-BE" sz="2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endParaRPr b="0" lang="fr-BE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FR" sz="2400" spc="-1" strike="noStrike">
                <a:solidFill>
                  <a:srgbClr val="ffffff"/>
                </a:solidFill>
                <a:latin typeface="Cambria"/>
              </a:rPr>
              <a:t>	</a:t>
            </a:r>
            <a:endParaRPr b="0" lang="fr-BE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FR" sz="3200" spc="-1" strike="noStrike" u="sng">
                <a:solidFill>
                  <a:srgbClr val="ffffff"/>
                </a:solidFill>
                <a:uFillTx/>
                <a:latin typeface="Arial"/>
              </a:rPr>
              <a:t>Refrain</a:t>
            </a: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 :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Dieu nous accueille en sa maison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Dieu nous invite a son festin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Jour d’allégresse et jour de joie ! Alléluia !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fr-FR" sz="3200" spc="-1" strike="noStrike">
                <a:solidFill>
                  <a:srgbClr val="ffffff"/>
                </a:solidFill>
                <a:latin typeface="Arial"/>
              </a:rPr>
              <a:t>                              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1. O quelle joie quand on m’a dit :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Approchons-nous de sa Maison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Dans la cité du Dieu vivant !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2. Criez de joie pour notre Dieu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Chantez pour lui, car il est bon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Car éternel est son amour !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TextShape 2"/>
          <p:cNvSpPr/>
          <p:nvPr/>
        </p:nvSpPr>
        <p:spPr>
          <a:xfrm>
            <a:off x="216000" y="720000"/>
            <a:ext cx="6479640" cy="817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r>
              <a:rPr b="1" lang="fr-BE" sz="2600" spc="-1" strike="noStrike">
                <a:solidFill>
                  <a:srgbClr val="ffffff"/>
                </a:solidFill>
                <a:latin typeface="Arial"/>
                <a:ea typeface="DejaVu Sans"/>
              </a:rPr>
              <a:t>Soutiens les enfants et les jeunes </a:t>
            </a:r>
            <a:endParaRPr b="0" lang="fr-BE" sz="26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BE" sz="2600" spc="-1" strike="noStrike">
                <a:solidFill>
                  <a:srgbClr val="ffffff"/>
                </a:solidFill>
                <a:latin typeface="Arial"/>
                <a:ea typeface="DejaVu Sans"/>
              </a:rPr>
              <a:t>dans leur apprentissage et l’ouverture à la vie, dans leur éducation et les études.</a:t>
            </a:r>
            <a:endParaRPr b="1" i="1" lang="fr-FR" sz="2600" spc="-1" strike="noStrike">
              <a:solidFill>
                <a:srgbClr val="404040"/>
              </a:solidFill>
              <a:latin typeface="Arial"/>
              <a:ea typeface="Times New Roman"/>
            </a:endParaRPr>
          </a:p>
          <a:p>
            <a:pPr>
              <a:lnSpc>
                <a:spcPct val="100000"/>
              </a:lnSpc>
            </a:pPr>
            <a:r>
              <a:rPr b="1" lang="fr-BE" sz="2600" spc="-1" strike="noStrike">
                <a:solidFill>
                  <a:srgbClr val="ffffff"/>
                </a:solidFill>
                <a:latin typeface="Arial"/>
                <a:ea typeface="DejaVu Sans"/>
              </a:rPr>
              <a:t>Qu’ils découvrent l’importance </a:t>
            </a:r>
            <a:endParaRPr b="1" i="1" lang="fr-FR" sz="2600" spc="-1" strike="noStrike">
              <a:solidFill>
                <a:srgbClr val="404040"/>
              </a:solidFill>
              <a:latin typeface="Arial"/>
              <a:ea typeface="Times New Roman"/>
            </a:endParaRPr>
          </a:p>
          <a:p>
            <a:pPr>
              <a:lnSpc>
                <a:spcPct val="100000"/>
              </a:lnSpc>
            </a:pPr>
            <a:r>
              <a:rPr b="1" lang="fr-BE" sz="2600" spc="-1" strike="noStrike">
                <a:solidFill>
                  <a:srgbClr val="ffffff"/>
                </a:solidFill>
                <a:latin typeface="Arial"/>
                <a:ea typeface="DejaVu Sans"/>
              </a:rPr>
              <a:t>de se former et d’étudier pour apprendre l’art d’aimer et de servir.</a:t>
            </a:r>
            <a:endParaRPr b="1" i="1" lang="fr-FR" sz="2600" spc="-1" strike="noStrike">
              <a:solidFill>
                <a:srgbClr val="404040"/>
              </a:solidFill>
              <a:latin typeface="Arial"/>
              <a:ea typeface="Times New Roman"/>
            </a:endParaRPr>
          </a:p>
          <a:p>
            <a:pPr>
              <a:lnSpc>
                <a:spcPct val="100000"/>
              </a:lnSpc>
            </a:pPr>
            <a:endParaRPr b="1" i="1" lang="fr-FR" sz="2600" spc="-1" strike="noStrike">
              <a:solidFill>
                <a:srgbClr val="404040"/>
              </a:solidFill>
              <a:latin typeface="Arial"/>
              <a:ea typeface="Times New Roman"/>
            </a:endParaRPr>
          </a:p>
          <a:p>
            <a:pPr>
              <a:lnSpc>
                <a:spcPct val="100000"/>
              </a:lnSpc>
            </a:pPr>
            <a:r>
              <a:rPr b="1" lang="fr-BE" sz="2600" spc="-1" strike="noStrike">
                <a:solidFill>
                  <a:srgbClr val="ffffff"/>
                </a:solidFill>
                <a:latin typeface="Arial"/>
                <a:ea typeface="DejaVu Sans"/>
              </a:rPr>
              <a:t>Sois au cœur de nos familles, comme l’ami invisible et toujours présent.</a:t>
            </a:r>
            <a:endParaRPr b="1" i="1" lang="fr-FR" sz="2600" spc="-1" strike="noStrike">
              <a:solidFill>
                <a:srgbClr val="404040"/>
              </a:solidFill>
              <a:latin typeface="Arial"/>
              <a:ea typeface="Times New Roman"/>
            </a:endParaRPr>
          </a:p>
          <a:p>
            <a:pPr>
              <a:lnSpc>
                <a:spcPct val="100000"/>
              </a:lnSpc>
            </a:pPr>
            <a:r>
              <a:rPr b="1" lang="fr-BE" sz="2600" spc="-1" strike="noStrike">
                <a:solidFill>
                  <a:srgbClr val="ffffff"/>
                </a:solidFill>
                <a:latin typeface="Arial"/>
                <a:ea typeface="DejaVu Sans"/>
              </a:rPr>
              <a:t>Augmente en nous le sens du dialogue,</a:t>
            </a:r>
            <a:endParaRPr b="1" i="1" lang="fr-FR" sz="2600" spc="-1" strike="noStrike">
              <a:solidFill>
                <a:srgbClr val="404040"/>
              </a:solidFill>
              <a:latin typeface="Arial"/>
              <a:ea typeface="Times New Roman"/>
            </a:endParaRPr>
          </a:p>
          <a:p>
            <a:pPr>
              <a:lnSpc>
                <a:spcPct val="100000"/>
              </a:lnSpc>
            </a:pPr>
            <a:r>
              <a:rPr b="1" lang="fr-BE" sz="2600" spc="-1" strike="noStrike">
                <a:solidFill>
                  <a:srgbClr val="ffffff"/>
                </a:solidFill>
                <a:latin typeface="Arial"/>
                <a:ea typeface="DejaVu Sans"/>
              </a:rPr>
              <a:t>du pardon et de la reconnaissance.</a:t>
            </a:r>
            <a:endParaRPr b="1" i="1" lang="fr-FR" sz="2600" spc="-1" strike="noStrike">
              <a:solidFill>
                <a:srgbClr val="404040"/>
              </a:solidFill>
              <a:latin typeface="Arial"/>
              <a:ea typeface="Times New Roman"/>
            </a:endParaRPr>
          </a:p>
          <a:p>
            <a:pPr algn="just">
              <a:lnSpc>
                <a:spcPct val="100000"/>
              </a:lnSpc>
            </a:pPr>
            <a:endParaRPr b="1" i="1" lang="fr-FR" sz="2600" spc="-1" strike="noStrike">
              <a:solidFill>
                <a:srgbClr val="404040"/>
              </a:solidFill>
              <a:latin typeface="Arial"/>
              <a:ea typeface="Times New Roman"/>
            </a:endParaRPr>
          </a:p>
          <a:p>
            <a:pPr algn="just">
              <a:lnSpc>
                <a:spcPct val="100000"/>
              </a:lnSpc>
            </a:pPr>
            <a:r>
              <a:rPr b="1" lang="fr-BE" sz="2600" spc="-1" strike="noStrike">
                <a:solidFill>
                  <a:srgbClr val="ffffff"/>
                </a:solidFill>
                <a:latin typeface="Arial"/>
                <a:ea typeface="DejaVu Sans"/>
              </a:rPr>
              <a:t>Bénis sois-tu Père très aimant.</a:t>
            </a:r>
            <a:endParaRPr b="1" i="1" lang="fr-FR" sz="2600" spc="-1" strike="noStrike">
              <a:solidFill>
                <a:srgbClr val="404040"/>
              </a:solidFill>
              <a:latin typeface="Arial"/>
              <a:ea typeface="Times New Roman"/>
            </a:endParaRPr>
          </a:p>
          <a:p>
            <a:pPr algn="just">
              <a:lnSpc>
                <a:spcPct val="100000"/>
              </a:lnSpc>
            </a:pPr>
            <a:endParaRPr b="1" i="1" lang="fr-FR" sz="2600" spc="-1" strike="noStrike">
              <a:solidFill>
                <a:srgbClr val="404040"/>
              </a:solidFill>
              <a:latin typeface="Arial"/>
              <a:ea typeface="Times New Roman"/>
            </a:endParaRPr>
          </a:p>
          <a:p>
            <a:pPr algn="just">
              <a:lnSpc>
                <a:spcPct val="100000"/>
              </a:lnSpc>
            </a:pPr>
            <a:r>
              <a:rPr b="1" lang="fr-BE" sz="2600" spc="-1" strike="noStrike">
                <a:solidFill>
                  <a:srgbClr val="ffffff"/>
                </a:solidFill>
                <a:latin typeface="Arial"/>
                <a:ea typeface="DejaVu Sans"/>
              </a:rPr>
              <a:t>AMEN</a:t>
            </a:r>
            <a:endParaRPr b="1" i="1" lang="fr-FR" sz="2600" spc="-1" strike="noStrike">
              <a:solidFill>
                <a:srgbClr val="404040"/>
              </a:solidFill>
              <a:latin typeface="Arial"/>
              <a:ea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"/>
          <p:cNvSpPr txBox="1"/>
          <p:nvPr/>
        </p:nvSpPr>
        <p:spPr>
          <a:xfrm>
            <a:off x="504000" y="862920"/>
            <a:ext cx="5976000" cy="8131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BE" sz="3600" spc="-1" strike="noStrike" u="sng">
                <a:solidFill>
                  <a:srgbClr val="ffffff"/>
                </a:solidFill>
                <a:uFillTx/>
                <a:latin typeface="Arial"/>
              </a:rPr>
              <a:t>Annonces :</a:t>
            </a:r>
            <a:r>
              <a:rPr b="0" lang="fr-BE" sz="3600" spc="-1" strike="noStrike">
                <a:solidFill>
                  <a:srgbClr val="ffffff"/>
                </a:solidFill>
                <a:latin typeface="Arial"/>
              </a:rPr>
              <a:t>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r>
              <a:rPr b="0" lang="fr-BE" sz="3600" spc="-1" strike="noStrike">
                <a:solidFill>
                  <a:srgbClr val="ffffff"/>
                </a:solidFill>
                <a:latin typeface="Arial"/>
              </a:rPr>
              <a:t>- Le temps de la fête et du barbecue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r>
              <a:rPr b="0" lang="fr-BE" sz="3600" spc="-1" strike="noStrike">
                <a:solidFill>
                  <a:srgbClr val="ffffff"/>
                </a:solidFill>
                <a:latin typeface="Arial"/>
              </a:rPr>
              <a:t>- Samedi, le 03 octobre à 18h : soyez les bienvenus pour nous réunir et chanter avec nos chorales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CustomShape 27"/>
          <p:cNvSpPr/>
          <p:nvPr/>
        </p:nvSpPr>
        <p:spPr>
          <a:xfrm>
            <a:off x="360360" y="1050840"/>
            <a:ext cx="6048000" cy="636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Allez-vous-en sur les places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Allez-vous-en sur les places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et sur les parvis 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Allez-vous en sur les places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y chercher mes amis,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Tous mes enfants de lumière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qui vivent dans la nuit,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Tous les enfants de mon Père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séparés de Lui,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Allez-vous en sur les places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Et soyez mes témoins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chaque jour.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CustomShape 29"/>
          <p:cNvSpPr/>
          <p:nvPr/>
        </p:nvSpPr>
        <p:spPr>
          <a:xfrm>
            <a:off x="360360" y="1050840"/>
            <a:ext cx="6048000" cy="447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1. En quittant cette terre,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je vous ai laissé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Un message de lumière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Qu’en avez-vous donc fait ?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Quand je vois aujourd’hui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mes enfants révoltés,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Aigris et douloureux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d’avoir pleuré !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CustomShape 31"/>
          <p:cNvSpPr/>
          <p:nvPr/>
        </p:nvSpPr>
        <p:spPr>
          <a:xfrm>
            <a:off x="360360" y="1050840"/>
            <a:ext cx="6048000" cy="636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Refrain :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Allez-vous-en sur les places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et sur les parvis 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Allez-vous en sur les places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y chercher mes amis,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Tous mes enfants de lumière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qui vivent dans la nuit,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Tous les enfants de mon Père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séparés de Lui,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Allez-vous en sur les places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Et soyez mes témoins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chaque jour.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CustomShape 33"/>
          <p:cNvSpPr/>
          <p:nvPr/>
        </p:nvSpPr>
        <p:spPr>
          <a:xfrm>
            <a:off x="360360" y="1050840"/>
            <a:ext cx="6048000" cy="5210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2. En quittant cette terre,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je vous ai donné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La justice de mon Père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L’avez-vous partagée ?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Quand je vois, aujourd’hui,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mes enfants qui ont peur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Sans amour, et sans foi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et sans honneur.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CustomShape 35"/>
          <p:cNvSpPr/>
          <p:nvPr/>
        </p:nvSpPr>
        <p:spPr>
          <a:xfrm>
            <a:off x="360360" y="1050840"/>
            <a:ext cx="6048000" cy="636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Refrain :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Allez-vous-en sur les places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et sur les parvis 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Allez-vous en sur les places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y chercher mes amis,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Tous mes enfants de lumière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qui vivent dans la nuit,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Tous les enfants de mon Père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séparés de Lui,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Allez-vous en sur les places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Et soyez mes témoins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chaque jour.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CustomShape 37"/>
          <p:cNvSpPr/>
          <p:nvPr/>
        </p:nvSpPr>
        <p:spPr>
          <a:xfrm>
            <a:off x="360360" y="1050840"/>
            <a:ext cx="6048000" cy="502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3. En quittant cette terre,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je vous avais dit: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Aimez-vous comme des frères,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M’avez-vous obéi ?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Quand je vois aujourd’hui,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mes enfants torturés,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Sans amis, sans espoir,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abandonnés.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"/>
          <p:cNvSpPr/>
          <p:nvPr/>
        </p:nvSpPr>
        <p:spPr>
          <a:xfrm>
            <a:off x="144360" y="503280"/>
            <a:ext cx="6713640" cy="814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FR" sz="3200" spc="-1" strike="noStrike" u="sng">
                <a:solidFill>
                  <a:srgbClr val="ffffff"/>
                </a:solidFill>
                <a:uFillTx/>
                <a:latin typeface="Arial"/>
              </a:rPr>
              <a:t>Refrain</a:t>
            </a: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 :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Dieu nous accueille en sa maison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Dieu nous invite a son festin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Jour d’allégresse et jour de joie ! Alléluia !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fr-FR" sz="3200" spc="-1" strike="noStrike">
                <a:solidFill>
                  <a:srgbClr val="ffffff"/>
                </a:solidFill>
                <a:latin typeface="Arial"/>
              </a:rPr>
              <a:t>                              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3. Approchons-nous de ce repas 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Où Dieu convie tous ses enfants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Mangeons le pain qui donne vie  !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4. Que Jésus-Christ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nous garde tous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Dans l’unité d’un même corps 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Nous qui mangeons le même pain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FR" sz="2400" spc="-1" strike="noStrike">
                <a:solidFill>
                  <a:srgbClr val="ffffff"/>
                </a:solidFill>
                <a:latin typeface="Cambria"/>
              </a:rPr>
              <a:t>	</a:t>
            </a:r>
            <a:r>
              <a:rPr b="1" lang="fr-FR" sz="2400" spc="-1" strike="noStrike">
                <a:solidFill>
                  <a:srgbClr val="ffffff"/>
                </a:solidFill>
                <a:latin typeface="Cambria"/>
              </a:rPr>
              <a:t>	</a:t>
            </a:r>
            <a:r>
              <a:rPr b="1" lang="fr-FR" sz="2400" spc="-1" strike="noStrike">
                <a:solidFill>
                  <a:srgbClr val="ffffff"/>
                </a:solidFill>
                <a:latin typeface="Cambria"/>
              </a:rPr>
              <a:t>	</a:t>
            </a:r>
            <a:r>
              <a:rPr b="1" lang="fr-FR" sz="2400" spc="-1" strike="noStrike">
                <a:solidFill>
                  <a:srgbClr val="ffffff"/>
                </a:solidFill>
                <a:latin typeface="Cambria"/>
              </a:rPr>
              <a:t>	</a:t>
            </a:r>
            <a:r>
              <a:rPr b="1" lang="fr-FR" sz="2400" spc="-1" strike="noStrike">
                <a:solidFill>
                  <a:srgbClr val="ffffff"/>
                </a:solidFill>
                <a:latin typeface="Cambria"/>
              </a:rPr>
              <a:t>	</a:t>
            </a:r>
            <a:endParaRPr b="0" lang="fr-BE" sz="2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fr-FR" sz="2400" spc="-1" strike="noStrike">
                <a:solidFill>
                  <a:srgbClr val="ffffff"/>
                </a:solidFill>
                <a:latin typeface="Cambria"/>
              </a:rPr>
              <a:t>	</a:t>
            </a:r>
            <a:endParaRPr b="0" lang="fr-BE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CustomShape 39"/>
          <p:cNvSpPr/>
          <p:nvPr/>
        </p:nvSpPr>
        <p:spPr>
          <a:xfrm>
            <a:off x="360360" y="1050840"/>
            <a:ext cx="6048000" cy="636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Refrain :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Allez-vous-en sur les places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et sur les parvis 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Allez-vous en sur les places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y chercher mes amis,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Tous mes enfants de lumière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qui vivent dans la nuit,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Tous les enfants de mon Père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séparés de Lui,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Allez-vous en sur les places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Et soyez mes témoins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chaque jour.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>
            <a:alpha val="31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CustomShape 1"/>
          <p:cNvSpPr/>
          <p:nvPr/>
        </p:nvSpPr>
        <p:spPr>
          <a:xfrm>
            <a:off x="0" y="395280"/>
            <a:ext cx="6851880" cy="687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4400" spc="-1" strike="noStrike">
                <a:solidFill>
                  <a:srgbClr val="000000"/>
                </a:solidFill>
                <a:latin typeface="Calibri"/>
                <a:ea typeface="DejaVu Sans"/>
              </a:rPr>
              <a:t>BON BBQ À TOUS !</a:t>
            </a:r>
            <a:endParaRPr b="0" lang="fr-BE" sz="4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4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80" name="" descr=""/>
          <p:cNvPicPr/>
          <p:nvPr/>
        </p:nvPicPr>
        <p:blipFill>
          <a:blip r:embed="rId1"/>
          <a:stretch/>
        </p:blipFill>
        <p:spPr>
          <a:xfrm>
            <a:off x="-10800" y="2089440"/>
            <a:ext cx="6778800" cy="6766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"/>
          <p:cNvSpPr/>
          <p:nvPr/>
        </p:nvSpPr>
        <p:spPr>
          <a:xfrm>
            <a:off x="216000" y="792000"/>
            <a:ext cx="6742080" cy="4971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29840"/>
                <a:tab algn="l" pos="10779120"/>
                <a:tab algn="l" pos="10780560"/>
                <a:tab algn="l" pos="10782360"/>
              </a:tabLst>
            </a:pPr>
            <a:r>
              <a:rPr b="1" lang="fr-FR" sz="2400" spc="-1" strike="noStrike">
                <a:solidFill>
                  <a:srgbClr val="ffffff"/>
                </a:solidFill>
                <a:latin typeface="Cambria"/>
              </a:rPr>
              <a:t>	</a:t>
            </a:r>
            <a:r>
              <a:rPr b="1" lang="fr-FR" sz="3200" spc="-1" strike="noStrike" u="sng">
                <a:solidFill>
                  <a:srgbClr val="ffffff"/>
                </a:solidFill>
                <a:uFillTx/>
                <a:latin typeface="Arial"/>
              </a:rPr>
              <a:t>Refrain</a:t>
            </a: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 :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29840"/>
                <a:tab algn="l" pos="10779120"/>
                <a:tab algn="l" pos="10780560"/>
                <a:tab algn="l" pos="10782360"/>
              </a:tabLst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Dieu nous accueille en sa maison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29840"/>
                <a:tab algn="l" pos="10779120"/>
                <a:tab algn="l" pos="10780560"/>
                <a:tab algn="l" pos="10782360"/>
              </a:tabLst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Dieu nous invite a son festin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29840"/>
                <a:tab algn="l" pos="10779120"/>
                <a:tab algn="l" pos="10780560"/>
                <a:tab algn="l" pos="10782360"/>
              </a:tabLst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Jour d’allégresse et jour de joie ! Alléluia 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29840"/>
                <a:tab algn="l" pos="10779120"/>
                <a:tab algn="l" pos="10780560"/>
                <a:tab algn="l" pos="10782360"/>
              </a:tabLst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 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29840"/>
                <a:tab algn="l" pos="10779120"/>
                <a:tab algn="l" pos="10780560"/>
                <a:tab algn="l" pos="10782360"/>
              </a:tabLst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	</a:t>
            </a: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	</a:t>
            </a: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	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29840"/>
                <a:tab algn="l" pos="10779120"/>
                <a:tab algn="l" pos="10780560"/>
                <a:tab algn="l" pos="10782360"/>
              </a:tabLst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5. Soyons témoins de son Esprit !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29840"/>
                <a:tab algn="l" pos="10779120"/>
                <a:tab algn="l" pos="10780560"/>
                <a:tab algn="l" pos="10782360"/>
              </a:tabLst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Que disparaisse toute peur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29840"/>
                <a:tab algn="l" pos="10779120"/>
                <a:tab algn="l" pos="10780560"/>
                <a:tab algn="l" pos="10782360"/>
              </a:tabLst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Montrons au monde notre foi 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"/>
          <p:cNvSpPr/>
          <p:nvPr/>
        </p:nvSpPr>
        <p:spPr>
          <a:xfrm>
            <a:off x="503280" y="792000"/>
            <a:ext cx="5832360" cy="631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29840"/>
                <a:tab algn="l" pos="10779120"/>
                <a:tab algn="l" pos="10780560"/>
                <a:tab algn="l" pos="10782360"/>
              </a:tabLst>
            </a:pPr>
            <a:r>
              <a:rPr b="1" lang="fr-FR" sz="2400" spc="-1" strike="noStrike">
                <a:solidFill>
                  <a:srgbClr val="ffffff"/>
                </a:solidFill>
                <a:latin typeface="Cambria"/>
              </a:rPr>
              <a:t>	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29840"/>
                <a:tab algn="l" pos="10779120"/>
                <a:tab algn="l" pos="10780560"/>
                <a:tab algn="l" pos="10782360"/>
              </a:tabLst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29840"/>
                <a:tab algn="l" pos="10779120"/>
                <a:tab algn="l" pos="10780560"/>
                <a:tab algn="l" pos="10782360"/>
              </a:tabLst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29840"/>
                <a:tab algn="l" pos="10779120"/>
                <a:tab algn="l" pos="10780560"/>
                <a:tab algn="l" pos="10782360"/>
              </a:tabLst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29840"/>
                <a:tab algn="l" pos="10779120"/>
                <a:tab algn="l" pos="10780560"/>
                <a:tab algn="l" pos="10782360"/>
              </a:tabLst>
            </a:pPr>
            <a:r>
              <a:rPr b="1" lang="fr-FR" sz="3200" spc="-1" strike="noStrike" u="sng">
                <a:solidFill>
                  <a:srgbClr val="ffffff"/>
                </a:solidFill>
                <a:uFillTx/>
                <a:latin typeface="Arial"/>
              </a:rPr>
              <a:t>Refrain</a:t>
            </a: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 :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29840"/>
                <a:tab algn="l" pos="10779120"/>
                <a:tab algn="l" pos="10780560"/>
                <a:tab algn="l" pos="10782360"/>
              </a:tabLst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Dieu nous accueille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29840"/>
                <a:tab algn="l" pos="10779120"/>
                <a:tab algn="l" pos="10780560"/>
                <a:tab algn="l" pos="10782360"/>
              </a:tabLst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en sa maison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29840"/>
                <a:tab algn="l" pos="10779120"/>
                <a:tab algn="l" pos="10780560"/>
                <a:tab algn="l" pos="10782360"/>
              </a:tabLst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Dieu nous invite a son festin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29840"/>
                <a:tab algn="l" pos="10779120"/>
                <a:tab algn="l" pos="10780560"/>
                <a:tab algn="l" pos="10782360"/>
              </a:tabLst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Jour d’allégresse et jour de joie ! Alléluia 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29840"/>
                <a:tab algn="l" pos="10779120"/>
                <a:tab algn="l" pos="10780560"/>
                <a:tab algn="l" pos="10782360"/>
              </a:tabLst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 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29840"/>
                <a:tab algn="l" pos="10779120"/>
                <a:tab algn="l" pos="10780560"/>
                <a:tab algn="l" pos="10782360"/>
              </a:tabLst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	</a:t>
            </a: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	</a:t>
            </a: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	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29840"/>
                <a:tab algn="l" pos="10779120"/>
                <a:tab algn="l" pos="10780560"/>
                <a:tab algn="l" pos="10782360"/>
              </a:tabLst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3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8058</TotalTime>
  <Application>LibreOffice/24.2.0.3$Windows_X86_64 LibreOffice_project/da48488a73ddd66ea24cf16bbc4f7b9c08e9bea1</Application>
  <AppVersion>15.0000</AppVersion>
  <Company>AGM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2011-11-13T14:02:22Z</dcterms:created>
  <dc:creator>MALBROUCK Gilbert</dc:creator>
  <dc:description/>
  <dc:language>fr-BE</dc:language>
  <cp:lastModifiedBy/>
  <cp:lastPrinted>2026-09-06T21:10:32Z</cp:lastPrinted>
  <dcterms:modified xsi:type="dcterms:W3CDTF">2026-09-06T21:10:04Z</dcterms:modified>
  <cp:revision>238</cp:revision>
  <dc:subject/>
  <dc:title>Diapositive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denSlides">
    <vt:i4>0</vt:i4>
  </property>
  <property fmtid="{D5CDD505-2E9C-101B-9397-08002B2CF9AE}" pid="3" name="HyperlinksChanged">
    <vt:bool>0</vt:bool>
  </property>
  <property fmtid="{D5CDD505-2E9C-101B-9397-08002B2CF9AE}" pid="4" name="LinksUpToDate">
    <vt:bool>0</vt:bool>
  </property>
  <property fmtid="{D5CDD505-2E9C-101B-9397-08002B2CF9AE}" pid="5" name="MMClips">
    <vt:i4>0</vt:i4>
  </property>
  <property fmtid="{D5CDD505-2E9C-101B-9397-08002B2CF9AE}" pid="6" name="Notes">
    <vt:i4>14</vt:i4>
  </property>
  <property fmtid="{D5CDD505-2E9C-101B-9397-08002B2CF9AE}" pid="7" name="PresentationFormat">
    <vt:lpwstr>Affichage à l'écran (4:3)</vt:lpwstr>
  </property>
  <property fmtid="{D5CDD505-2E9C-101B-9397-08002B2CF9AE}" pid="8" name="ScaleCrop">
    <vt:bool>0</vt:bool>
  </property>
  <property fmtid="{D5CDD505-2E9C-101B-9397-08002B2CF9AE}" pid="9" name="ShareDoc">
    <vt:bool>0</vt:bool>
  </property>
  <property fmtid="{D5CDD505-2E9C-101B-9397-08002B2CF9AE}" pid="10" name="Slides">
    <vt:i4>69</vt:i4>
  </property>
</Properties>
</file>