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90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91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92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93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Masters/slideMaster31.xml" ContentType="application/vnd.openxmlformats-officedocument.presentationml.slideMaster+xml"/>
  <Override PartName="/ppt/slideMasters/slideMaster32.xml" ContentType="application/vnd.openxmlformats-officedocument.presentationml.slideMaster+xml"/>
  <Override PartName="/ppt/slideMasters/slideMaster33.xml" ContentType="application/vnd.openxmlformats-officedocument.presentationml.slideMaster+xml"/>
  <Override PartName="/ppt/slideMasters/slideMaster34.xml" ContentType="application/vnd.openxmlformats-officedocument.presentationml.slideMaster+xml"/>
  <Override PartName="/ppt/slideMasters/slideMaster35.xml" ContentType="application/vnd.openxmlformats-officedocument.presentationml.slideMaster+xml"/>
  <Override PartName="/ppt/slideMasters/slideMaster36.xml" ContentType="application/vnd.openxmlformats-officedocument.presentationml.slideMaster+xml"/>
  <Override PartName="/ppt/slideMasters/slideMaster37.xml" ContentType="application/vnd.openxmlformats-officedocument.presentationml.slideMaster+xml"/>
  <Override PartName="/ppt/slideMasters/slideMaster38.xml" ContentType="application/vnd.openxmlformats-officedocument.presentationml.slideMaster+xml"/>
  <Override PartName="/ppt/slideMasters/slideMaster39.xml" ContentType="application/vnd.openxmlformats-officedocument.presentationml.slideMaster+xml"/>
  <Override PartName="/ppt/slideMasters/slideMaster40.xml" ContentType="application/vnd.openxmlformats-officedocument.presentationml.slideMaster+xml"/>
  <Override PartName="/ppt/slideMasters/slideMaster41.xml" ContentType="application/vnd.openxmlformats-officedocument.presentationml.slideMaster+xml"/>
  <Override PartName="/ppt/slideMasters/slideMaster42.xml" ContentType="application/vnd.openxmlformats-officedocument.presentationml.slideMaster+xml"/>
  <Override PartName="/ppt/slideMasters/slideMaster43.xml" ContentType="application/vnd.openxmlformats-officedocument.presentationml.slideMaster+xml"/>
  <Override PartName="/ppt/slideMasters/slideMaster44.xml" ContentType="application/vnd.openxmlformats-officedocument.presentationml.slideMaster+xml"/>
  <Override PartName="/ppt/slideMasters/slideMaster45.xml" ContentType="application/vnd.openxmlformats-officedocument.presentationml.slideMaster+xml"/>
  <Override PartName="/ppt/slideMasters/slideMaster46.xml" ContentType="application/vnd.openxmlformats-officedocument.presentationml.slideMaster+xml"/>
  <Override PartName="/ppt/slideMasters/slideMaster47.xml" ContentType="application/vnd.openxmlformats-officedocument.presentationml.slideMaster+xml"/>
  <Override PartName="/ppt/slideMasters/slideMaster48.xml" ContentType="application/vnd.openxmlformats-officedocument.presentationml.slideMaster+xml"/>
  <Override PartName="/ppt/slideMasters/_rels/slideMaster40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2.xml.rels" ContentType="application/vnd.openxmlformats-package.relationships+xml"/>
  <Override PartName="/ppt/slideMasters/_rels/slideMaster41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20.xml.rels" ContentType="application/vnd.openxmlformats-package.relationships+xml"/>
  <Override PartName="/ppt/slideMasters/_rels/slideMaster42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1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43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44.xml.rels" ContentType="application/vnd.openxmlformats-package.relationships+xml"/>
  <Override PartName="/ppt/slideMasters/_rels/slideMaster23.xml.rels" ContentType="application/vnd.openxmlformats-package.relationships+xml"/>
  <Override PartName="/ppt/slideMasters/_rels/slideMaster90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45.xml.rels" ContentType="application/vnd.openxmlformats-package.relationships+xml"/>
  <Override PartName="/ppt/slideMasters/_rels/slideMaster24.xml.rels" ContentType="application/vnd.openxmlformats-package.relationships+xml"/>
  <Override PartName="/ppt/slideMasters/_rels/slideMaster91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46.xml.rels" ContentType="application/vnd.openxmlformats-package.relationships+xml"/>
  <Override PartName="/ppt/slideMasters/_rels/slideMaster25.xml.rels" ContentType="application/vnd.openxmlformats-package.relationships+xml"/>
  <Override PartName="/ppt/slideMasters/_rels/slideMaster92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47.xml.rels" ContentType="application/vnd.openxmlformats-package.relationships+xml"/>
  <Override PartName="/ppt/slideMasters/_rels/slideMaster26.xml.rels" ContentType="application/vnd.openxmlformats-package.relationships+xml"/>
  <Override PartName="/ppt/slideMasters/_rels/slideMaster93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48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12.xml.rels" ContentType="application/vnd.openxmlformats-package.relationships+xml"/>
  <Override PartName="/ppt/slideMasters/_rels/slideMaster13.xml.rels" ContentType="application/vnd.openxmlformats-package.relationships+xml"/>
  <Override PartName="/ppt/slideMasters/_rels/slideMaster14.xml.rels" ContentType="application/vnd.openxmlformats-package.relationships+xml"/>
  <Override PartName="/ppt/slideMasters/_rels/slideMaster15.xml.rels" ContentType="application/vnd.openxmlformats-package.relationships+xml"/>
  <Override PartName="/ppt/slideMasters/_rels/slideMaster16.xml.rels" ContentType="application/vnd.openxmlformats-package.relationships+xml"/>
  <Override PartName="/ppt/slideMasters/_rels/slideMaster17.xml.rels" ContentType="application/vnd.openxmlformats-package.relationships+xml"/>
  <Override PartName="/ppt/slideMasters/_rels/slideMaster18.xml.rels" ContentType="application/vnd.openxmlformats-package.relationships+xml"/>
  <Override PartName="/ppt/slideMasters/_rels/slideMaster19.xml.rels" ContentType="application/vnd.openxmlformats-package.relationships+xml"/>
  <Override PartName="/ppt/slideMasters/_rels/slideMaster27.xml.rels" ContentType="application/vnd.openxmlformats-package.relationships+xml"/>
  <Override PartName="/ppt/slideMasters/_rels/slideMaster28.xml.rels" ContentType="application/vnd.openxmlformats-package.relationships+xml"/>
  <Override PartName="/ppt/slideMasters/_rels/slideMaster29.xml.rels" ContentType="application/vnd.openxmlformats-package.relationships+xml"/>
  <Override PartName="/ppt/slideMasters/_rels/slideMaster30.xml.rels" ContentType="application/vnd.openxmlformats-package.relationships+xml"/>
  <Override PartName="/ppt/slideMasters/_rels/slideMaster31.xml.rels" ContentType="application/vnd.openxmlformats-package.relationships+xml"/>
  <Override PartName="/ppt/slideMasters/_rels/slideMaster32.xml.rels" ContentType="application/vnd.openxmlformats-package.relationships+xml"/>
  <Override PartName="/ppt/slideMasters/_rels/slideMaster33.xml.rels" ContentType="application/vnd.openxmlformats-package.relationships+xml"/>
  <Override PartName="/ppt/slideMasters/_rels/slideMaster34.xml.rels" ContentType="application/vnd.openxmlformats-package.relationships+xml"/>
  <Override PartName="/ppt/slideMasters/_rels/slideMaster35.xml.rels" ContentType="application/vnd.openxmlformats-package.relationships+xml"/>
  <Override PartName="/ppt/slideMasters/_rels/slideMaster36.xml.rels" ContentType="application/vnd.openxmlformats-package.relationships+xml"/>
  <Override PartName="/ppt/slideMasters/_rels/slideMaster37.xml.rels" ContentType="application/vnd.openxmlformats-package.relationships+xml"/>
  <Override PartName="/ppt/slideMasters/_rels/slideMaster38.xml.rels" ContentType="application/vnd.openxmlformats-package.relationships+xml"/>
  <Override PartName="/ppt/slideMasters/_rels/slideMaster39.xml.rels" ContentType="application/vnd.openxmlformats-package.relationships+xml"/>
  <Override PartName="/ppt/slideMasters/_rels/slideMaster49.xml.rels" ContentType="application/vnd.openxmlformats-package.relationships+xml"/>
  <Override PartName="/ppt/slideMasters/_rels/slideMaster50.xml.rels" ContentType="application/vnd.openxmlformats-package.relationships+xml"/>
  <Override PartName="/ppt/slideMasters/_rels/slideMaster51.xml.rels" ContentType="application/vnd.openxmlformats-package.relationships+xml"/>
  <Override PartName="/ppt/slideMasters/_rels/slideMaster52.xml.rels" ContentType="application/vnd.openxmlformats-package.relationships+xml"/>
  <Override PartName="/ppt/slideMasters/_rels/slideMaster53.xml.rels" ContentType="application/vnd.openxmlformats-package.relationships+xml"/>
  <Override PartName="/ppt/slideMasters/_rels/slideMaster54.xml.rels" ContentType="application/vnd.openxmlformats-package.relationships+xml"/>
  <Override PartName="/ppt/slideMasters/_rels/slideMaster55.xml.rels" ContentType="application/vnd.openxmlformats-package.relationships+xml"/>
  <Override PartName="/ppt/slideMasters/_rels/slideMaster56.xml.rels" ContentType="application/vnd.openxmlformats-package.relationships+xml"/>
  <Override PartName="/ppt/slideMasters/_rels/slideMaster57.xml.rels" ContentType="application/vnd.openxmlformats-package.relationships+xml"/>
  <Override PartName="/ppt/slideMasters/_rels/slideMaster58.xml.rels" ContentType="application/vnd.openxmlformats-package.relationships+xml"/>
  <Override PartName="/ppt/slideMasters/_rels/slideMaster59.xml.rels" ContentType="application/vnd.openxmlformats-package.relationships+xml"/>
  <Override PartName="/ppt/slideMasters/_rels/slideMaster60.xml.rels" ContentType="application/vnd.openxmlformats-package.relationships+xml"/>
  <Override PartName="/ppt/slideMasters/_rels/slideMaster61.xml.rels" ContentType="application/vnd.openxmlformats-package.relationships+xml"/>
  <Override PartName="/ppt/slideMasters/_rels/slideMaster62.xml.rels" ContentType="application/vnd.openxmlformats-package.relationships+xml"/>
  <Override PartName="/ppt/slideMasters/_rels/slideMaster63.xml.rels" ContentType="application/vnd.openxmlformats-package.relationships+xml"/>
  <Override PartName="/ppt/slideMasters/_rels/slideMaster64.xml.rels" ContentType="application/vnd.openxmlformats-package.relationships+xml"/>
  <Override PartName="/ppt/slideMasters/_rels/slideMaster65.xml.rels" ContentType="application/vnd.openxmlformats-package.relationships+xml"/>
  <Override PartName="/ppt/slideMasters/_rels/slideMaster66.xml.rels" ContentType="application/vnd.openxmlformats-package.relationships+xml"/>
  <Override PartName="/ppt/slideMasters/_rels/slideMaster67.xml.rels" ContentType="application/vnd.openxmlformats-package.relationships+xml"/>
  <Override PartName="/ppt/slideMasters/_rels/slideMaster68.xml.rels" ContentType="application/vnd.openxmlformats-package.relationships+xml"/>
  <Override PartName="/ppt/slideMasters/_rels/slideMaster69.xml.rels" ContentType="application/vnd.openxmlformats-package.relationships+xml"/>
  <Override PartName="/ppt/slideMasters/_rels/slideMaster70.xml.rels" ContentType="application/vnd.openxmlformats-package.relationships+xml"/>
  <Override PartName="/ppt/slideMasters/_rels/slideMaster71.xml.rels" ContentType="application/vnd.openxmlformats-package.relationships+xml"/>
  <Override PartName="/ppt/slideMasters/_rels/slideMaster72.xml.rels" ContentType="application/vnd.openxmlformats-package.relationships+xml"/>
  <Override PartName="/ppt/slideMasters/_rels/slideMaster73.xml.rels" ContentType="application/vnd.openxmlformats-package.relationships+xml"/>
  <Override PartName="/ppt/slideMasters/_rels/slideMaster74.xml.rels" ContentType="application/vnd.openxmlformats-package.relationships+xml"/>
  <Override PartName="/ppt/slideMasters/_rels/slideMaster75.xml.rels" ContentType="application/vnd.openxmlformats-package.relationships+xml"/>
  <Override PartName="/ppt/slideMasters/_rels/slideMaster76.xml.rels" ContentType="application/vnd.openxmlformats-package.relationships+xml"/>
  <Override PartName="/ppt/slideMasters/_rels/slideMaster77.xml.rels" ContentType="application/vnd.openxmlformats-package.relationships+xml"/>
  <Override PartName="/ppt/slideMasters/_rels/slideMaster78.xml.rels" ContentType="application/vnd.openxmlformats-package.relationships+xml"/>
  <Override PartName="/ppt/slideMasters/_rels/slideMaster79.xml.rels" ContentType="application/vnd.openxmlformats-package.relationships+xml"/>
  <Override PartName="/ppt/slideMasters/_rels/slideMaster80.xml.rels" ContentType="application/vnd.openxmlformats-package.relationships+xml"/>
  <Override PartName="/ppt/slideMasters/_rels/slideMaster81.xml.rels" ContentType="application/vnd.openxmlformats-package.relationships+xml"/>
  <Override PartName="/ppt/slideMasters/_rels/slideMaster82.xml.rels" ContentType="application/vnd.openxmlformats-package.relationships+xml"/>
  <Override PartName="/ppt/slideMasters/_rels/slideMaster83.xml.rels" ContentType="application/vnd.openxmlformats-package.relationships+xml"/>
  <Override PartName="/ppt/slideMasters/_rels/slideMaster84.xml.rels" ContentType="application/vnd.openxmlformats-package.relationships+xml"/>
  <Override PartName="/ppt/slideMasters/_rels/slideMaster85.xml.rels" ContentType="application/vnd.openxmlformats-package.relationships+xml"/>
  <Override PartName="/ppt/slideMasters/_rels/slideMaster86.xml.rels" ContentType="application/vnd.openxmlformats-package.relationships+xml"/>
  <Override PartName="/ppt/slideMasters/_rels/slideMaster87.xml.rels" ContentType="application/vnd.openxmlformats-package.relationships+xml"/>
  <Override PartName="/ppt/slideMasters/_rels/slideMaster88.xml.rels" ContentType="application/vnd.openxmlformats-package.relationships+xml"/>
  <Override PartName="/ppt/slideMasters/_rels/slideMaster89.xml.rels" ContentType="application/vnd.openxmlformats-package.relationships+xml"/>
  <Override PartName="/ppt/slideMasters/_rels/slideMaster94.xml.rels" ContentType="application/vnd.openxmlformats-package.relationships+xml"/>
  <Override PartName="/ppt/slideMasters/_rels/slideMaster95.xml.rels" ContentType="application/vnd.openxmlformats-package.relationships+xml"/>
  <Override PartName="/ppt/slideMasters/_rels/slideMaster96.xml.rels" ContentType="application/vnd.openxmlformats-package.relationships+xml"/>
  <Override PartName="/ppt/slideMasters/_rels/slideMaster97.xml.rels" ContentType="application/vnd.openxmlformats-package.relationships+xml"/>
  <Override PartName="/ppt/slideMasters/_rels/slideMaster98.xml.rels" ContentType="application/vnd.openxmlformats-package.relationships+xml"/>
  <Override PartName="/ppt/slideMasters/slideMaster49.xml" ContentType="application/vnd.openxmlformats-officedocument.presentationml.slideMaster+xml"/>
  <Override PartName="/ppt/slideMasters/slideMaster50.xml" ContentType="application/vnd.openxmlformats-officedocument.presentationml.slideMaster+xml"/>
  <Override PartName="/ppt/slideMasters/slideMaster51.xml" ContentType="application/vnd.openxmlformats-officedocument.presentationml.slideMaster+xml"/>
  <Override PartName="/ppt/slideMasters/slideMaster52.xml" ContentType="application/vnd.openxmlformats-officedocument.presentationml.slideMaster+xml"/>
  <Override PartName="/ppt/slideMasters/slideMaster53.xml" ContentType="application/vnd.openxmlformats-officedocument.presentationml.slideMaster+xml"/>
  <Override PartName="/ppt/slideMasters/slideMaster54.xml" ContentType="application/vnd.openxmlformats-officedocument.presentationml.slideMaster+xml"/>
  <Override PartName="/ppt/slideMasters/slideMaster55.xml" ContentType="application/vnd.openxmlformats-officedocument.presentationml.slideMaster+xml"/>
  <Override PartName="/ppt/slideMasters/slideMaster56.xml" ContentType="application/vnd.openxmlformats-officedocument.presentationml.slideMaster+xml"/>
  <Override PartName="/ppt/slideMasters/slideMaster57.xml" ContentType="application/vnd.openxmlformats-officedocument.presentationml.slideMaster+xml"/>
  <Override PartName="/ppt/slideMasters/slideMaster58.xml" ContentType="application/vnd.openxmlformats-officedocument.presentationml.slideMaster+xml"/>
  <Override PartName="/ppt/slideMasters/slideMaster59.xml" ContentType="application/vnd.openxmlformats-officedocument.presentationml.slideMaster+xml"/>
  <Override PartName="/ppt/slideMasters/slideMaster60.xml" ContentType="application/vnd.openxmlformats-officedocument.presentationml.slideMaster+xml"/>
  <Override PartName="/ppt/slideMasters/slideMaster61.xml" ContentType="application/vnd.openxmlformats-officedocument.presentationml.slideMaster+xml"/>
  <Override PartName="/ppt/slideMasters/slideMaster62.xml" ContentType="application/vnd.openxmlformats-officedocument.presentationml.slideMaster+xml"/>
  <Override PartName="/ppt/slideMasters/slideMaster63.xml" ContentType="application/vnd.openxmlformats-officedocument.presentationml.slideMaster+xml"/>
  <Override PartName="/ppt/slideMasters/slideMaster64.xml" ContentType="application/vnd.openxmlformats-officedocument.presentationml.slideMaster+xml"/>
  <Override PartName="/ppt/slideMasters/slideMaster65.xml" ContentType="application/vnd.openxmlformats-officedocument.presentationml.slideMaster+xml"/>
  <Override PartName="/ppt/slideMasters/slideMaster66.xml" ContentType="application/vnd.openxmlformats-officedocument.presentationml.slideMaster+xml"/>
  <Override PartName="/ppt/slideMasters/slideMaster67.xml" ContentType="application/vnd.openxmlformats-officedocument.presentationml.slideMaster+xml"/>
  <Override PartName="/ppt/slideMasters/slideMaster68.xml" ContentType="application/vnd.openxmlformats-officedocument.presentationml.slideMaster+xml"/>
  <Override PartName="/ppt/slideMasters/slideMaster69.xml" ContentType="application/vnd.openxmlformats-officedocument.presentationml.slideMaster+xml"/>
  <Override PartName="/ppt/slideMasters/slideMaster70.xml" ContentType="application/vnd.openxmlformats-officedocument.presentationml.slideMaster+xml"/>
  <Override PartName="/ppt/slideMasters/slideMaster71.xml" ContentType="application/vnd.openxmlformats-officedocument.presentationml.slideMaster+xml"/>
  <Override PartName="/ppt/slideMasters/slideMaster72.xml" ContentType="application/vnd.openxmlformats-officedocument.presentationml.slideMaster+xml"/>
  <Override PartName="/ppt/slideMasters/slideMaster73.xml" ContentType="application/vnd.openxmlformats-officedocument.presentationml.slideMaster+xml"/>
  <Override PartName="/ppt/slideMasters/slideMaster74.xml" ContentType="application/vnd.openxmlformats-officedocument.presentationml.slideMaster+xml"/>
  <Override PartName="/ppt/slideMasters/slideMaster75.xml" ContentType="application/vnd.openxmlformats-officedocument.presentationml.slideMaster+xml"/>
  <Override PartName="/ppt/slideMasters/slideMaster76.xml" ContentType="application/vnd.openxmlformats-officedocument.presentationml.slideMaster+xml"/>
  <Override PartName="/ppt/slideMasters/slideMaster77.xml" ContentType="application/vnd.openxmlformats-officedocument.presentationml.slideMaster+xml"/>
  <Override PartName="/ppt/slideMasters/slideMaster78.xml" ContentType="application/vnd.openxmlformats-officedocument.presentationml.slideMaster+xml"/>
  <Override PartName="/ppt/slideMasters/slideMaster79.xml" ContentType="application/vnd.openxmlformats-officedocument.presentationml.slideMaster+xml"/>
  <Override PartName="/ppt/slideMasters/slideMaster80.xml" ContentType="application/vnd.openxmlformats-officedocument.presentationml.slideMaster+xml"/>
  <Override PartName="/ppt/slideMasters/slideMaster81.xml" ContentType="application/vnd.openxmlformats-officedocument.presentationml.slideMaster+xml"/>
  <Override PartName="/ppt/slideMasters/slideMaster82.xml" ContentType="application/vnd.openxmlformats-officedocument.presentationml.slideMaster+xml"/>
  <Override PartName="/ppt/slideMasters/slideMaster83.xml" ContentType="application/vnd.openxmlformats-officedocument.presentationml.slideMaster+xml"/>
  <Override PartName="/ppt/slideMasters/slideMaster84.xml" ContentType="application/vnd.openxmlformats-officedocument.presentationml.slideMaster+xml"/>
  <Override PartName="/ppt/slideMasters/slideMaster85.xml" ContentType="application/vnd.openxmlformats-officedocument.presentationml.slideMaster+xml"/>
  <Override PartName="/ppt/slideMasters/slideMaster86.xml" ContentType="application/vnd.openxmlformats-officedocument.presentationml.slideMaster+xml"/>
  <Override PartName="/ppt/slideMasters/slideMaster87.xml" ContentType="application/vnd.openxmlformats-officedocument.presentationml.slideMaster+xml"/>
  <Override PartName="/ppt/slideMasters/slideMaster88.xml" ContentType="application/vnd.openxmlformats-officedocument.presentationml.slideMaster+xml"/>
  <Override PartName="/ppt/slideMasters/slideMaster89.xml" ContentType="application/vnd.openxmlformats-officedocument.presentationml.slideMaster+xml"/>
  <Override PartName="/ppt/slideMasters/slideMaster94.xml" ContentType="application/vnd.openxmlformats-officedocument.presentationml.slideMaster+xml"/>
  <Override PartName="/ppt/slideMasters/slideMaster95.xml" ContentType="application/vnd.openxmlformats-officedocument.presentationml.slideMaster+xml"/>
  <Override PartName="/ppt/slideMasters/slideMaster96.xml" ContentType="application/vnd.openxmlformats-officedocument.presentationml.slideMaster+xml"/>
  <Override PartName="/ppt/slideMasters/slideMaster97.xml" ContentType="application/vnd.openxmlformats-officedocument.presentationml.slideMaster+xml"/>
  <Override PartName="/ppt/slideMasters/slideMaster98.xml" ContentType="application/vnd.openxmlformats-officedocument.presentationml.slideMaster+xml"/>
  <Override PartName="/ppt/notesMasters/notesMaster1.xml" ContentType="application/vnd.openxmlformats-officedocument.presentationml.notesMaster+xml"/>
  <Override PartName="/ppt/notesMasters/_rels/notesMaster1.xml.rels" ContentType="application/vnd.openxmlformats-package.relationships+xml"/>
  <Override PartName="/ppt/theme/theme26.xml" ContentType="application/vnd.openxmlformats-officedocument.theme+xml"/>
  <Override PartName="/ppt/theme/theme1.xml" ContentType="application/vnd.openxmlformats-officedocument.theme+xml"/>
  <Override PartName="/ppt/theme/theme27.xml" ContentType="application/vnd.openxmlformats-officedocument.theme+xml"/>
  <Override PartName="/ppt/theme/theme2.xml" ContentType="application/vnd.openxmlformats-officedocument.theme+xml"/>
  <Override PartName="/ppt/theme/theme28.xml" ContentType="application/vnd.openxmlformats-officedocument.theme+xml"/>
  <Override PartName="/ppt/theme/theme3.xml" ContentType="application/vnd.openxmlformats-officedocument.theme+xml"/>
  <Override PartName="/ppt/theme/theme29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40.xml" ContentType="application/vnd.openxmlformats-officedocument.theme+xml"/>
  <Override PartName="/ppt/theme/theme6.xml" ContentType="application/vnd.openxmlformats-officedocument.theme+xml"/>
  <Override PartName="/ppt/theme/theme41.xml" ContentType="application/vnd.openxmlformats-officedocument.theme+xml"/>
  <Override PartName="/ppt/theme/theme7.xml" ContentType="application/vnd.openxmlformats-officedocument.theme+xml"/>
  <Override PartName="/ppt/theme/theme42.xml" ContentType="application/vnd.openxmlformats-officedocument.theme+xml"/>
  <Override PartName="/ppt/theme/theme8.xml" ContentType="application/vnd.openxmlformats-officedocument.theme+xml"/>
  <Override PartName="/ppt/theme/theme43.xml" ContentType="application/vnd.openxmlformats-officedocument.theme+xml"/>
  <Override PartName="/ppt/theme/theme9.xml" ContentType="application/vnd.openxmlformats-officedocument.theme+xml"/>
  <Override PartName="/ppt/theme/theme44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theme/theme12.xml" ContentType="application/vnd.openxmlformats-officedocument.theme+xml"/>
  <Override PartName="/ppt/theme/theme13.xml" ContentType="application/vnd.openxmlformats-officedocument.theme+xml"/>
  <Override PartName="/ppt/theme/theme14.xml" ContentType="application/vnd.openxmlformats-officedocument.theme+xml"/>
  <Override PartName="/ppt/theme/theme15.xml" ContentType="application/vnd.openxmlformats-officedocument.theme+xml"/>
  <Override PartName="/ppt/theme/theme16.xml" ContentType="application/vnd.openxmlformats-officedocument.theme+xml"/>
  <Override PartName="/ppt/theme/theme17.xml" ContentType="application/vnd.openxmlformats-officedocument.theme+xml"/>
  <Override PartName="/ppt/theme/theme18.xml" ContentType="application/vnd.openxmlformats-officedocument.theme+xml"/>
  <Override PartName="/ppt/theme/theme19.xml" ContentType="application/vnd.openxmlformats-officedocument.theme+xml"/>
  <Override PartName="/ppt/theme/theme20.xml" ContentType="application/vnd.openxmlformats-officedocument.theme+xml"/>
  <Override PartName="/ppt/theme/theme21.xml" ContentType="application/vnd.openxmlformats-officedocument.theme+xml"/>
  <Override PartName="/ppt/theme/theme22.xml" ContentType="application/vnd.openxmlformats-officedocument.theme+xml"/>
  <Override PartName="/ppt/theme/theme23.xml" ContentType="application/vnd.openxmlformats-officedocument.theme+xml"/>
  <Override PartName="/ppt/theme/theme24.xml" ContentType="application/vnd.openxmlformats-officedocument.theme+xml"/>
  <Override PartName="/ppt/theme/theme25.xml" ContentType="application/vnd.openxmlformats-officedocument.theme+xml"/>
  <Override PartName="/ppt/theme/theme30.xml" ContentType="application/vnd.openxmlformats-officedocument.theme+xml"/>
  <Override PartName="/ppt/theme/theme31.xml" ContentType="application/vnd.openxmlformats-officedocument.theme+xml"/>
  <Override PartName="/ppt/theme/theme32.xml" ContentType="application/vnd.openxmlformats-officedocument.theme+xml"/>
  <Override PartName="/ppt/theme/theme33.xml" ContentType="application/vnd.openxmlformats-officedocument.theme+xml"/>
  <Override PartName="/ppt/theme/theme34.xml" ContentType="application/vnd.openxmlformats-officedocument.theme+xml"/>
  <Override PartName="/ppt/theme/theme35.xml" ContentType="application/vnd.openxmlformats-officedocument.theme+xml"/>
  <Override PartName="/ppt/theme/theme36.xml" ContentType="application/vnd.openxmlformats-officedocument.theme+xml"/>
  <Override PartName="/ppt/theme/theme37.xml" ContentType="application/vnd.openxmlformats-officedocument.theme+xml"/>
  <Override PartName="/ppt/theme/theme38.xml" ContentType="application/vnd.openxmlformats-officedocument.theme+xml"/>
  <Override PartName="/ppt/theme/theme39.xml" ContentType="application/vnd.openxmlformats-officedocument.theme+xml"/>
  <Override PartName="/ppt/theme/theme45.xml" ContentType="application/vnd.openxmlformats-officedocument.theme+xml"/>
  <Override PartName="/ppt/theme/theme46.xml" ContentType="application/vnd.openxmlformats-officedocument.theme+xml"/>
  <Override PartName="/ppt/theme/theme47.xml" ContentType="application/vnd.openxmlformats-officedocument.theme+xml"/>
  <Override PartName="/ppt/theme/theme48.xml" ContentType="application/vnd.openxmlformats-officedocument.theme+xml"/>
  <Override PartName="/ppt/theme/theme49.xml" ContentType="application/vnd.openxmlformats-officedocument.theme+xml"/>
  <Override PartName="/ppt/theme/theme50.xml" ContentType="application/vnd.openxmlformats-officedocument.theme+xml"/>
  <Override PartName="/ppt/theme/theme51.xml" ContentType="application/vnd.openxmlformats-officedocument.theme+xml"/>
  <Override PartName="/ppt/theme/theme52.xml" ContentType="application/vnd.openxmlformats-officedocument.theme+xml"/>
  <Override PartName="/ppt/theme/theme53.xml" ContentType="application/vnd.openxmlformats-officedocument.theme+xml"/>
  <Override PartName="/ppt/theme/theme54.xml" ContentType="application/vnd.openxmlformats-officedocument.theme+xml"/>
  <Override PartName="/ppt/theme/theme55.xml" ContentType="application/vnd.openxmlformats-officedocument.theme+xml"/>
  <Override PartName="/ppt/theme/theme56.xml" ContentType="application/vnd.openxmlformats-officedocument.theme+xml"/>
  <Override PartName="/ppt/theme/theme57.xml" ContentType="application/vnd.openxmlformats-officedocument.theme+xml"/>
  <Override PartName="/ppt/theme/theme58.xml" ContentType="application/vnd.openxmlformats-officedocument.theme+xml"/>
  <Override PartName="/ppt/theme/theme59.xml" ContentType="application/vnd.openxmlformats-officedocument.theme+xml"/>
  <Override PartName="/ppt/theme/theme60.xml" ContentType="application/vnd.openxmlformats-officedocument.theme+xml"/>
  <Override PartName="/ppt/theme/theme61.xml" ContentType="application/vnd.openxmlformats-officedocument.theme+xml"/>
  <Override PartName="/ppt/theme/theme62.xml" ContentType="application/vnd.openxmlformats-officedocument.theme+xml"/>
  <Override PartName="/ppt/theme/theme63.xml" ContentType="application/vnd.openxmlformats-officedocument.theme+xml"/>
  <Override PartName="/ppt/theme/theme64.xml" ContentType="application/vnd.openxmlformats-officedocument.theme+xml"/>
  <Override PartName="/ppt/theme/theme65.xml" ContentType="application/vnd.openxmlformats-officedocument.theme+xml"/>
  <Override PartName="/ppt/theme/theme66.xml" ContentType="application/vnd.openxmlformats-officedocument.theme+xml"/>
  <Override PartName="/ppt/theme/theme67.xml" ContentType="application/vnd.openxmlformats-officedocument.theme+xml"/>
  <Override PartName="/ppt/theme/theme68.xml" ContentType="application/vnd.openxmlformats-officedocument.theme+xml"/>
  <Override PartName="/ppt/theme/theme69.xml" ContentType="application/vnd.openxmlformats-officedocument.theme+xml"/>
  <Override PartName="/ppt/theme/theme70.xml" ContentType="application/vnd.openxmlformats-officedocument.theme+xml"/>
  <Override PartName="/ppt/theme/theme71.xml" ContentType="application/vnd.openxmlformats-officedocument.theme+xml"/>
  <Override PartName="/ppt/theme/theme72.xml" ContentType="application/vnd.openxmlformats-officedocument.theme+xml"/>
  <Override PartName="/ppt/theme/theme73.xml" ContentType="application/vnd.openxmlformats-officedocument.theme+xml"/>
  <Override PartName="/ppt/theme/theme74.xml" ContentType="application/vnd.openxmlformats-officedocument.theme+xml"/>
  <Override PartName="/ppt/theme/theme75.xml" ContentType="application/vnd.openxmlformats-officedocument.theme+xml"/>
  <Override PartName="/ppt/theme/theme76.xml" ContentType="application/vnd.openxmlformats-officedocument.theme+xml"/>
  <Override PartName="/ppt/theme/theme77.xml" ContentType="application/vnd.openxmlformats-officedocument.theme+xml"/>
  <Override PartName="/ppt/theme/theme78.xml" ContentType="application/vnd.openxmlformats-officedocument.theme+xml"/>
  <Override PartName="/ppt/theme/theme79.xml" ContentType="application/vnd.openxmlformats-officedocument.theme+xml"/>
  <Override PartName="/ppt/theme/theme80.xml" ContentType="application/vnd.openxmlformats-officedocument.theme+xml"/>
  <Override PartName="/ppt/theme/theme81.xml" ContentType="application/vnd.openxmlformats-officedocument.theme+xml"/>
  <Override PartName="/ppt/theme/theme82.xml" ContentType="application/vnd.openxmlformats-officedocument.theme+xml"/>
  <Override PartName="/ppt/theme/theme83.xml" ContentType="application/vnd.openxmlformats-officedocument.theme+xml"/>
  <Override PartName="/ppt/theme/theme84.xml" ContentType="application/vnd.openxmlformats-officedocument.theme+xml"/>
  <Override PartName="/ppt/theme/theme85.xml" ContentType="application/vnd.openxmlformats-officedocument.theme+xml"/>
  <Override PartName="/ppt/theme/theme86.xml" ContentType="application/vnd.openxmlformats-officedocument.theme+xml"/>
  <Override PartName="/ppt/theme/theme87.xml" ContentType="application/vnd.openxmlformats-officedocument.theme+xml"/>
  <Override PartName="/ppt/theme/theme88.xml" ContentType="application/vnd.openxmlformats-officedocument.theme+xml"/>
  <Override PartName="/ppt/theme/theme89.xml" ContentType="application/vnd.openxmlformats-officedocument.theme+xml"/>
  <Override PartName="/ppt/theme/theme90.xml" ContentType="application/vnd.openxmlformats-officedocument.theme+xml"/>
  <Override PartName="/ppt/theme/theme91.xml" ContentType="application/vnd.openxmlformats-officedocument.theme+xml"/>
  <Override PartName="/ppt/theme/theme92.xml" ContentType="application/vnd.openxmlformats-officedocument.theme+xml"/>
  <Override PartName="/ppt/theme/theme93.xml" ContentType="application/vnd.openxmlformats-officedocument.theme+xml"/>
  <Override PartName="/ppt/theme/theme94.xml" ContentType="application/vnd.openxmlformats-officedocument.theme+xml"/>
  <Override PartName="/ppt/theme/theme95.xml" ContentType="application/vnd.openxmlformats-officedocument.theme+xml"/>
  <Override PartName="/ppt/theme/theme96.xml" ContentType="application/vnd.openxmlformats-officedocument.theme+xml"/>
  <Override PartName="/ppt/theme/theme97.xml" ContentType="application/vnd.openxmlformats-officedocument.theme+xml"/>
  <Override PartName="/ppt/theme/theme98.xml" ContentType="application/vnd.openxmlformats-officedocument.theme+xml"/>
  <Override PartName="/ppt/theme/theme99.xml" ContentType="application/vnd.openxmlformats-officedocument.theme+xml"/>
  <Override PartName="/ppt/notesSlides/notesSlide1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_rels/notesSlide62.xml.rels" ContentType="application/vnd.openxmlformats-package.relationships+xml"/>
  <Override PartName="/ppt/notesSlides/_rels/notesSlide9.xml.rels" ContentType="application/vnd.openxmlformats-package.relationships+xml"/>
  <Override PartName="/ppt/notesSlides/_rels/notesSlide1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22.xml.rels" ContentType="application/vnd.openxmlformats-package.relationships+xml"/>
  <Override PartName="/ppt/notesSlides/_rels/notesSlide30.xml.rels" ContentType="application/vnd.openxmlformats-package.relationships+xml"/>
  <Override PartName="/ppt/notesSlides/_rels/notesSlide38.xml.rels" ContentType="application/vnd.openxmlformats-package.relationships+xml"/>
  <Override PartName="/ppt/notesSlides/_rels/notesSlide39.xml.rels" ContentType="application/vnd.openxmlformats-package.relationships+xml"/>
  <Override PartName="/ppt/notesSlides/_rels/notesSlide40.xml.rels" ContentType="application/vnd.openxmlformats-package.relationships+xml"/>
  <Override PartName="/ppt/notesSlides/_rels/notesSlide42.xml.rels" ContentType="application/vnd.openxmlformats-package.relationships+xml"/>
  <Override PartName="/ppt/notesSlides/_rels/notesSlide48.xml.rels" ContentType="application/vnd.openxmlformats-package.relationships+xml"/>
  <Override PartName="/ppt/notesSlides/_rels/notesSlide49.xml.rels" ContentType="application/vnd.openxmlformats-package.relationships+xml"/>
  <Override PartName="/ppt/notesSlides/_rels/notesSlide50.xml.rels" ContentType="application/vnd.openxmlformats-package.relationships+xml"/>
  <Override PartName="/ppt/notesSlides/_rels/notesSlide58.xml.rels" ContentType="application/vnd.openxmlformats-package.relationships+xml"/>
  <Override PartName="/ppt/notesSlides/_rels/notesSlide59.xml.rels" ContentType="application/vnd.openxmlformats-package.relationships+xml"/>
  <Override PartName="/ppt/notesSlides/_rels/notesSlide60.xml.rels" ContentType="application/vnd.openxmlformats-package.relationships+xml"/>
  <Override PartName="/ppt/notesSlides/_rels/notesSlide61.xml.rels" ContentType="application/vnd.openxmlformats-package.relationships+xml"/>
  <Override PartName="/ppt/notesSlides/_rels/notesSlide63.xml.rels" ContentType="application/vnd.openxmlformats-package.relationships+xml"/>
  <Override PartName="/ppt/notesSlides/_rels/notesSlide64.xml.rels" ContentType="application/vnd.openxmlformats-package.relationships+xml"/>
  <Override PartName="/ppt/notesSlides/_rels/notesSlide65.xml.rels" ContentType="application/vnd.openxmlformats-package.relationships+xml"/>
  <Override PartName="/ppt/slideLayouts/slideLayout31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_rels/slideLayout31.xml.rels" ContentType="application/vnd.openxmlformats-package.relationships+xml"/>
  <Override PartName="/ppt/slideLayouts/_rels/slideLayout53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54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5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57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8.xml.rels" ContentType="application/vnd.openxmlformats-package.relationships+xml"/>
  <Override PartName="/ppt/slideLayouts/_rels/slideLayout37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9.xml.rels" ContentType="application/vnd.openxmlformats-package.relationships+xml"/>
  <Override PartName="/ppt/slideLayouts/_rels/slideLayout38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3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40.xml.rels" ContentType="application/vnd.openxmlformats-package.relationships+xml"/>
  <Override PartName="/ppt/slideLayouts/_rels/slideLayout41.xml.rels" ContentType="application/vnd.openxmlformats-package.relationships+xml"/>
  <Override PartName="/ppt/slideLayouts/_rels/slideLayout42.xml.rels" ContentType="application/vnd.openxmlformats-package.relationships+xml"/>
  <Override PartName="/ppt/slideLayouts/_rels/slideLayout43.xml.rels" ContentType="application/vnd.openxmlformats-package.relationships+xml"/>
  <Override PartName="/ppt/slideLayouts/_rels/slideLayout44.xml.rels" ContentType="application/vnd.openxmlformats-package.relationships+xml"/>
  <Override PartName="/ppt/slideLayouts/_rels/slideLayout45.xml.rels" ContentType="application/vnd.openxmlformats-package.relationships+xml"/>
  <Override PartName="/ppt/slideLayouts/_rels/slideLayout46.xml.rels" ContentType="application/vnd.openxmlformats-package.relationships+xml"/>
  <Override PartName="/ppt/slideLayouts/_rels/slideLayout47.xml.rels" ContentType="application/vnd.openxmlformats-package.relationships+xml"/>
  <Override PartName="/ppt/slideLayouts/_rels/slideLayout48.xml.rels" ContentType="application/vnd.openxmlformats-package.relationships+xml"/>
  <Override PartName="/ppt/slideLayouts/_rels/slideLayout49.xml.rels" ContentType="application/vnd.openxmlformats-package.relationships+xml"/>
  <Override PartName="/ppt/slideLayouts/_rels/slideLayout50.xml.rels" ContentType="application/vnd.openxmlformats-package.relationships+xml"/>
  <Override PartName="/ppt/slideLayouts/_rels/slideLayout51.xml.rels" ContentType="application/vnd.openxmlformats-package.relationships+xml"/>
  <Override PartName="/ppt/slideLayouts/_rels/slideLayout52.xml.rels" ContentType="application/vnd.openxmlformats-package.relationships+xml"/>
  <Override PartName="/ppt/slideLayouts/_rels/slideLayout60.xml.rels" ContentType="application/vnd.openxmlformats-package.relationships+xml"/>
  <Override PartName="/ppt/slideLayouts/_rels/slideLayout61.xml.rels" ContentType="application/vnd.openxmlformats-package.relationships+xml"/>
  <Override PartName="/ppt/slideLayouts/_rels/slideLayout62.xml.rels" ContentType="application/vnd.openxmlformats-package.relationships+xml"/>
  <Override PartName="/ppt/slideLayouts/_rels/slideLayout63.xml.rels" ContentType="application/vnd.openxmlformats-package.relationships+xml"/>
  <Override PartName="/ppt/slideLayouts/_rels/slideLayout64.xml.rels" ContentType="application/vnd.openxmlformats-package.relationships+xml"/>
  <Override PartName="/ppt/slideLayouts/_rels/slideLayout65.xml.rels" ContentType="application/vnd.openxmlformats-package.relationships+xml"/>
  <Override PartName="/ppt/slideLayouts/_rels/slideLayout66.xml.rels" ContentType="application/vnd.openxmlformats-package.relationships+xml"/>
  <Override PartName="/ppt/slideLayouts/_rels/slideLayout67.xml.rels" ContentType="application/vnd.openxmlformats-package.relationships+xml"/>
  <Override PartName="/ppt/slideLayouts/_rels/slideLayout68.xml.rels" ContentType="application/vnd.openxmlformats-package.relationships+xml"/>
  <Override PartName="/ppt/slideLayouts/_rels/slideLayout69.xml.rels" ContentType="application/vnd.openxmlformats-package.relationships+xml"/>
  <Override PartName="/ppt/slideLayouts/_rels/slideLayout70.xml.rels" ContentType="application/vnd.openxmlformats-package.relationships+xml"/>
  <Override PartName="/ppt/slideLayouts/_rels/slideLayout71.xml.rels" ContentType="application/vnd.openxmlformats-package.relationships+xml"/>
  <Override PartName="/ppt/slideLayouts/_rels/slideLayout72.xml.rels" ContentType="application/vnd.openxmlformats-package.relationships+xml"/>
  <Override PartName="/ppt/slideLayouts/_rels/slideLayout73.xml.rels" ContentType="application/vnd.openxmlformats-package.relationships+xml"/>
  <Override PartName="/ppt/slideLayouts/_rels/slideLayout74.xml.rels" ContentType="application/vnd.openxmlformats-package.relationships+xml"/>
  <Override PartName="/ppt/slideLayouts/_rels/slideLayout75.xml.rels" ContentType="application/vnd.openxmlformats-package.relationships+xml"/>
  <Override PartName="/ppt/slideLayouts/_rels/slideLayout76.xml.rels" ContentType="application/vnd.openxmlformats-package.relationships+xml"/>
  <Override PartName="/ppt/slideLayouts/_rels/slideLayout77.xml.rels" ContentType="application/vnd.openxmlformats-package.relationships+xml"/>
  <Override PartName="/ppt/slideLayouts/_rels/slideLayout78.xml.rels" ContentType="application/vnd.openxmlformats-package.relationships+xml"/>
  <Override PartName="/ppt/slideLayouts/_rels/slideLayout79.xml.rels" ContentType="application/vnd.openxmlformats-package.relationships+xml"/>
  <Override PartName="/ppt/slideLayouts/_rels/slideLayout80.xml.rels" ContentType="application/vnd.openxmlformats-package.relationships+xml"/>
  <Override PartName="/ppt/slideLayouts/_rels/slideLayout81.xml.rels" ContentType="application/vnd.openxmlformats-package.relationships+xml"/>
  <Override PartName="/ppt/slideLayouts/_rels/slideLayout82.xml.rels" ContentType="application/vnd.openxmlformats-package.relationships+xml"/>
  <Override PartName="/ppt/slideLayouts/_rels/slideLayout83.xml.rels" ContentType="application/vnd.openxmlformats-package.relationships+xml"/>
  <Override PartName="/ppt/slideLayouts/_rels/slideLayout84.xml.rels" ContentType="application/vnd.openxmlformats-package.relationships+xml"/>
  <Override PartName="/ppt/slideLayouts/_rels/slideLayout85.xml.rels" ContentType="application/vnd.openxmlformats-package.relationships+xml"/>
  <Override PartName="/ppt/slideLayouts/_rels/slideLayout86.xml.rels" ContentType="application/vnd.openxmlformats-package.relationships+xml"/>
  <Override PartName="/ppt/slideLayouts/_rels/slideLayout87.xml.rels" ContentType="application/vnd.openxmlformats-package.relationships+xml"/>
  <Override PartName="/ppt/slideLayouts/_rels/slideLayout88.xml.rels" ContentType="application/vnd.openxmlformats-package.relationships+xml"/>
  <Override PartName="/ppt/slideLayouts/_rels/slideLayout89.xml.rels" ContentType="application/vnd.openxmlformats-package.relationships+xml"/>
  <Override PartName="/ppt/slideLayouts/_rels/slideLayout90.xml.rels" ContentType="application/vnd.openxmlformats-package.relationships+xml"/>
  <Override PartName="/ppt/slideLayouts/_rels/slideLayout91.xml.rels" ContentType="application/vnd.openxmlformats-package.relationships+xml"/>
  <Override PartName="/ppt/slideLayouts/_rels/slideLayout92.xml.rels" ContentType="application/vnd.openxmlformats-package.relationships+xml"/>
  <Override PartName="/ppt/slideLayouts/_rels/slideLayout93.xml.rels" ContentType="application/vnd.openxmlformats-package.relationships+xml"/>
  <Override PartName="/ppt/slideLayouts/_rels/slideLayout94.xml.rels" ContentType="application/vnd.openxmlformats-package.relationships+xml"/>
  <Override PartName="/ppt/slideLayouts/_rels/slideLayout95.xml.rels" ContentType="application/vnd.openxmlformats-package.relationships+xml"/>
  <Override PartName="/ppt/slideLayouts/_rels/slideLayout96.xml.rels" ContentType="application/vnd.openxmlformats-package.relationships+xml"/>
  <Override PartName="/ppt/slideLayouts/_rels/slideLayout97.xml.rels" ContentType="application/vnd.openxmlformats-package.relationships+xml"/>
  <Override PartName="/ppt/slideLayouts/_rels/slideLayout98.xml.rels" ContentType="application/vnd.openxmlformats-package.relationships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21.xml" ContentType="application/vnd.openxmlformats-officedocument.presentationml.slide+xml"/>
  <Override PartName="/ppt/slides/slide4.xml" ContentType="application/vnd.openxmlformats-officedocument.presentationml.slide+xml"/>
  <Override PartName="/ppt/slides/slide22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slides/slide24.xml" ContentType="application/vnd.openxmlformats-officedocument.presentationml.slide+xml"/>
  <Override PartName="/ppt/slides/slide8.xml" ContentType="application/vnd.openxmlformats-officedocument.presentationml.slide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s/slide26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_rels/slide35.xml.rels" ContentType="application/vnd.openxmlformats-package.relationships+xml"/>
  <Override PartName="/ppt/slides/_rels/slide1.xml.rels" ContentType="application/vnd.openxmlformats-package.relationships+xml"/>
  <Override PartName="/ppt/slides/_rels/slide22.xml.rels" ContentType="application/vnd.openxmlformats-package.relationships+xml"/>
  <Override PartName="/ppt/slides/_rels/slide36.xml.rels" ContentType="application/vnd.openxmlformats-package.relationships+xml"/>
  <Override PartName="/ppt/slides/_rels/slide2.xml.rels" ContentType="application/vnd.openxmlformats-package.relationships+xml"/>
  <Override PartName="/ppt/slides/_rels/slide37.xml.rels" ContentType="application/vnd.openxmlformats-package.relationships+xml"/>
  <Override PartName="/ppt/slides/_rels/slide3.xml.rels" ContentType="application/vnd.openxmlformats-package.relationships+xml"/>
  <Override PartName="/ppt/slides/_rels/slide20.xml.rels" ContentType="application/vnd.openxmlformats-package.relationships+xml"/>
  <Override PartName="/ppt/slides/_rels/slide4.xml.rels" ContentType="application/vnd.openxmlformats-package.relationships+xml"/>
  <Override PartName="/ppt/slides/_rels/slide38.xml.rels" ContentType="application/vnd.openxmlformats-package.relationships+xml"/>
  <Override PartName="/ppt/slides/_rels/slide21.xml.rels" ContentType="application/vnd.openxmlformats-package.relationships+xml"/>
  <Override PartName="/ppt/slides/_rels/slide5.xml.rels" ContentType="application/vnd.openxmlformats-package.relationships+xml"/>
  <Override PartName="/ppt/slides/_rels/slide39.xml.rels" ContentType="application/vnd.openxmlformats-package.relationships+xml"/>
  <Override PartName="/ppt/slides/_rels/slide6.xml.rels" ContentType="application/vnd.openxmlformats-package.relationships+xml"/>
  <Override PartName="/ppt/slides/_rels/slide50.xml.rels" ContentType="application/vnd.openxmlformats-package.relationships+xml"/>
  <Override PartName="/ppt/slides/_rels/slide23.xml.rels" ContentType="application/vnd.openxmlformats-package.relationships+xml"/>
  <Override PartName="/ppt/slides/_rels/slide7.xml.rels" ContentType="application/vnd.openxmlformats-package.relationships+xml"/>
  <Override PartName="/ppt/slides/_rels/slide51.xml.rels" ContentType="application/vnd.openxmlformats-package.relationships+xml"/>
  <Override PartName="/ppt/slides/_rels/slide24.xml.rels" ContentType="application/vnd.openxmlformats-package.relationships+xml"/>
  <Override PartName="/ppt/slides/_rels/slide8.xml.rels" ContentType="application/vnd.openxmlformats-package.relationships+xml"/>
  <Override PartName="/ppt/slides/_rels/slide52.xml.rels" ContentType="application/vnd.openxmlformats-package.relationships+xml"/>
  <Override PartName="/ppt/slides/_rels/slide25.xml.rels" ContentType="application/vnd.openxmlformats-package.relationships+xml"/>
  <Override PartName="/ppt/slides/_rels/slide9.xml.rels" ContentType="application/vnd.openxmlformats-package.relationships+xml"/>
  <Override PartName="/ppt/slides/_rels/slide53.xml.rels" ContentType="application/vnd.openxmlformats-package.relationships+xml"/>
  <Override PartName="/ppt/slides/_rels/slide26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  <Override PartName="/ppt/slides/_rels/slide14.xml.rels" ContentType="application/vnd.openxmlformats-package.relationships+xml"/>
  <Override PartName="/ppt/slides/_rels/slide15.xml.rels" ContentType="application/vnd.openxmlformats-package.relationships+xml"/>
  <Override PartName="/ppt/slides/_rels/slide16.xml.rels" ContentType="application/vnd.openxmlformats-package.relationships+xml"/>
  <Override PartName="/ppt/slides/_rels/slide17.xml.rels" ContentType="application/vnd.openxmlformats-package.relationships+xml"/>
  <Override PartName="/ppt/slides/_rels/slide18.xml.rels" ContentType="application/vnd.openxmlformats-package.relationships+xml"/>
  <Override PartName="/ppt/slides/_rels/slide19.xml.rels" ContentType="application/vnd.openxmlformats-package.relationships+xml"/>
  <Override PartName="/ppt/slides/_rels/slide27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slides/_rels/slide40.xml.rels" ContentType="application/vnd.openxmlformats-package.relationships+xml"/>
  <Override PartName="/ppt/slides/_rels/slide41.xml.rels" ContentType="application/vnd.openxmlformats-package.relationships+xml"/>
  <Override PartName="/ppt/slides/_rels/slide42.xml.rels" ContentType="application/vnd.openxmlformats-package.relationships+xml"/>
  <Override PartName="/ppt/slides/_rels/slide43.xml.rels" ContentType="application/vnd.openxmlformats-package.relationships+xml"/>
  <Override PartName="/ppt/slides/_rels/slide44.xml.rels" ContentType="application/vnd.openxmlformats-package.relationships+xml"/>
  <Override PartName="/ppt/slides/_rels/slide45.xml.rels" ContentType="application/vnd.openxmlformats-package.relationships+xml"/>
  <Override PartName="/ppt/slides/_rels/slide46.xml.rels" ContentType="application/vnd.openxmlformats-package.relationships+xml"/>
  <Override PartName="/ppt/slides/_rels/slide47.xml.rels" ContentType="application/vnd.openxmlformats-package.relationships+xml"/>
  <Override PartName="/ppt/slides/_rels/slide48.xml.rels" ContentType="application/vnd.openxmlformats-package.relationships+xml"/>
  <Override PartName="/ppt/slides/_rels/slide49.xml.rels" ContentType="application/vnd.openxmlformats-package.relationships+xml"/>
  <Override PartName="/ppt/slides/_rels/slide54.xml.rels" ContentType="application/vnd.openxmlformats-package.relationships+xml"/>
  <Override PartName="/ppt/slides/_rels/slide55.xml.rels" ContentType="application/vnd.openxmlformats-package.relationships+xml"/>
  <Override PartName="/ppt/slides/_rels/slide56.xml.rels" ContentType="application/vnd.openxmlformats-package.relationships+xml"/>
  <Override PartName="/ppt/slides/_rels/slide57.xml.rels" ContentType="application/vnd.openxmlformats-package.relationships+xml"/>
  <Override PartName="/ppt/slides/_rels/slide58.xml.rels" ContentType="application/vnd.openxmlformats-package.relationships+xml"/>
  <Override PartName="/ppt/slides/_rels/slide59.xml.rels" ContentType="application/vnd.openxmlformats-package.relationships+xml"/>
  <Override PartName="/ppt/slides/_rels/slide60.xml.rels" ContentType="application/vnd.openxmlformats-package.relationships+xml"/>
  <Override PartName="/ppt/slides/_rels/slide61.xml.rels" ContentType="application/vnd.openxmlformats-package.relationships+xml"/>
  <Override PartName="/ppt/slides/_rels/slide62.xml.rels" ContentType="application/vnd.openxmlformats-package.relationships+xml"/>
  <Override PartName="/ppt/slides/_rels/slide63.xml.rels" ContentType="application/vnd.openxmlformats-package.relationships+xml"/>
  <Override PartName="/ppt/slides/_rels/slide64.xml.rels" ContentType="application/vnd.openxmlformats-package.relationships+xml"/>
  <Override PartName="/ppt/slides/_rels/slide65.xml.rels" ContentType="application/vnd.openxmlformats-package.relationships+xml"/>
  <Override PartName="/ppt/slides/_rels/slide66.xml.rels" ContentType="application/vnd.openxmlformats-package.relationships+xml"/>
  <Override PartName="/ppt/slides/_rels/slide67.xml.rels" ContentType="application/vnd.openxmlformats-package.relationships+xml"/>
  <Override PartName="/ppt/slides/_rels/slide68.xml.rels" ContentType="application/vnd.openxmlformats-package.relationships+xml"/>
  <Override PartName="/ppt/slides/_rels/slide69.xml.rels" ContentType="application/vnd.openxmlformats-package.relationships+xml"/>
  <Override PartName="/ppt/slides/_rels/slide70.xml.rels" ContentType="application/vnd.openxmlformats-package.relationships+xml"/>
  <Override PartName="/ppt/slides/_rels/slide71.xml.rels" ContentType="application/vnd.openxmlformats-package.relationships+xml"/>
  <Override PartName="/ppt/slides/_rels/slide72.xml.rels" ContentType="application/vnd.openxmlformats-package.relationships+xml"/>
  <Override PartName="/ppt/slides/_rels/slide73.xml.rels" ContentType="application/vnd.openxmlformats-package.relationships+xml"/>
  <Override PartName="/ppt/slides/_rels/slide74.xml.rels" ContentType="application/vnd.openxmlformats-package.relationships+xml"/>
  <Override PartName="/ppt/media/image1.jpeg" ContentType="image/jpeg"/>
  <Override PartName="/ppt/media/image2.jpeg" ContentType="image/jpeg"/>
  <Override PartName="/ppt/media/image3.jpeg" ContentType="image/jpeg"/>
  <Override PartName="/ppt/media/image4.png" ContentType="image/png"/>
  <Override PartName="/ppt/media/image6.jpeg" ContentType="image/jpeg"/>
  <Override PartName="/ppt/media/image5.jpeg" ContentType="image/jpeg"/>
  <Override PartName="/ppt/media/image7.jpeg" ContentType="image/jpeg"/>
  <Override PartName="/ppt/media/image8.jpeg" ContentType="image/jpeg"/>
  <Override PartName="/ppt/media/image9.gif" ContentType="image/gif"/>
  <Override PartName="/ppt/media/image10.png" ContentType="image/png"/>
  <Override PartName="/ppt/presProps.xml" ContentType="application/vnd.openxmlformats-officedocument.presentationml.presProps+xml"/>
  <Override PartName="/ppt/_rels/presentation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  <p:sldMasterId id="2147483672" r:id="rId14"/>
    <p:sldMasterId id="2147483674" r:id="rId15"/>
    <p:sldMasterId id="2147483676" r:id="rId16"/>
    <p:sldMasterId id="2147483678" r:id="rId17"/>
    <p:sldMasterId id="2147483680" r:id="rId18"/>
    <p:sldMasterId id="2147483682" r:id="rId19"/>
    <p:sldMasterId id="2147483684" r:id="rId20"/>
    <p:sldMasterId id="2147483686" r:id="rId21"/>
    <p:sldMasterId id="2147483688" r:id="rId22"/>
    <p:sldMasterId id="2147483690" r:id="rId23"/>
    <p:sldMasterId id="2147483692" r:id="rId24"/>
    <p:sldMasterId id="2147483694" r:id="rId25"/>
    <p:sldMasterId id="2147483696" r:id="rId26"/>
    <p:sldMasterId id="2147483698" r:id="rId27"/>
    <p:sldMasterId id="2147483700" r:id="rId28"/>
    <p:sldMasterId id="2147483702" r:id="rId29"/>
    <p:sldMasterId id="2147483704" r:id="rId30"/>
    <p:sldMasterId id="2147483706" r:id="rId31"/>
    <p:sldMasterId id="2147483708" r:id="rId32"/>
    <p:sldMasterId id="2147483710" r:id="rId33"/>
    <p:sldMasterId id="2147483712" r:id="rId34"/>
    <p:sldMasterId id="2147483714" r:id="rId35"/>
    <p:sldMasterId id="2147483716" r:id="rId36"/>
    <p:sldMasterId id="2147483718" r:id="rId37"/>
    <p:sldMasterId id="2147483720" r:id="rId38"/>
    <p:sldMasterId id="2147483722" r:id="rId39"/>
    <p:sldMasterId id="2147483724" r:id="rId40"/>
    <p:sldMasterId id="2147483726" r:id="rId41"/>
    <p:sldMasterId id="2147483728" r:id="rId42"/>
    <p:sldMasterId id="2147483730" r:id="rId43"/>
    <p:sldMasterId id="2147483732" r:id="rId44"/>
    <p:sldMasterId id="2147483734" r:id="rId45"/>
    <p:sldMasterId id="2147483736" r:id="rId46"/>
    <p:sldMasterId id="2147483738" r:id="rId47"/>
    <p:sldMasterId id="2147483740" r:id="rId48"/>
    <p:sldMasterId id="2147483742" r:id="rId49"/>
    <p:sldMasterId id="2147483744" r:id="rId50"/>
    <p:sldMasterId id="2147483746" r:id="rId51"/>
    <p:sldMasterId id="2147483748" r:id="rId52"/>
    <p:sldMasterId id="2147483750" r:id="rId53"/>
    <p:sldMasterId id="2147483752" r:id="rId54"/>
    <p:sldMasterId id="2147483754" r:id="rId55"/>
    <p:sldMasterId id="2147483756" r:id="rId56"/>
    <p:sldMasterId id="2147483758" r:id="rId57"/>
    <p:sldMasterId id="2147483760" r:id="rId58"/>
    <p:sldMasterId id="2147483762" r:id="rId59"/>
    <p:sldMasterId id="2147483764" r:id="rId60"/>
    <p:sldMasterId id="2147483766" r:id="rId61"/>
    <p:sldMasterId id="2147483768" r:id="rId62"/>
    <p:sldMasterId id="2147483770" r:id="rId63"/>
    <p:sldMasterId id="2147483772" r:id="rId64"/>
    <p:sldMasterId id="2147483774" r:id="rId65"/>
    <p:sldMasterId id="2147483776" r:id="rId66"/>
    <p:sldMasterId id="2147483778" r:id="rId67"/>
    <p:sldMasterId id="2147483780" r:id="rId68"/>
    <p:sldMasterId id="2147483782" r:id="rId69"/>
    <p:sldMasterId id="2147483784" r:id="rId70"/>
    <p:sldMasterId id="2147483786" r:id="rId71"/>
    <p:sldMasterId id="2147483788" r:id="rId72"/>
    <p:sldMasterId id="2147483790" r:id="rId73"/>
    <p:sldMasterId id="2147483792" r:id="rId74"/>
    <p:sldMasterId id="2147483794" r:id="rId75"/>
    <p:sldMasterId id="2147483796" r:id="rId76"/>
    <p:sldMasterId id="2147483798" r:id="rId77"/>
    <p:sldMasterId id="2147483800" r:id="rId78"/>
    <p:sldMasterId id="2147483802" r:id="rId79"/>
    <p:sldMasterId id="2147483804" r:id="rId80"/>
    <p:sldMasterId id="2147483806" r:id="rId81"/>
    <p:sldMasterId id="2147483808" r:id="rId82"/>
    <p:sldMasterId id="2147483810" r:id="rId83"/>
    <p:sldMasterId id="2147483812" r:id="rId84"/>
    <p:sldMasterId id="2147483814" r:id="rId85"/>
    <p:sldMasterId id="2147483816" r:id="rId86"/>
    <p:sldMasterId id="2147483818" r:id="rId87"/>
    <p:sldMasterId id="2147483820" r:id="rId88"/>
    <p:sldMasterId id="2147483822" r:id="rId89"/>
    <p:sldMasterId id="2147483824" r:id="rId90"/>
    <p:sldMasterId id="2147483826" r:id="rId91"/>
    <p:sldMasterId id="2147483828" r:id="rId92"/>
    <p:sldMasterId id="2147483830" r:id="rId93"/>
    <p:sldMasterId id="2147483832" r:id="rId94"/>
    <p:sldMasterId id="2147483834" r:id="rId95"/>
    <p:sldMasterId id="2147483836" r:id="rId96"/>
    <p:sldMasterId id="2147483838" r:id="rId97"/>
    <p:sldMasterId id="2147483840" r:id="rId98"/>
    <p:sldMasterId id="2147483842" r:id="rId99"/>
  </p:sldMasterIdLst>
  <p:notesMasterIdLst>
    <p:notesMasterId r:id="rId100"/>
  </p:notesMasterIdLst>
  <p:sldIdLst>
    <p:sldId id="256" r:id="rId101"/>
    <p:sldId id="257" r:id="rId102"/>
    <p:sldId id="258" r:id="rId103"/>
    <p:sldId id="259" r:id="rId104"/>
    <p:sldId id="260" r:id="rId105"/>
    <p:sldId id="261" r:id="rId106"/>
    <p:sldId id="262" r:id="rId107"/>
    <p:sldId id="263" r:id="rId108"/>
    <p:sldId id="264" r:id="rId109"/>
    <p:sldId id="265" r:id="rId110"/>
    <p:sldId id="266" r:id="rId111"/>
    <p:sldId id="267" r:id="rId112"/>
    <p:sldId id="268" r:id="rId113"/>
    <p:sldId id="269" r:id="rId114"/>
    <p:sldId id="270" r:id="rId115"/>
    <p:sldId id="271" r:id="rId116"/>
    <p:sldId id="272" r:id="rId117"/>
    <p:sldId id="273" r:id="rId118"/>
    <p:sldId id="274" r:id="rId119"/>
    <p:sldId id="275" r:id="rId120"/>
    <p:sldId id="276" r:id="rId121"/>
    <p:sldId id="277" r:id="rId122"/>
    <p:sldId id="278" r:id="rId123"/>
    <p:sldId id="279" r:id="rId124"/>
    <p:sldId id="280" r:id="rId125"/>
    <p:sldId id="281" r:id="rId126"/>
    <p:sldId id="282" r:id="rId127"/>
    <p:sldId id="283" r:id="rId128"/>
    <p:sldId id="284" r:id="rId129"/>
    <p:sldId id="285" r:id="rId130"/>
    <p:sldId id="286" r:id="rId131"/>
    <p:sldId id="287" r:id="rId132"/>
    <p:sldId id="288" r:id="rId133"/>
    <p:sldId id="289" r:id="rId134"/>
    <p:sldId id="290" r:id="rId135"/>
    <p:sldId id="291" r:id="rId136"/>
    <p:sldId id="292" r:id="rId137"/>
    <p:sldId id="293" r:id="rId138"/>
    <p:sldId id="294" r:id="rId139"/>
    <p:sldId id="295" r:id="rId140"/>
    <p:sldId id="296" r:id="rId141"/>
    <p:sldId id="297" r:id="rId142"/>
    <p:sldId id="298" r:id="rId143"/>
    <p:sldId id="299" r:id="rId144"/>
    <p:sldId id="300" r:id="rId145"/>
    <p:sldId id="301" r:id="rId146"/>
    <p:sldId id="302" r:id="rId147"/>
    <p:sldId id="303" r:id="rId148"/>
    <p:sldId id="304" r:id="rId149"/>
    <p:sldId id="305" r:id="rId150"/>
    <p:sldId id="306" r:id="rId151"/>
    <p:sldId id="307" r:id="rId152"/>
    <p:sldId id="308" r:id="rId153"/>
    <p:sldId id="309" r:id="rId154"/>
    <p:sldId id="310" r:id="rId155"/>
    <p:sldId id="311" r:id="rId156"/>
    <p:sldId id="312" r:id="rId157"/>
    <p:sldId id="313" r:id="rId158"/>
    <p:sldId id="314" r:id="rId159"/>
    <p:sldId id="315" r:id="rId160"/>
    <p:sldId id="316" r:id="rId161"/>
    <p:sldId id="317" r:id="rId162"/>
    <p:sldId id="318" r:id="rId163"/>
    <p:sldId id="319" r:id="rId164"/>
    <p:sldId id="320" r:id="rId165"/>
    <p:sldId id="321" r:id="rId166"/>
    <p:sldId id="322" r:id="rId167"/>
    <p:sldId id="323" r:id="rId168"/>
    <p:sldId id="324" r:id="rId169"/>
    <p:sldId id="325" r:id="rId170"/>
    <p:sldId id="326" r:id="rId171"/>
    <p:sldId id="327" r:id="rId172"/>
    <p:sldId id="328" r:id="rId173"/>
    <p:sldId id="329" r:id="rId174"/>
  </p:sldIdLst>
  <p:sldSz cx="6858000" cy="9144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slideMaster" Target="slideMasters/slideMaster13.xml"/><Relationship Id="rId15" Type="http://schemas.openxmlformats.org/officeDocument/2006/relationships/slideMaster" Target="slideMasters/slideMaster14.xml"/><Relationship Id="rId16" Type="http://schemas.openxmlformats.org/officeDocument/2006/relationships/slideMaster" Target="slideMasters/slideMaster15.xml"/><Relationship Id="rId17" Type="http://schemas.openxmlformats.org/officeDocument/2006/relationships/slideMaster" Target="slideMasters/slideMaster16.xml"/><Relationship Id="rId18" Type="http://schemas.openxmlformats.org/officeDocument/2006/relationships/slideMaster" Target="slideMasters/slideMaster17.xml"/><Relationship Id="rId19" Type="http://schemas.openxmlformats.org/officeDocument/2006/relationships/slideMaster" Target="slideMasters/slideMaster18.xml"/><Relationship Id="rId20" Type="http://schemas.openxmlformats.org/officeDocument/2006/relationships/slideMaster" Target="slideMasters/slideMaster19.xml"/><Relationship Id="rId21" Type="http://schemas.openxmlformats.org/officeDocument/2006/relationships/slideMaster" Target="slideMasters/slideMaster20.xml"/><Relationship Id="rId22" Type="http://schemas.openxmlformats.org/officeDocument/2006/relationships/slideMaster" Target="slideMasters/slideMaster21.xml"/><Relationship Id="rId23" Type="http://schemas.openxmlformats.org/officeDocument/2006/relationships/slideMaster" Target="slideMasters/slideMaster22.xml"/><Relationship Id="rId24" Type="http://schemas.openxmlformats.org/officeDocument/2006/relationships/slideMaster" Target="slideMasters/slideMaster23.xml"/><Relationship Id="rId25" Type="http://schemas.openxmlformats.org/officeDocument/2006/relationships/slideMaster" Target="slideMasters/slideMaster24.xml"/><Relationship Id="rId26" Type="http://schemas.openxmlformats.org/officeDocument/2006/relationships/slideMaster" Target="slideMasters/slideMaster25.xml"/><Relationship Id="rId27" Type="http://schemas.openxmlformats.org/officeDocument/2006/relationships/slideMaster" Target="slideMasters/slideMaster26.xml"/><Relationship Id="rId28" Type="http://schemas.openxmlformats.org/officeDocument/2006/relationships/slideMaster" Target="slideMasters/slideMaster27.xml"/><Relationship Id="rId29" Type="http://schemas.openxmlformats.org/officeDocument/2006/relationships/slideMaster" Target="slideMasters/slideMaster28.xml"/><Relationship Id="rId30" Type="http://schemas.openxmlformats.org/officeDocument/2006/relationships/slideMaster" Target="slideMasters/slideMaster29.xml"/><Relationship Id="rId31" Type="http://schemas.openxmlformats.org/officeDocument/2006/relationships/slideMaster" Target="slideMasters/slideMaster30.xml"/><Relationship Id="rId32" Type="http://schemas.openxmlformats.org/officeDocument/2006/relationships/slideMaster" Target="slideMasters/slideMaster31.xml"/><Relationship Id="rId33" Type="http://schemas.openxmlformats.org/officeDocument/2006/relationships/slideMaster" Target="slideMasters/slideMaster32.xml"/><Relationship Id="rId34" Type="http://schemas.openxmlformats.org/officeDocument/2006/relationships/slideMaster" Target="slideMasters/slideMaster33.xml"/><Relationship Id="rId35" Type="http://schemas.openxmlformats.org/officeDocument/2006/relationships/slideMaster" Target="slideMasters/slideMaster34.xml"/><Relationship Id="rId36" Type="http://schemas.openxmlformats.org/officeDocument/2006/relationships/slideMaster" Target="slideMasters/slideMaster35.xml"/><Relationship Id="rId37" Type="http://schemas.openxmlformats.org/officeDocument/2006/relationships/slideMaster" Target="slideMasters/slideMaster36.xml"/><Relationship Id="rId38" Type="http://schemas.openxmlformats.org/officeDocument/2006/relationships/slideMaster" Target="slideMasters/slideMaster37.xml"/><Relationship Id="rId39" Type="http://schemas.openxmlformats.org/officeDocument/2006/relationships/slideMaster" Target="slideMasters/slideMaster38.xml"/><Relationship Id="rId40" Type="http://schemas.openxmlformats.org/officeDocument/2006/relationships/slideMaster" Target="slideMasters/slideMaster39.xml"/><Relationship Id="rId41" Type="http://schemas.openxmlformats.org/officeDocument/2006/relationships/slideMaster" Target="slideMasters/slideMaster40.xml"/><Relationship Id="rId42" Type="http://schemas.openxmlformats.org/officeDocument/2006/relationships/slideMaster" Target="slideMasters/slideMaster41.xml"/><Relationship Id="rId43" Type="http://schemas.openxmlformats.org/officeDocument/2006/relationships/slideMaster" Target="slideMasters/slideMaster42.xml"/><Relationship Id="rId44" Type="http://schemas.openxmlformats.org/officeDocument/2006/relationships/slideMaster" Target="slideMasters/slideMaster43.xml"/><Relationship Id="rId45" Type="http://schemas.openxmlformats.org/officeDocument/2006/relationships/slideMaster" Target="slideMasters/slideMaster44.xml"/><Relationship Id="rId46" Type="http://schemas.openxmlformats.org/officeDocument/2006/relationships/slideMaster" Target="slideMasters/slideMaster45.xml"/><Relationship Id="rId47" Type="http://schemas.openxmlformats.org/officeDocument/2006/relationships/slideMaster" Target="slideMasters/slideMaster46.xml"/><Relationship Id="rId48" Type="http://schemas.openxmlformats.org/officeDocument/2006/relationships/slideMaster" Target="slideMasters/slideMaster47.xml"/><Relationship Id="rId49" Type="http://schemas.openxmlformats.org/officeDocument/2006/relationships/slideMaster" Target="slideMasters/slideMaster48.xml"/><Relationship Id="rId50" Type="http://schemas.openxmlformats.org/officeDocument/2006/relationships/slideMaster" Target="slideMasters/slideMaster49.xml"/><Relationship Id="rId51" Type="http://schemas.openxmlformats.org/officeDocument/2006/relationships/slideMaster" Target="slideMasters/slideMaster50.xml"/><Relationship Id="rId52" Type="http://schemas.openxmlformats.org/officeDocument/2006/relationships/slideMaster" Target="slideMasters/slideMaster51.xml"/><Relationship Id="rId53" Type="http://schemas.openxmlformats.org/officeDocument/2006/relationships/slideMaster" Target="slideMasters/slideMaster52.xml"/><Relationship Id="rId54" Type="http://schemas.openxmlformats.org/officeDocument/2006/relationships/slideMaster" Target="slideMasters/slideMaster53.xml"/><Relationship Id="rId55" Type="http://schemas.openxmlformats.org/officeDocument/2006/relationships/slideMaster" Target="slideMasters/slideMaster54.xml"/><Relationship Id="rId56" Type="http://schemas.openxmlformats.org/officeDocument/2006/relationships/slideMaster" Target="slideMasters/slideMaster55.xml"/><Relationship Id="rId57" Type="http://schemas.openxmlformats.org/officeDocument/2006/relationships/slideMaster" Target="slideMasters/slideMaster56.xml"/><Relationship Id="rId58" Type="http://schemas.openxmlformats.org/officeDocument/2006/relationships/slideMaster" Target="slideMasters/slideMaster57.xml"/><Relationship Id="rId59" Type="http://schemas.openxmlformats.org/officeDocument/2006/relationships/slideMaster" Target="slideMasters/slideMaster58.xml"/><Relationship Id="rId60" Type="http://schemas.openxmlformats.org/officeDocument/2006/relationships/slideMaster" Target="slideMasters/slideMaster59.xml"/><Relationship Id="rId61" Type="http://schemas.openxmlformats.org/officeDocument/2006/relationships/slideMaster" Target="slideMasters/slideMaster60.xml"/><Relationship Id="rId62" Type="http://schemas.openxmlformats.org/officeDocument/2006/relationships/slideMaster" Target="slideMasters/slideMaster61.xml"/><Relationship Id="rId63" Type="http://schemas.openxmlformats.org/officeDocument/2006/relationships/slideMaster" Target="slideMasters/slideMaster62.xml"/><Relationship Id="rId64" Type="http://schemas.openxmlformats.org/officeDocument/2006/relationships/slideMaster" Target="slideMasters/slideMaster63.xml"/><Relationship Id="rId65" Type="http://schemas.openxmlformats.org/officeDocument/2006/relationships/slideMaster" Target="slideMasters/slideMaster64.xml"/><Relationship Id="rId66" Type="http://schemas.openxmlformats.org/officeDocument/2006/relationships/slideMaster" Target="slideMasters/slideMaster65.xml"/><Relationship Id="rId67" Type="http://schemas.openxmlformats.org/officeDocument/2006/relationships/slideMaster" Target="slideMasters/slideMaster66.xml"/><Relationship Id="rId68" Type="http://schemas.openxmlformats.org/officeDocument/2006/relationships/slideMaster" Target="slideMasters/slideMaster67.xml"/><Relationship Id="rId69" Type="http://schemas.openxmlformats.org/officeDocument/2006/relationships/slideMaster" Target="slideMasters/slideMaster68.xml"/><Relationship Id="rId70" Type="http://schemas.openxmlformats.org/officeDocument/2006/relationships/slideMaster" Target="slideMasters/slideMaster69.xml"/><Relationship Id="rId71" Type="http://schemas.openxmlformats.org/officeDocument/2006/relationships/slideMaster" Target="slideMasters/slideMaster70.xml"/><Relationship Id="rId72" Type="http://schemas.openxmlformats.org/officeDocument/2006/relationships/slideMaster" Target="slideMasters/slideMaster71.xml"/><Relationship Id="rId73" Type="http://schemas.openxmlformats.org/officeDocument/2006/relationships/slideMaster" Target="slideMasters/slideMaster72.xml"/><Relationship Id="rId74" Type="http://schemas.openxmlformats.org/officeDocument/2006/relationships/slideMaster" Target="slideMasters/slideMaster73.xml"/><Relationship Id="rId75" Type="http://schemas.openxmlformats.org/officeDocument/2006/relationships/slideMaster" Target="slideMasters/slideMaster74.xml"/><Relationship Id="rId76" Type="http://schemas.openxmlformats.org/officeDocument/2006/relationships/slideMaster" Target="slideMasters/slideMaster75.xml"/><Relationship Id="rId77" Type="http://schemas.openxmlformats.org/officeDocument/2006/relationships/slideMaster" Target="slideMasters/slideMaster76.xml"/><Relationship Id="rId78" Type="http://schemas.openxmlformats.org/officeDocument/2006/relationships/slideMaster" Target="slideMasters/slideMaster77.xml"/><Relationship Id="rId79" Type="http://schemas.openxmlformats.org/officeDocument/2006/relationships/slideMaster" Target="slideMasters/slideMaster78.xml"/><Relationship Id="rId80" Type="http://schemas.openxmlformats.org/officeDocument/2006/relationships/slideMaster" Target="slideMasters/slideMaster79.xml"/><Relationship Id="rId81" Type="http://schemas.openxmlformats.org/officeDocument/2006/relationships/slideMaster" Target="slideMasters/slideMaster80.xml"/><Relationship Id="rId82" Type="http://schemas.openxmlformats.org/officeDocument/2006/relationships/slideMaster" Target="slideMasters/slideMaster81.xml"/><Relationship Id="rId83" Type="http://schemas.openxmlformats.org/officeDocument/2006/relationships/slideMaster" Target="slideMasters/slideMaster82.xml"/><Relationship Id="rId84" Type="http://schemas.openxmlformats.org/officeDocument/2006/relationships/slideMaster" Target="slideMasters/slideMaster83.xml"/><Relationship Id="rId85" Type="http://schemas.openxmlformats.org/officeDocument/2006/relationships/slideMaster" Target="slideMasters/slideMaster84.xml"/><Relationship Id="rId86" Type="http://schemas.openxmlformats.org/officeDocument/2006/relationships/slideMaster" Target="slideMasters/slideMaster85.xml"/><Relationship Id="rId87" Type="http://schemas.openxmlformats.org/officeDocument/2006/relationships/slideMaster" Target="slideMasters/slideMaster86.xml"/><Relationship Id="rId88" Type="http://schemas.openxmlformats.org/officeDocument/2006/relationships/slideMaster" Target="slideMasters/slideMaster87.xml"/><Relationship Id="rId89" Type="http://schemas.openxmlformats.org/officeDocument/2006/relationships/slideMaster" Target="slideMasters/slideMaster88.xml"/><Relationship Id="rId90" Type="http://schemas.openxmlformats.org/officeDocument/2006/relationships/slideMaster" Target="slideMasters/slideMaster89.xml"/><Relationship Id="rId91" Type="http://schemas.openxmlformats.org/officeDocument/2006/relationships/slideMaster" Target="slideMasters/slideMaster90.xml"/><Relationship Id="rId92" Type="http://schemas.openxmlformats.org/officeDocument/2006/relationships/slideMaster" Target="slideMasters/slideMaster91.xml"/><Relationship Id="rId93" Type="http://schemas.openxmlformats.org/officeDocument/2006/relationships/slideMaster" Target="slideMasters/slideMaster92.xml"/><Relationship Id="rId94" Type="http://schemas.openxmlformats.org/officeDocument/2006/relationships/slideMaster" Target="slideMasters/slideMaster93.xml"/><Relationship Id="rId95" Type="http://schemas.openxmlformats.org/officeDocument/2006/relationships/slideMaster" Target="slideMasters/slideMaster94.xml"/><Relationship Id="rId96" Type="http://schemas.openxmlformats.org/officeDocument/2006/relationships/slideMaster" Target="slideMasters/slideMaster95.xml"/><Relationship Id="rId97" Type="http://schemas.openxmlformats.org/officeDocument/2006/relationships/slideMaster" Target="slideMasters/slideMaster96.xml"/><Relationship Id="rId98" Type="http://schemas.openxmlformats.org/officeDocument/2006/relationships/slideMaster" Target="slideMasters/slideMaster97.xml"/><Relationship Id="rId99" Type="http://schemas.openxmlformats.org/officeDocument/2006/relationships/slideMaster" Target="slideMasters/slideMaster98.xml"/><Relationship Id="rId100" Type="http://schemas.openxmlformats.org/officeDocument/2006/relationships/notesMaster" Target="notesMasters/notesMaster1.xml"/><Relationship Id="rId101" Type="http://schemas.openxmlformats.org/officeDocument/2006/relationships/slide" Target="slides/slide1.xml"/><Relationship Id="rId102" Type="http://schemas.openxmlformats.org/officeDocument/2006/relationships/slide" Target="slides/slide2.xml"/><Relationship Id="rId103" Type="http://schemas.openxmlformats.org/officeDocument/2006/relationships/slide" Target="slides/slide3.xml"/><Relationship Id="rId104" Type="http://schemas.openxmlformats.org/officeDocument/2006/relationships/slide" Target="slides/slide4.xml"/><Relationship Id="rId105" Type="http://schemas.openxmlformats.org/officeDocument/2006/relationships/slide" Target="slides/slide5.xml"/><Relationship Id="rId106" Type="http://schemas.openxmlformats.org/officeDocument/2006/relationships/slide" Target="slides/slide6.xml"/><Relationship Id="rId107" Type="http://schemas.openxmlformats.org/officeDocument/2006/relationships/slide" Target="slides/slide7.xml"/><Relationship Id="rId108" Type="http://schemas.openxmlformats.org/officeDocument/2006/relationships/slide" Target="slides/slide8.xml"/><Relationship Id="rId109" Type="http://schemas.openxmlformats.org/officeDocument/2006/relationships/slide" Target="slides/slide9.xml"/><Relationship Id="rId110" Type="http://schemas.openxmlformats.org/officeDocument/2006/relationships/slide" Target="slides/slide10.xml"/><Relationship Id="rId111" Type="http://schemas.openxmlformats.org/officeDocument/2006/relationships/slide" Target="slides/slide11.xml"/><Relationship Id="rId112" Type="http://schemas.openxmlformats.org/officeDocument/2006/relationships/slide" Target="slides/slide12.xml"/><Relationship Id="rId113" Type="http://schemas.openxmlformats.org/officeDocument/2006/relationships/slide" Target="slides/slide13.xml"/><Relationship Id="rId114" Type="http://schemas.openxmlformats.org/officeDocument/2006/relationships/slide" Target="slides/slide14.xml"/><Relationship Id="rId115" Type="http://schemas.openxmlformats.org/officeDocument/2006/relationships/slide" Target="slides/slide15.xml"/><Relationship Id="rId116" Type="http://schemas.openxmlformats.org/officeDocument/2006/relationships/slide" Target="slides/slide16.xml"/><Relationship Id="rId117" Type="http://schemas.openxmlformats.org/officeDocument/2006/relationships/slide" Target="slides/slide17.xml"/><Relationship Id="rId118" Type="http://schemas.openxmlformats.org/officeDocument/2006/relationships/slide" Target="slides/slide18.xml"/><Relationship Id="rId119" Type="http://schemas.openxmlformats.org/officeDocument/2006/relationships/slide" Target="slides/slide19.xml"/><Relationship Id="rId120" Type="http://schemas.openxmlformats.org/officeDocument/2006/relationships/slide" Target="slides/slide20.xml"/><Relationship Id="rId121" Type="http://schemas.openxmlformats.org/officeDocument/2006/relationships/slide" Target="slides/slide21.xml"/><Relationship Id="rId122" Type="http://schemas.openxmlformats.org/officeDocument/2006/relationships/slide" Target="slides/slide22.xml"/><Relationship Id="rId123" Type="http://schemas.openxmlformats.org/officeDocument/2006/relationships/slide" Target="slides/slide23.xml"/><Relationship Id="rId124" Type="http://schemas.openxmlformats.org/officeDocument/2006/relationships/slide" Target="slides/slide24.xml"/><Relationship Id="rId125" Type="http://schemas.openxmlformats.org/officeDocument/2006/relationships/slide" Target="slides/slide25.xml"/><Relationship Id="rId126" Type="http://schemas.openxmlformats.org/officeDocument/2006/relationships/slide" Target="slides/slide26.xml"/><Relationship Id="rId127" Type="http://schemas.openxmlformats.org/officeDocument/2006/relationships/slide" Target="slides/slide27.xml"/><Relationship Id="rId128" Type="http://schemas.openxmlformats.org/officeDocument/2006/relationships/slide" Target="slides/slide28.xml"/><Relationship Id="rId129" Type="http://schemas.openxmlformats.org/officeDocument/2006/relationships/slide" Target="slides/slide29.xml"/><Relationship Id="rId130" Type="http://schemas.openxmlformats.org/officeDocument/2006/relationships/slide" Target="slides/slide30.xml"/><Relationship Id="rId131" Type="http://schemas.openxmlformats.org/officeDocument/2006/relationships/slide" Target="slides/slide31.xml"/><Relationship Id="rId132" Type="http://schemas.openxmlformats.org/officeDocument/2006/relationships/slide" Target="slides/slide32.xml"/><Relationship Id="rId133" Type="http://schemas.openxmlformats.org/officeDocument/2006/relationships/slide" Target="slides/slide33.xml"/><Relationship Id="rId134" Type="http://schemas.openxmlformats.org/officeDocument/2006/relationships/slide" Target="slides/slide34.xml"/><Relationship Id="rId135" Type="http://schemas.openxmlformats.org/officeDocument/2006/relationships/slide" Target="slides/slide35.xml"/><Relationship Id="rId136" Type="http://schemas.openxmlformats.org/officeDocument/2006/relationships/slide" Target="slides/slide36.xml"/><Relationship Id="rId137" Type="http://schemas.openxmlformats.org/officeDocument/2006/relationships/slide" Target="slides/slide37.xml"/><Relationship Id="rId138" Type="http://schemas.openxmlformats.org/officeDocument/2006/relationships/slide" Target="slides/slide38.xml"/><Relationship Id="rId139" Type="http://schemas.openxmlformats.org/officeDocument/2006/relationships/slide" Target="slides/slide39.xml"/><Relationship Id="rId140" Type="http://schemas.openxmlformats.org/officeDocument/2006/relationships/slide" Target="slides/slide40.xml"/><Relationship Id="rId141" Type="http://schemas.openxmlformats.org/officeDocument/2006/relationships/slide" Target="slides/slide41.xml"/><Relationship Id="rId142" Type="http://schemas.openxmlformats.org/officeDocument/2006/relationships/slide" Target="slides/slide42.xml"/><Relationship Id="rId143" Type="http://schemas.openxmlformats.org/officeDocument/2006/relationships/slide" Target="slides/slide43.xml"/><Relationship Id="rId144" Type="http://schemas.openxmlformats.org/officeDocument/2006/relationships/slide" Target="slides/slide44.xml"/><Relationship Id="rId145" Type="http://schemas.openxmlformats.org/officeDocument/2006/relationships/slide" Target="slides/slide45.xml"/><Relationship Id="rId146" Type="http://schemas.openxmlformats.org/officeDocument/2006/relationships/slide" Target="slides/slide46.xml"/><Relationship Id="rId147" Type="http://schemas.openxmlformats.org/officeDocument/2006/relationships/slide" Target="slides/slide47.xml"/><Relationship Id="rId148" Type="http://schemas.openxmlformats.org/officeDocument/2006/relationships/slide" Target="slides/slide48.xml"/><Relationship Id="rId149" Type="http://schemas.openxmlformats.org/officeDocument/2006/relationships/slide" Target="slides/slide49.xml"/><Relationship Id="rId150" Type="http://schemas.openxmlformats.org/officeDocument/2006/relationships/slide" Target="slides/slide50.xml"/><Relationship Id="rId151" Type="http://schemas.openxmlformats.org/officeDocument/2006/relationships/slide" Target="slides/slide51.xml"/><Relationship Id="rId152" Type="http://schemas.openxmlformats.org/officeDocument/2006/relationships/slide" Target="slides/slide52.xml"/><Relationship Id="rId153" Type="http://schemas.openxmlformats.org/officeDocument/2006/relationships/slide" Target="slides/slide53.xml"/><Relationship Id="rId154" Type="http://schemas.openxmlformats.org/officeDocument/2006/relationships/slide" Target="slides/slide54.xml"/><Relationship Id="rId155" Type="http://schemas.openxmlformats.org/officeDocument/2006/relationships/slide" Target="slides/slide55.xml"/><Relationship Id="rId156" Type="http://schemas.openxmlformats.org/officeDocument/2006/relationships/slide" Target="slides/slide56.xml"/><Relationship Id="rId157" Type="http://schemas.openxmlformats.org/officeDocument/2006/relationships/slide" Target="slides/slide57.xml"/><Relationship Id="rId158" Type="http://schemas.openxmlformats.org/officeDocument/2006/relationships/slide" Target="slides/slide58.xml"/><Relationship Id="rId159" Type="http://schemas.openxmlformats.org/officeDocument/2006/relationships/slide" Target="slides/slide59.xml"/><Relationship Id="rId160" Type="http://schemas.openxmlformats.org/officeDocument/2006/relationships/slide" Target="slides/slide60.xml"/><Relationship Id="rId161" Type="http://schemas.openxmlformats.org/officeDocument/2006/relationships/slide" Target="slides/slide61.xml"/><Relationship Id="rId162" Type="http://schemas.openxmlformats.org/officeDocument/2006/relationships/slide" Target="slides/slide62.xml"/><Relationship Id="rId163" Type="http://schemas.openxmlformats.org/officeDocument/2006/relationships/slide" Target="slides/slide63.xml"/><Relationship Id="rId164" Type="http://schemas.openxmlformats.org/officeDocument/2006/relationships/slide" Target="slides/slide64.xml"/><Relationship Id="rId165" Type="http://schemas.openxmlformats.org/officeDocument/2006/relationships/slide" Target="slides/slide65.xml"/><Relationship Id="rId166" Type="http://schemas.openxmlformats.org/officeDocument/2006/relationships/slide" Target="slides/slide66.xml"/><Relationship Id="rId167" Type="http://schemas.openxmlformats.org/officeDocument/2006/relationships/slide" Target="slides/slide67.xml"/><Relationship Id="rId168" Type="http://schemas.openxmlformats.org/officeDocument/2006/relationships/slide" Target="slides/slide68.xml"/><Relationship Id="rId169" Type="http://schemas.openxmlformats.org/officeDocument/2006/relationships/slide" Target="slides/slide69.xml"/><Relationship Id="rId170" Type="http://schemas.openxmlformats.org/officeDocument/2006/relationships/slide" Target="slides/slide70.xml"/><Relationship Id="rId171" Type="http://schemas.openxmlformats.org/officeDocument/2006/relationships/slide" Target="slides/slide71.xml"/><Relationship Id="rId172" Type="http://schemas.openxmlformats.org/officeDocument/2006/relationships/slide" Target="slides/slide72.xml"/><Relationship Id="rId173" Type="http://schemas.openxmlformats.org/officeDocument/2006/relationships/slide" Target="slides/slide73.xml"/><Relationship Id="rId174" Type="http://schemas.openxmlformats.org/officeDocument/2006/relationships/slide" Target="slides/slide74.xml"/><Relationship Id="rId175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99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déplacer la diapo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fr-BE" sz="2000" spc="-1" strike="noStrike">
                <a:solidFill>
                  <a:srgbClr val="000000"/>
                </a:solidFill>
                <a:latin typeface="Arial"/>
              </a:rPr>
              <a:t>Cliquez pour modifier le format des notes</a:t>
            </a:r>
            <a:endParaRPr b="0" lang="fr-BE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fr-BE" sz="1400" spc="-1" strike="noStrike">
                <a:solidFill>
                  <a:srgbClr val="000000"/>
                </a:solidFill>
                <a:latin typeface="Times New Roman"/>
              </a:rPr>
              <a:t>&lt;en-tête&gt;</a:t>
            </a:r>
            <a:endParaRPr b="0" lang="fr-B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1" name="PlaceHolder 4"/>
          <p:cNvSpPr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fr-B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fr-BE" sz="1400" spc="-1" strike="noStrike">
                <a:solidFill>
                  <a:srgbClr val="000000"/>
                </a:solidFill>
                <a:latin typeface="Times New Roman"/>
              </a:rPr>
              <a:t>&lt;date/heure&gt;</a:t>
            </a:r>
            <a:endParaRPr b="0" lang="fr-B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2" name="PlaceHolder 5"/>
          <p:cNvSpPr>
            <a:spLocks noGrp="1"/>
          </p:cNvSpPr>
          <p:nvPr>
            <p:ph type="ft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fr-B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fr-BE" sz="1400" spc="-1" strike="noStrike">
                <a:solidFill>
                  <a:srgbClr val="000000"/>
                </a:solidFill>
                <a:latin typeface="Times New Roman"/>
              </a:rPr>
              <a:t>&lt;pied de page&gt;</a:t>
            </a:r>
            <a:endParaRPr b="0" lang="fr-BE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33" name="PlaceHolder 6"/>
          <p:cNvSpPr>
            <a:spLocks noGrp="1"/>
          </p:cNvSpPr>
          <p:nvPr>
            <p:ph type="sldNum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fr-BE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F0A35132-D378-4076-B125-B3F77015E6EA}" type="slidenum">
              <a:rPr b="0" lang="fr-BE" sz="1400" spc="-1" strike="noStrike">
                <a:solidFill>
                  <a:srgbClr val="000000"/>
                </a:solidFill>
                <a:latin typeface="Times New Roman"/>
              </a:rPr>
              <a:t>&lt;numéro&gt;</a:t>
            </a:fld>
            <a:endParaRPr b="0" lang="fr-BE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30.xml.rels><?xml version="1.0" encoding="UTF-8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
</Relationships>
</file>

<file path=ppt/notesSlides/_rels/notesSlide38.xml.rels><?xml version="1.0" encoding="UTF-8"?>
<Relationships xmlns="http://schemas.openxmlformats.org/package/2006/relationships"><Relationship Id="rId1" Type="http://schemas.openxmlformats.org/officeDocument/2006/relationships/slide" Target="../slides/slide38.xml"/><Relationship Id="rId2" Type="http://schemas.openxmlformats.org/officeDocument/2006/relationships/notesMaster" Target="../notesMasters/notesMaster1.xml"/>
</Relationships>
</file>

<file path=ppt/notesSlides/_rels/notesSlide39.xml.rels><?xml version="1.0" encoding="UTF-8"?>
<Relationships xmlns="http://schemas.openxmlformats.org/package/2006/relationships"><Relationship Id="rId1" Type="http://schemas.openxmlformats.org/officeDocument/2006/relationships/slide" Target="../slides/slide39.xml"/><Relationship Id="rId2" Type="http://schemas.openxmlformats.org/officeDocument/2006/relationships/notesMaster" Target="../notesMasters/notesMaster1.xml"/>
</Relationships>
</file>

<file path=ppt/notesSlides/_rels/notesSlide40.xml.rels><?xml version="1.0" encoding="UTF-8"?>
<Relationships xmlns="http://schemas.openxmlformats.org/package/2006/relationships"><Relationship Id="rId1" Type="http://schemas.openxmlformats.org/officeDocument/2006/relationships/slide" Target="../slides/slide40.xml"/><Relationship Id="rId2" Type="http://schemas.openxmlformats.org/officeDocument/2006/relationships/notesMaster" Target="../notesMasters/notesMaster1.xml"/>
</Relationships>
</file>

<file path=ppt/notesSlides/_rels/notesSlide42.xml.rels><?xml version="1.0" encoding="UTF-8"?>
<Relationships xmlns="http://schemas.openxmlformats.org/package/2006/relationships"><Relationship Id="rId1" Type="http://schemas.openxmlformats.org/officeDocument/2006/relationships/slide" Target="../slides/slide42.xml"/><Relationship Id="rId2" Type="http://schemas.openxmlformats.org/officeDocument/2006/relationships/notesMaster" Target="../notesMasters/notesMaster1.xml"/>
</Relationships>
</file>

<file path=ppt/notesSlides/_rels/notesSlide48.xml.rels><?xml version="1.0" encoding="UTF-8"?>
<Relationships xmlns="http://schemas.openxmlformats.org/package/2006/relationships"><Relationship Id="rId1" Type="http://schemas.openxmlformats.org/officeDocument/2006/relationships/slide" Target="../slides/slide48.xml"/><Relationship Id="rId2" Type="http://schemas.openxmlformats.org/officeDocument/2006/relationships/notesMaster" Target="../notesMasters/notesMaster1.xml"/>
</Relationships>
</file>

<file path=ppt/notesSlides/_rels/notesSlide49.xml.rels><?xml version="1.0" encoding="UTF-8"?>
<Relationships xmlns="http://schemas.openxmlformats.org/package/2006/relationships"><Relationship Id="rId1" Type="http://schemas.openxmlformats.org/officeDocument/2006/relationships/slide" Target="../slides/slide49.xml"/><Relationship Id="rId2" Type="http://schemas.openxmlformats.org/officeDocument/2006/relationships/notesMaster" Target="../notesMasters/notesMaster1.xml"/>
</Relationships>
</file>

<file path=ppt/notesSlides/_rels/notesSlide50.xml.rels><?xml version="1.0" encoding="UTF-8"?>
<Relationships xmlns="http://schemas.openxmlformats.org/package/2006/relationships"><Relationship Id="rId1" Type="http://schemas.openxmlformats.org/officeDocument/2006/relationships/slide" Target="../slides/slide50.xml"/><Relationship Id="rId2" Type="http://schemas.openxmlformats.org/officeDocument/2006/relationships/notesMaster" Target="../notesMasters/notesMaster1.xml"/>
</Relationships>
</file>

<file path=ppt/notesSlides/_rels/notesSlide58.xml.rels><?xml version="1.0" encoding="UTF-8"?>
<Relationships xmlns="http://schemas.openxmlformats.org/package/2006/relationships"><Relationship Id="rId1" Type="http://schemas.openxmlformats.org/officeDocument/2006/relationships/slide" Target="../slides/slide58.xml"/><Relationship Id="rId2" Type="http://schemas.openxmlformats.org/officeDocument/2006/relationships/notesMaster" Target="../notesMasters/notesMaster1.xml"/>
</Relationships>
</file>

<file path=ppt/notesSlides/_rels/notesSlide59.xml.rels><?xml version="1.0" encoding="UTF-8"?>
<Relationships xmlns="http://schemas.openxmlformats.org/package/2006/relationships"><Relationship Id="rId1" Type="http://schemas.openxmlformats.org/officeDocument/2006/relationships/slide" Target="../slides/slide59.xml"/><Relationship Id="rId2" Type="http://schemas.openxmlformats.org/officeDocument/2006/relationships/notesMaster" Target="../notesMasters/notesMaster1.xml"/>
</Relationships>
</file>

<file path=ppt/notesSlides/_rels/notesSlide60.xml.rels><?xml version="1.0" encoding="UTF-8"?>
<Relationships xmlns="http://schemas.openxmlformats.org/package/2006/relationships"><Relationship Id="rId1" Type="http://schemas.openxmlformats.org/officeDocument/2006/relationships/slide" Target="../slides/slide60.xml"/><Relationship Id="rId2" Type="http://schemas.openxmlformats.org/officeDocument/2006/relationships/notesMaster" Target="../notesMasters/notesMaster1.xml"/>
</Relationships>
</file>

<file path=ppt/notesSlides/_rels/notesSlide61.xml.rels><?xml version="1.0" encoding="UTF-8"?>
<Relationships xmlns="http://schemas.openxmlformats.org/package/2006/relationships"><Relationship Id="rId1" Type="http://schemas.openxmlformats.org/officeDocument/2006/relationships/slide" Target="../slides/slide61.xml"/><Relationship Id="rId2" Type="http://schemas.openxmlformats.org/officeDocument/2006/relationships/notesMaster" Target="../notesMasters/notesMaster1.xml"/>
</Relationships>
</file>

<file path=ppt/notesSlides/_rels/notesSlide62.xml.rels><?xml version="1.0" encoding="UTF-8"?>
<Relationships xmlns="http://schemas.openxmlformats.org/package/2006/relationships"><Relationship Id="rId1" Type="http://schemas.openxmlformats.org/officeDocument/2006/relationships/slide" Target="../slides/slide62.xml"/><Relationship Id="rId2" Type="http://schemas.openxmlformats.org/officeDocument/2006/relationships/notesMaster" Target="../notesMasters/notesMaster1.xml"/>
</Relationships>
</file>

<file path=ppt/notesSlides/_rels/notesSlide63.xml.rels><?xml version="1.0" encoding="UTF-8"?>
<Relationships xmlns="http://schemas.openxmlformats.org/package/2006/relationships"><Relationship Id="rId1" Type="http://schemas.openxmlformats.org/officeDocument/2006/relationships/slide" Target="../slides/slide63.xml"/><Relationship Id="rId2" Type="http://schemas.openxmlformats.org/officeDocument/2006/relationships/notesMaster" Target="../notesMasters/notesMaster1.xml"/>
</Relationships>
</file>

<file path=ppt/notesSlides/_rels/notesSlide64.xml.rels><?xml version="1.0" encoding="UTF-8"?>
<Relationships xmlns="http://schemas.openxmlformats.org/package/2006/relationships"><Relationship Id="rId1" Type="http://schemas.openxmlformats.org/officeDocument/2006/relationships/slide" Target="../slides/slide64.xml"/><Relationship Id="rId2" Type="http://schemas.openxmlformats.org/officeDocument/2006/relationships/notesMaster" Target="../notesMasters/notesMaster1.xml"/>
</Relationships>
</file>

<file path=ppt/notesSlides/_rels/notesSlide65.xml.rels><?xml version="1.0" encoding="UTF-8"?>
<Relationships xmlns="http://schemas.openxmlformats.org/package/2006/relationships"><Relationship Id="rId1" Type="http://schemas.openxmlformats.org/officeDocument/2006/relationships/slide" Target="../slides/slide65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CustomShape 1"/>
          <p:cNvSpPr/>
          <p:nvPr/>
        </p:nvSpPr>
        <p:spPr>
          <a:xfrm>
            <a:off x="5180040" y="6513480"/>
            <a:ext cx="3961080" cy="341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r" defTabSz="914400">
              <a:lnSpc>
                <a:spcPct val="100000"/>
              </a:lnSpc>
            </a:pPr>
            <a:fld id="{A9A4AAC9-10C4-4C46-B2F9-4C7C91E3DEB5}" type="slidenum">
              <a:rPr b="0" lang="fr-BE" sz="1200" spc="-1" strike="noStrike">
                <a:solidFill>
                  <a:srgbClr val="000000"/>
                </a:solidFill>
                <a:latin typeface="Arial"/>
                <a:ea typeface="+mn-ea"/>
              </a:rPr>
              <a:t>73</a:t>
            </a:fld>
            <a:endParaRPr b="0" lang="fr-BE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90" name="PlaceHolder 1"/>
          <p:cNvSpPr>
            <a:spLocks noGrp="1"/>
          </p:cNvSpPr>
          <p:nvPr>
            <p:ph type="body"/>
          </p:nvPr>
        </p:nvSpPr>
        <p:spPr>
          <a:xfrm>
            <a:off x="914400" y="3257640"/>
            <a:ext cx="7313760" cy="3084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2" name="CustomShape 1"/>
          <p:cNvSpPr/>
          <p:nvPr/>
        </p:nvSpPr>
        <p:spPr>
          <a:xfrm>
            <a:off x="685800" y="4343400"/>
            <a:ext cx="5482800" cy="4111200"/>
          </a:xfrm>
          <a:custGeom>
            <a:avLst/>
            <a:gdLst>
              <a:gd name="textAreaLeft" fmla="*/ 0 w 5482800"/>
              <a:gd name="textAreaRight" fmla="*/ 5483160 w 5482800"/>
              <a:gd name="textAreaTop" fmla="*/ 0 h 4111200"/>
              <a:gd name="textAreaBottom" fmla="*/ 4111560 h 41112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CustomShape 1"/>
          <p:cNvSpPr/>
          <p:nvPr/>
        </p:nvSpPr>
        <p:spPr>
          <a:xfrm>
            <a:off x="685800" y="4343400"/>
            <a:ext cx="5482800" cy="4111200"/>
          </a:xfrm>
          <a:custGeom>
            <a:avLst/>
            <a:gdLst>
              <a:gd name="textAreaLeft" fmla="*/ 0 w 5482800"/>
              <a:gd name="textAreaRight" fmla="*/ 5483160 w 5482800"/>
              <a:gd name="textAreaTop" fmla="*/ 0 h 4111200"/>
              <a:gd name="textAreaBottom" fmla="*/ 4111560 h 41112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CustomShape 1"/>
          <p:cNvSpPr/>
          <p:nvPr/>
        </p:nvSpPr>
        <p:spPr>
          <a:xfrm>
            <a:off x="755640" y="5078520"/>
            <a:ext cx="6046200" cy="4809600"/>
          </a:xfrm>
          <a:custGeom>
            <a:avLst/>
            <a:gdLst>
              <a:gd name="textAreaLeft" fmla="*/ 0 w 6046200"/>
              <a:gd name="textAreaRight" fmla="*/ 6046560 w 6046200"/>
              <a:gd name="textAreaTop" fmla="*/ 0 h 4809600"/>
              <a:gd name="textAreaBottom" fmla="*/ 4809960 h 48096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CustomShape 1"/>
          <p:cNvSpPr/>
          <p:nvPr/>
        </p:nvSpPr>
        <p:spPr>
          <a:xfrm>
            <a:off x="755640" y="5078520"/>
            <a:ext cx="6046200" cy="4809600"/>
          </a:xfrm>
          <a:custGeom>
            <a:avLst/>
            <a:gdLst>
              <a:gd name="textAreaLeft" fmla="*/ 0 w 6046200"/>
              <a:gd name="textAreaRight" fmla="*/ 6046560 w 6046200"/>
              <a:gd name="textAreaTop" fmla="*/ 0 h 4809600"/>
              <a:gd name="textAreaBottom" fmla="*/ 4809960 h 48096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CustomShape 1"/>
          <p:cNvSpPr/>
          <p:nvPr/>
        </p:nvSpPr>
        <p:spPr>
          <a:xfrm>
            <a:off x="755640" y="5078520"/>
            <a:ext cx="6046200" cy="4809600"/>
          </a:xfrm>
          <a:custGeom>
            <a:avLst/>
            <a:gdLst>
              <a:gd name="textAreaLeft" fmla="*/ 0 w 6046200"/>
              <a:gd name="textAreaRight" fmla="*/ 6046560 w 6046200"/>
              <a:gd name="textAreaTop" fmla="*/ 0 h 4809600"/>
              <a:gd name="textAreaBottom" fmla="*/ 4809960 h 48096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CustomShape 1"/>
          <p:cNvSpPr/>
          <p:nvPr/>
        </p:nvSpPr>
        <p:spPr>
          <a:xfrm>
            <a:off x="755640" y="5078520"/>
            <a:ext cx="6046200" cy="4809600"/>
          </a:xfrm>
          <a:custGeom>
            <a:avLst/>
            <a:gdLst>
              <a:gd name="textAreaLeft" fmla="*/ 0 w 6046200"/>
              <a:gd name="textAreaRight" fmla="*/ 6046560 w 6046200"/>
              <a:gd name="textAreaTop" fmla="*/ 0 h 4809600"/>
              <a:gd name="textAreaBottom" fmla="*/ 4809960 h 48096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CustomShape 1"/>
          <p:cNvSpPr/>
          <p:nvPr/>
        </p:nvSpPr>
        <p:spPr>
          <a:xfrm>
            <a:off x="755640" y="5078520"/>
            <a:ext cx="6046200" cy="4809600"/>
          </a:xfrm>
          <a:custGeom>
            <a:avLst/>
            <a:gdLst>
              <a:gd name="textAreaLeft" fmla="*/ 0 w 6046200"/>
              <a:gd name="textAreaRight" fmla="*/ 6046560 w 6046200"/>
              <a:gd name="textAreaTop" fmla="*/ 0 h 4809600"/>
              <a:gd name="textAreaBottom" fmla="*/ 4809960 h 48096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9" name="CustomShape 1"/>
          <p:cNvSpPr/>
          <p:nvPr/>
        </p:nvSpPr>
        <p:spPr>
          <a:xfrm>
            <a:off x="685800" y="4343400"/>
            <a:ext cx="5484240" cy="4112640"/>
          </a:xfrm>
          <a:custGeom>
            <a:avLst/>
            <a:gdLst>
              <a:gd name="textAreaLeft" fmla="*/ 0 w 5484240"/>
              <a:gd name="textAreaRight" fmla="*/ 5484600 w 5484240"/>
              <a:gd name="textAreaTop" fmla="*/ 0 h 4112640"/>
              <a:gd name="textAreaBottom" fmla="*/ 4113000 h 41126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PlaceHolder 1"/>
          <p:cNvSpPr>
            <a:spLocks noGrp="1"/>
          </p:cNvSpPr>
          <p:nvPr>
            <p:ph type="sldImg"/>
          </p:nvPr>
        </p:nvSpPr>
        <p:spPr>
          <a:xfrm>
            <a:off x="1106640" y="812880"/>
            <a:ext cx="5344920" cy="4008240"/>
          </a:xfrm>
          <a:prstGeom prst="rect">
            <a:avLst/>
          </a:prstGeom>
          <a:ln w="0">
            <a:noFill/>
          </a:ln>
        </p:spPr>
      </p:sp>
      <p:sp>
        <p:nvSpPr>
          <p:cNvPr id="701" name=""/>
          <p:cNvSpPr/>
          <p:nvPr/>
        </p:nvSpPr>
        <p:spPr>
          <a:xfrm>
            <a:off x="755640" y="5078520"/>
            <a:ext cx="6048360" cy="481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2" name="CustomShape 1"/>
          <p:cNvSpPr/>
          <p:nvPr/>
        </p:nvSpPr>
        <p:spPr>
          <a:xfrm>
            <a:off x="685800" y="4343400"/>
            <a:ext cx="5484240" cy="4112640"/>
          </a:xfrm>
          <a:custGeom>
            <a:avLst/>
            <a:gdLst>
              <a:gd name="textAreaLeft" fmla="*/ 0 w 5484240"/>
              <a:gd name="textAreaRight" fmla="*/ 5484600 w 5484240"/>
              <a:gd name="textAreaTop" fmla="*/ 0 h 4112640"/>
              <a:gd name="textAreaBottom" fmla="*/ 4113000 h 41126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3" name="CustomShape 1"/>
          <p:cNvSpPr/>
          <p:nvPr/>
        </p:nvSpPr>
        <p:spPr>
          <a:xfrm>
            <a:off x="685800" y="4343400"/>
            <a:ext cx="5484240" cy="4112640"/>
          </a:xfrm>
          <a:custGeom>
            <a:avLst/>
            <a:gdLst>
              <a:gd name="textAreaLeft" fmla="*/ 0 w 5484240"/>
              <a:gd name="textAreaRight" fmla="*/ 5484600 w 5484240"/>
              <a:gd name="textAreaTop" fmla="*/ 0 h 4112640"/>
              <a:gd name="textAreaBottom" fmla="*/ 4113000 h 41126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4" name="CustomShape 1"/>
          <p:cNvSpPr/>
          <p:nvPr/>
        </p:nvSpPr>
        <p:spPr>
          <a:xfrm>
            <a:off x="685800" y="4343400"/>
            <a:ext cx="5484240" cy="4112640"/>
          </a:xfrm>
          <a:custGeom>
            <a:avLst/>
            <a:gdLst>
              <a:gd name="textAreaLeft" fmla="*/ 0 w 5484240"/>
              <a:gd name="textAreaRight" fmla="*/ 5484600 w 5484240"/>
              <a:gd name="textAreaTop" fmla="*/ 0 h 4112640"/>
              <a:gd name="textAreaBottom" fmla="*/ 4113000 h 41126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CustomShape 1"/>
          <p:cNvSpPr/>
          <p:nvPr/>
        </p:nvSpPr>
        <p:spPr>
          <a:xfrm>
            <a:off x="685800" y="4343400"/>
            <a:ext cx="5484240" cy="4112640"/>
          </a:xfrm>
          <a:custGeom>
            <a:avLst/>
            <a:gdLst>
              <a:gd name="textAreaLeft" fmla="*/ 0 w 5484240"/>
              <a:gd name="textAreaRight" fmla="*/ 5484600 w 5484240"/>
              <a:gd name="textAreaTop" fmla="*/ 0 h 4112640"/>
              <a:gd name="textAreaBottom" fmla="*/ 4113000 h 41126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" name="CustomShape 1"/>
          <p:cNvSpPr/>
          <p:nvPr/>
        </p:nvSpPr>
        <p:spPr>
          <a:xfrm>
            <a:off x="685800" y="4343400"/>
            <a:ext cx="5484240" cy="4112640"/>
          </a:xfrm>
          <a:custGeom>
            <a:avLst/>
            <a:gdLst>
              <a:gd name="textAreaLeft" fmla="*/ 0 w 5484240"/>
              <a:gd name="textAreaRight" fmla="*/ 5484600 w 5484240"/>
              <a:gd name="textAreaTop" fmla="*/ 0 h 4112640"/>
              <a:gd name="textAreaBottom" fmla="*/ 4113000 h 41126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7" name="CustomShape 1"/>
          <p:cNvSpPr/>
          <p:nvPr/>
        </p:nvSpPr>
        <p:spPr>
          <a:xfrm>
            <a:off x="685800" y="4343400"/>
            <a:ext cx="5484240" cy="4112640"/>
          </a:xfrm>
          <a:custGeom>
            <a:avLst/>
            <a:gdLst>
              <a:gd name="textAreaLeft" fmla="*/ 0 w 5484240"/>
              <a:gd name="textAreaRight" fmla="*/ 5484600 w 5484240"/>
              <a:gd name="textAreaTop" fmla="*/ 0 h 4112640"/>
              <a:gd name="textAreaBottom" fmla="*/ 4113000 h 41126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CustomShape 1"/>
          <p:cNvSpPr/>
          <p:nvPr/>
        </p:nvSpPr>
        <p:spPr>
          <a:xfrm>
            <a:off x="685800" y="4343400"/>
            <a:ext cx="5484240" cy="4112640"/>
          </a:xfrm>
          <a:custGeom>
            <a:avLst/>
            <a:gdLst>
              <a:gd name="textAreaLeft" fmla="*/ 0 w 5484240"/>
              <a:gd name="textAreaRight" fmla="*/ 5484600 w 5484240"/>
              <a:gd name="textAreaTop" fmla="*/ 0 h 4112640"/>
              <a:gd name="textAreaBottom" fmla="*/ 4113000 h 41126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9" name="PlaceHolder 1"/>
          <p:cNvSpPr>
            <a:spLocks noGrp="1"/>
          </p:cNvSpPr>
          <p:nvPr>
            <p:ph type="sldImg"/>
          </p:nvPr>
        </p:nvSpPr>
        <p:spPr>
          <a:xfrm>
            <a:off x="2143080" y="695160"/>
            <a:ext cx="2571840" cy="3429000"/>
          </a:xfrm>
          <a:prstGeom prst="rect">
            <a:avLst/>
          </a:prstGeom>
          <a:ln w="0">
            <a:noFill/>
          </a:ln>
        </p:spPr>
      </p:sp>
      <p:sp>
        <p:nvSpPr>
          <p:cNvPr id="710" name="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 algn="ctr">
              <a:spcBef>
                <a:spcPts val="37"/>
              </a:spcBef>
              <a:spcAft>
                <a:spcPts val="37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fr-BE" sz="2400" spc="-1" strike="noStrike">
              <a:solidFill>
                <a:srgbClr val="ffffff"/>
              </a:solidFill>
              <a:latin typeface="Cambria"/>
            </a:endParaRP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1" name="PlaceHolder 1"/>
          <p:cNvSpPr>
            <a:spLocks noGrp="1"/>
          </p:cNvSpPr>
          <p:nvPr>
            <p:ph type="sldImg"/>
          </p:nvPr>
        </p:nvSpPr>
        <p:spPr>
          <a:xfrm>
            <a:off x="2143080" y="695160"/>
            <a:ext cx="2571840" cy="3429000"/>
          </a:xfrm>
          <a:prstGeom prst="rect">
            <a:avLst/>
          </a:prstGeom>
          <a:ln w="0">
            <a:noFill/>
          </a:ln>
        </p:spPr>
      </p:sp>
      <p:sp>
        <p:nvSpPr>
          <p:cNvPr id="712" name="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 algn="ctr">
              <a:spcBef>
                <a:spcPts val="37"/>
              </a:spcBef>
              <a:spcAft>
                <a:spcPts val="37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fr-BE" sz="2400" spc="-1" strike="noStrike">
              <a:solidFill>
                <a:srgbClr val="ffffff"/>
              </a:solidFill>
              <a:latin typeface="Cambria"/>
            </a:endParaRP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PlaceHolder 1"/>
          <p:cNvSpPr>
            <a:spLocks noGrp="1"/>
          </p:cNvSpPr>
          <p:nvPr>
            <p:ph type="sldImg"/>
          </p:nvPr>
        </p:nvSpPr>
        <p:spPr>
          <a:xfrm>
            <a:off x="2143080" y="695160"/>
            <a:ext cx="2571840" cy="3429000"/>
          </a:xfrm>
          <a:prstGeom prst="rect">
            <a:avLst/>
          </a:prstGeom>
          <a:ln w="0">
            <a:noFill/>
          </a:ln>
        </p:spPr>
      </p:sp>
      <p:sp>
        <p:nvSpPr>
          <p:cNvPr id="714" name="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 algn="ctr">
              <a:spcBef>
                <a:spcPts val="37"/>
              </a:spcBef>
              <a:spcAft>
                <a:spcPts val="37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fr-BE" sz="2400" spc="-1" strike="noStrike">
              <a:solidFill>
                <a:srgbClr val="ffffff"/>
              </a:solidFill>
              <a:latin typeface="Cambria"/>
            </a:endParaRP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PlaceHolder 1"/>
          <p:cNvSpPr>
            <a:spLocks noGrp="1"/>
          </p:cNvSpPr>
          <p:nvPr>
            <p:ph type="sldImg"/>
          </p:nvPr>
        </p:nvSpPr>
        <p:spPr>
          <a:xfrm>
            <a:off x="2143080" y="695160"/>
            <a:ext cx="2571840" cy="3429000"/>
          </a:xfrm>
          <a:prstGeom prst="rect">
            <a:avLst/>
          </a:prstGeom>
          <a:ln w="0">
            <a:noFill/>
          </a:ln>
        </p:spPr>
      </p:sp>
      <p:sp>
        <p:nvSpPr>
          <p:cNvPr id="716" name="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 algn="ctr">
              <a:spcBef>
                <a:spcPts val="37"/>
              </a:spcBef>
              <a:spcAft>
                <a:spcPts val="37"/>
              </a:spcAft>
              <a:tabLst>
                <a:tab algn="l" pos="0"/>
                <a:tab algn="l" pos="449280"/>
                <a:tab algn="l" pos="898560"/>
                <a:tab algn="l" pos="1347840"/>
                <a:tab algn="l" pos="1797120"/>
                <a:tab algn="l" pos="2246400"/>
                <a:tab algn="l" pos="2695680"/>
                <a:tab algn="l" pos="3144960"/>
                <a:tab algn="l" pos="3594240"/>
                <a:tab algn="l" pos="4043520"/>
                <a:tab algn="l" pos="4492800"/>
                <a:tab algn="l" pos="4941720"/>
                <a:tab algn="l" pos="5391000"/>
                <a:tab algn="l" pos="5840280"/>
                <a:tab algn="l" pos="6289560"/>
                <a:tab algn="l" pos="6738840"/>
                <a:tab algn="l" pos="7188120"/>
                <a:tab algn="l" pos="7637400"/>
                <a:tab algn="l" pos="8086680"/>
                <a:tab algn="l" pos="8535960"/>
                <a:tab algn="l" pos="8985240"/>
              </a:tabLst>
            </a:pPr>
            <a:endParaRPr b="0" lang="fr-BE" sz="2400" spc="-1" strike="noStrike">
              <a:solidFill>
                <a:srgbClr val="ffffff"/>
              </a:solidFill>
              <a:latin typeface="Cambria"/>
            </a:endParaRP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PlaceHolder 1"/>
          <p:cNvSpPr>
            <a:spLocks noGrp="1"/>
          </p:cNvSpPr>
          <p:nvPr>
            <p:ph type="sldImg"/>
          </p:nvPr>
        </p:nvSpPr>
        <p:spPr>
          <a:xfrm>
            <a:off x="2143080" y="695160"/>
            <a:ext cx="2571840" cy="3429000"/>
          </a:xfrm>
          <a:prstGeom prst="rect">
            <a:avLst/>
          </a:prstGeom>
          <a:ln w="0">
            <a:noFill/>
          </a:ln>
        </p:spPr>
      </p:sp>
      <p:sp>
        <p:nvSpPr>
          <p:cNvPr id="718" name="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" name="PlaceHolder 1"/>
          <p:cNvSpPr>
            <a:spLocks noGrp="1"/>
          </p:cNvSpPr>
          <p:nvPr>
            <p:ph type="sldImg"/>
          </p:nvPr>
        </p:nvSpPr>
        <p:spPr>
          <a:xfrm>
            <a:off x="2143080" y="695160"/>
            <a:ext cx="2571840" cy="3429000"/>
          </a:xfrm>
          <a:prstGeom prst="rect">
            <a:avLst/>
          </a:prstGeom>
          <a:ln w="0">
            <a:noFill/>
          </a:ln>
        </p:spPr>
      </p:sp>
      <p:sp>
        <p:nvSpPr>
          <p:cNvPr id="720" name="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PlaceHolder 1"/>
          <p:cNvSpPr>
            <a:spLocks noGrp="1"/>
          </p:cNvSpPr>
          <p:nvPr>
            <p:ph type="sldImg"/>
          </p:nvPr>
        </p:nvSpPr>
        <p:spPr>
          <a:xfrm>
            <a:off x="2143080" y="695160"/>
            <a:ext cx="2571840" cy="3429000"/>
          </a:xfrm>
          <a:prstGeom prst="rect">
            <a:avLst/>
          </a:prstGeom>
          <a:ln w="0">
            <a:noFill/>
          </a:ln>
        </p:spPr>
      </p:sp>
      <p:sp>
        <p:nvSpPr>
          <p:cNvPr id="722" name="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PlaceHolder 1"/>
          <p:cNvSpPr>
            <a:spLocks noGrp="1"/>
          </p:cNvSpPr>
          <p:nvPr>
            <p:ph type="sldImg"/>
          </p:nvPr>
        </p:nvSpPr>
        <p:spPr>
          <a:xfrm>
            <a:off x="2143080" y="695160"/>
            <a:ext cx="2571840" cy="3429000"/>
          </a:xfrm>
          <a:prstGeom prst="rect">
            <a:avLst/>
          </a:prstGeom>
          <a:ln w="0">
            <a:noFill/>
          </a:ln>
        </p:spPr>
      </p:sp>
      <p:sp>
        <p:nvSpPr>
          <p:cNvPr id="724" name=""/>
          <p:cNvSpPr/>
          <p:nvPr/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1" name="CustomShape 1"/>
          <p:cNvSpPr/>
          <p:nvPr/>
        </p:nvSpPr>
        <p:spPr>
          <a:xfrm>
            <a:off x="685800" y="4343400"/>
            <a:ext cx="5482800" cy="4111200"/>
          </a:xfrm>
          <a:custGeom>
            <a:avLst/>
            <a:gdLst>
              <a:gd name="textAreaLeft" fmla="*/ 0 w 5482800"/>
              <a:gd name="textAreaRight" fmla="*/ 5483160 w 5482800"/>
              <a:gd name="textAreaTop" fmla="*/ 0 h 4111200"/>
              <a:gd name="textAreaBottom" fmla="*/ 4111560 h 41112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3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4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5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6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7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8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9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0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1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3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4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5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6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7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8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9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0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1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2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4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5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6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7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8.xml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9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0.xml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1.xml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2.xml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3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4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5.xml"/>
</Relationships>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6.xml"/>
</Relationships>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7.xml"/>
</Relationships>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8.xml"/>
</Relationships>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9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0.xml"/>
</Relationships>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1.xml"/>
</Relationships>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2.xml"/>
</Relationships>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3.xml"/>
</Relationships>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4.xml"/>
</Relationships>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5.xml"/>
</Relationships>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6.xml"/>
</Relationships>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7.xml"/>
</Relationships>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8.xml"/>
</Relationships>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9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0.xml"/>
</Relationships>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1.xml"/>
</Relationships>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2.xml"/>
</Relationships>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3.xml"/>
</Relationships>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4.xml"/>
</Relationships>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5.xml"/>
</Relationships>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6.xml"/>
</Relationships>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7.xml"/>
</Relationships>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8.xml"/>
</Relationships>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9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0.xml"/>
</Relationships>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1.xml"/>
</Relationships>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2.xml"/>
</Relationships>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3.xml"/>
</Relationships>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4.xml"/>
</Relationships>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5.xml"/>
</Relationships>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6.xml"/>
</Relationships>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7.xml"/>
</Relationships>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8.xml"/>
</Relationships>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9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0.xml"/>
</Relationships>
</file>

<file path=ppt/slideLayouts/_rels/slideLayout8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1.xml"/>
</Relationships>
</file>

<file path=ppt/slideLayouts/_rels/slideLayout8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2.xml"/>
</Relationships>
</file>

<file path=ppt/slideLayouts/_rels/slideLayout8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3.xml"/>
</Relationships>
</file>

<file path=ppt/slideLayouts/_rels/slideLayout8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4.xml"/>
</Relationships>
</file>

<file path=ppt/slideLayouts/_rels/slideLayout8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5.xml"/>
</Relationships>
</file>

<file path=ppt/slideLayouts/_rels/slideLayout8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6.xml"/>
</Relationships>
</file>

<file path=ppt/slideLayouts/_rels/slideLayout8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7.xml"/>
</Relationships>
</file>

<file path=ppt/slideLayouts/_rels/slideLayout8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8.xml"/>
</Relationships>
</file>

<file path=ppt/slideLayouts/_rels/slideLayout8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9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_rels/slideLayout9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0.xml"/>
</Relationships>
</file>

<file path=ppt/slideLayouts/_rels/slideLayout9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1.xml"/>
</Relationships>
</file>

<file path=ppt/slideLayouts/_rels/slideLayout9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2.xml"/>
</Relationships>
</file>

<file path=ppt/slideLayouts/_rels/slideLayout9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3.xml"/>
</Relationships>
</file>

<file path=ppt/slideLayouts/_rels/slideLayout9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4.xml"/>
</Relationships>
</file>

<file path=ppt/slideLayouts/_rels/slideLayout9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5.xml"/>
</Relationships>
</file>

<file path=ppt/slideLayouts/_rels/slideLayout9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6.xml"/>
</Relationships>
</file>

<file path=ppt/slideLayouts/_rels/slideLayout9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7.xml"/>
</Relationships>
</file>

<file path=ppt/slideLayouts/_rels/slideLayout9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8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9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0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1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7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5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5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3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2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2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9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8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9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2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2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2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3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3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3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4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3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9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3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7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3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5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4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3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3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3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3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1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2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3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3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4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4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4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3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4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4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5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4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3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5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4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1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4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9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4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4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5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5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2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3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4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5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5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5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5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5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5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5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6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5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5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5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5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3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5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6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6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9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6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6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7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8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9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6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7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6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6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7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6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9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6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6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6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7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8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9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7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5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6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7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7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5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7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Standard 7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4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5" name="PlaceHolder 3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Standard 7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4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5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6" name="PlaceHolder 5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8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7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8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Standard 7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8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Standard 7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83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Standard 7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8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7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mediaAndTx" preserve="1">
  <p:cSld name="Standard 8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Standard 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1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2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3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Standard 8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0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1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2" name="PlaceHolder 4"/>
          <p:cNvSpPr>
            <a:spLocks noGrp="1"/>
          </p:cNvSpPr>
          <p:nvPr>
            <p:ph/>
          </p:nvPr>
        </p:nvSpPr>
        <p:spPr>
          <a:xfrm>
            <a:off x="3505320" y="49096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Standard 8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9" name="PlaceHolder 2"/>
          <p:cNvSpPr>
            <a:spLocks noGrp="1"/>
          </p:cNvSpPr>
          <p:nvPr>
            <p:ph/>
          </p:nvPr>
        </p:nvSpPr>
        <p:spPr>
          <a:xfrm>
            <a:off x="3427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0" name="PlaceHolder 3"/>
          <p:cNvSpPr>
            <a:spLocks noGrp="1"/>
          </p:cNvSpPr>
          <p:nvPr>
            <p:ph/>
          </p:nvPr>
        </p:nvSpPr>
        <p:spPr>
          <a:xfrm>
            <a:off x="3505320" y="2139480"/>
            <a:ext cx="301176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1" name="PlaceHolder 4"/>
          <p:cNvSpPr>
            <a:spLocks noGrp="1"/>
          </p:cNvSpPr>
          <p:nvPr>
            <p:ph/>
          </p:nvPr>
        </p:nvSpPr>
        <p:spPr>
          <a:xfrm>
            <a:off x="342720" y="4909680"/>
            <a:ext cx="6171840" cy="2529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Layouts/slideLayout9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tandard 4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9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tandard 8_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2.xml"/>
</Relationships>
</file>

<file path=ppt/slideMasters/_rels/slideMaster13.xml.rels><?xml version="1.0" encoding="UTF-8"?>
<Relationships xmlns="http://schemas.openxmlformats.org/package/2006/relationships"><Relationship Id="rId1" Type="http://schemas.openxmlformats.org/officeDocument/2006/relationships/theme" Target="../theme/theme13.xml"/><Relationship Id="rId2" Type="http://schemas.openxmlformats.org/officeDocument/2006/relationships/slideLayout" Target="../slideLayouts/slideLayout13.xml"/>
</Relationships>
</file>

<file path=ppt/slideMasters/_rels/slideMaster14.xml.rels><?xml version="1.0" encoding="UTF-8"?>
<Relationships xmlns="http://schemas.openxmlformats.org/package/2006/relationships"><Relationship Id="rId1" Type="http://schemas.openxmlformats.org/officeDocument/2006/relationships/theme" Target="../theme/theme14.xml"/><Relationship Id="rId2" Type="http://schemas.openxmlformats.org/officeDocument/2006/relationships/slideLayout" Target="../slideLayouts/slideLayout14.xml"/>
</Relationships>
</file>

<file path=ppt/slideMasters/_rels/slideMaster15.xml.rels><?xml version="1.0" encoding="UTF-8"?>
<Relationships xmlns="http://schemas.openxmlformats.org/package/2006/relationships"><Relationship Id="rId1" Type="http://schemas.openxmlformats.org/officeDocument/2006/relationships/theme" Target="../theme/theme15.xml"/><Relationship Id="rId2" Type="http://schemas.openxmlformats.org/officeDocument/2006/relationships/slideLayout" Target="../slideLayouts/slideLayout15.xml"/>
</Relationships>
</file>

<file path=ppt/slideMasters/_rels/slideMaster16.xml.rels><?xml version="1.0" encoding="UTF-8"?>
<Relationships xmlns="http://schemas.openxmlformats.org/package/2006/relationships"><Relationship Id="rId1" Type="http://schemas.openxmlformats.org/officeDocument/2006/relationships/theme" Target="../theme/theme16.xml"/><Relationship Id="rId2" Type="http://schemas.openxmlformats.org/officeDocument/2006/relationships/slideLayout" Target="../slideLayouts/slideLayout16.xml"/>
</Relationships>
</file>

<file path=ppt/slideMasters/_rels/slideMaster17.xml.rels><?xml version="1.0" encoding="UTF-8"?>
<Relationships xmlns="http://schemas.openxmlformats.org/package/2006/relationships"><Relationship Id="rId1" Type="http://schemas.openxmlformats.org/officeDocument/2006/relationships/theme" Target="../theme/theme17.xml"/><Relationship Id="rId2" Type="http://schemas.openxmlformats.org/officeDocument/2006/relationships/slideLayout" Target="../slideLayouts/slideLayout17.xml"/>
</Relationships>
</file>

<file path=ppt/slideMasters/_rels/slideMaster18.xml.rels><?xml version="1.0" encoding="UTF-8"?>
<Relationships xmlns="http://schemas.openxmlformats.org/package/2006/relationships"><Relationship Id="rId1" Type="http://schemas.openxmlformats.org/officeDocument/2006/relationships/theme" Target="../theme/theme18.xml"/><Relationship Id="rId2" Type="http://schemas.openxmlformats.org/officeDocument/2006/relationships/slideLayout" Target="../slideLayouts/slideLayout18.xml"/>
</Relationships>
</file>

<file path=ppt/slideMasters/_rels/slideMaster19.xml.rels><?xml version="1.0" encoding="UTF-8"?>
<Relationships xmlns="http://schemas.openxmlformats.org/package/2006/relationships"><Relationship Id="rId1" Type="http://schemas.openxmlformats.org/officeDocument/2006/relationships/theme" Target="../theme/theme19.xml"/><Relationship Id="rId2" Type="http://schemas.openxmlformats.org/officeDocument/2006/relationships/slideLayout" Target="../slideLayouts/slideLayout19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20.xml.rels><?xml version="1.0" encoding="UTF-8"?>
<Relationships xmlns="http://schemas.openxmlformats.org/package/2006/relationships"><Relationship Id="rId1" Type="http://schemas.openxmlformats.org/officeDocument/2006/relationships/theme" Target="../theme/theme20.xml"/><Relationship Id="rId2" Type="http://schemas.openxmlformats.org/officeDocument/2006/relationships/slideLayout" Target="../slideLayouts/slideLayout20.xml"/>
</Relationships>
</file>

<file path=ppt/slideMasters/_rels/slideMaster21.xml.rels><?xml version="1.0" encoding="UTF-8"?>
<Relationships xmlns="http://schemas.openxmlformats.org/package/2006/relationships"><Relationship Id="rId1" Type="http://schemas.openxmlformats.org/officeDocument/2006/relationships/theme" Target="../theme/theme21.xml"/><Relationship Id="rId2" Type="http://schemas.openxmlformats.org/officeDocument/2006/relationships/slideLayout" Target="../slideLayouts/slideLayout21.xml"/>
</Relationships>
</file>

<file path=ppt/slideMasters/_rels/slideMaster22.xml.rels><?xml version="1.0" encoding="UTF-8"?>
<Relationships xmlns="http://schemas.openxmlformats.org/package/2006/relationships"><Relationship Id="rId1" Type="http://schemas.openxmlformats.org/officeDocument/2006/relationships/theme" Target="../theme/theme22.xml"/><Relationship Id="rId2" Type="http://schemas.openxmlformats.org/officeDocument/2006/relationships/slideLayout" Target="../slideLayouts/slideLayout22.xml"/>
</Relationships>
</file>

<file path=ppt/slideMasters/_rels/slideMaster23.xml.rels><?xml version="1.0" encoding="UTF-8"?>
<Relationships xmlns="http://schemas.openxmlformats.org/package/2006/relationships"><Relationship Id="rId1" Type="http://schemas.openxmlformats.org/officeDocument/2006/relationships/theme" Target="../theme/theme23.xml"/><Relationship Id="rId2" Type="http://schemas.openxmlformats.org/officeDocument/2006/relationships/slideLayout" Target="../slideLayouts/slideLayout23.xml"/>
</Relationships>
</file>

<file path=ppt/slideMasters/_rels/slideMaster24.xml.rels><?xml version="1.0" encoding="UTF-8"?>
<Relationships xmlns="http://schemas.openxmlformats.org/package/2006/relationships"><Relationship Id="rId1" Type="http://schemas.openxmlformats.org/officeDocument/2006/relationships/theme" Target="../theme/theme24.xml"/><Relationship Id="rId2" Type="http://schemas.openxmlformats.org/officeDocument/2006/relationships/slideLayout" Target="../slideLayouts/slideLayout24.xml"/>
</Relationships>
</file>

<file path=ppt/slideMasters/_rels/slideMaster25.xml.rels><?xml version="1.0" encoding="UTF-8"?>
<Relationships xmlns="http://schemas.openxmlformats.org/package/2006/relationships"><Relationship Id="rId1" Type="http://schemas.openxmlformats.org/officeDocument/2006/relationships/theme" Target="../theme/theme25.xml"/><Relationship Id="rId2" Type="http://schemas.openxmlformats.org/officeDocument/2006/relationships/slideLayout" Target="../slideLayouts/slideLayout25.xml"/>
</Relationships>
</file>

<file path=ppt/slideMasters/_rels/slideMaster26.xml.rels><?xml version="1.0" encoding="UTF-8"?>
<Relationships xmlns="http://schemas.openxmlformats.org/package/2006/relationships"><Relationship Id="rId1" Type="http://schemas.openxmlformats.org/officeDocument/2006/relationships/theme" Target="../theme/theme26.xml"/><Relationship Id="rId2" Type="http://schemas.openxmlformats.org/officeDocument/2006/relationships/slideLayout" Target="../slideLayouts/slideLayout26.xml"/>
</Relationships>
</file>

<file path=ppt/slideMasters/_rels/slideMaster27.xml.rels><?xml version="1.0" encoding="UTF-8"?>
<Relationships xmlns="http://schemas.openxmlformats.org/package/2006/relationships"><Relationship Id="rId1" Type="http://schemas.openxmlformats.org/officeDocument/2006/relationships/theme" Target="../theme/theme27.xml"/><Relationship Id="rId2" Type="http://schemas.openxmlformats.org/officeDocument/2006/relationships/slideLayout" Target="../slideLayouts/slideLayout27.xml"/>
</Relationships>
</file>

<file path=ppt/slideMasters/_rels/slideMaster28.xml.rels><?xml version="1.0" encoding="UTF-8"?>
<Relationships xmlns="http://schemas.openxmlformats.org/package/2006/relationships"><Relationship Id="rId1" Type="http://schemas.openxmlformats.org/officeDocument/2006/relationships/theme" Target="../theme/theme28.xml"/><Relationship Id="rId2" Type="http://schemas.openxmlformats.org/officeDocument/2006/relationships/slideLayout" Target="../slideLayouts/slideLayout28.xml"/>
</Relationships>
</file>

<file path=ppt/slideMasters/_rels/slideMaster29.xml.rels><?xml version="1.0" encoding="UTF-8"?>
<Relationships xmlns="http://schemas.openxmlformats.org/package/2006/relationships"><Relationship Id="rId1" Type="http://schemas.openxmlformats.org/officeDocument/2006/relationships/theme" Target="../theme/theme29.xml"/><Relationship Id="rId2" Type="http://schemas.openxmlformats.org/officeDocument/2006/relationships/slideLayout" Target="../slideLayouts/slideLayout29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30.xml.rels><?xml version="1.0" encoding="UTF-8"?>
<Relationships xmlns="http://schemas.openxmlformats.org/package/2006/relationships"><Relationship Id="rId1" Type="http://schemas.openxmlformats.org/officeDocument/2006/relationships/theme" Target="../theme/theme30.xml"/><Relationship Id="rId2" Type="http://schemas.openxmlformats.org/officeDocument/2006/relationships/slideLayout" Target="../slideLayouts/slideLayout30.xml"/>
</Relationships>
</file>

<file path=ppt/slideMasters/_rels/slideMaster31.xml.rels><?xml version="1.0" encoding="UTF-8"?>
<Relationships xmlns="http://schemas.openxmlformats.org/package/2006/relationships"><Relationship Id="rId1" Type="http://schemas.openxmlformats.org/officeDocument/2006/relationships/theme" Target="../theme/theme31.xml"/><Relationship Id="rId2" Type="http://schemas.openxmlformats.org/officeDocument/2006/relationships/slideLayout" Target="../slideLayouts/slideLayout31.xml"/>
</Relationships>
</file>

<file path=ppt/slideMasters/_rels/slideMaster32.xml.rels><?xml version="1.0" encoding="UTF-8"?>
<Relationships xmlns="http://schemas.openxmlformats.org/package/2006/relationships"><Relationship Id="rId1" Type="http://schemas.openxmlformats.org/officeDocument/2006/relationships/theme" Target="../theme/theme32.xml"/><Relationship Id="rId2" Type="http://schemas.openxmlformats.org/officeDocument/2006/relationships/slideLayout" Target="../slideLayouts/slideLayout32.xml"/>
</Relationships>
</file>

<file path=ppt/slideMasters/_rels/slideMaster33.xml.rels><?xml version="1.0" encoding="UTF-8"?>
<Relationships xmlns="http://schemas.openxmlformats.org/package/2006/relationships"><Relationship Id="rId1" Type="http://schemas.openxmlformats.org/officeDocument/2006/relationships/theme" Target="../theme/theme33.xml"/><Relationship Id="rId2" Type="http://schemas.openxmlformats.org/officeDocument/2006/relationships/slideLayout" Target="../slideLayouts/slideLayout33.xml"/>
</Relationships>
</file>

<file path=ppt/slideMasters/_rels/slideMaster34.xml.rels><?xml version="1.0" encoding="UTF-8"?>
<Relationships xmlns="http://schemas.openxmlformats.org/package/2006/relationships"><Relationship Id="rId1" Type="http://schemas.openxmlformats.org/officeDocument/2006/relationships/theme" Target="../theme/theme34.xml"/><Relationship Id="rId2" Type="http://schemas.openxmlformats.org/officeDocument/2006/relationships/slideLayout" Target="../slideLayouts/slideLayout34.xml"/>
</Relationships>
</file>

<file path=ppt/slideMasters/_rels/slideMaster35.xml.rels><?xml version="1.0" encoding="UTF-8"?>
<Relationships xmlns="http://schemas.openxmlformats.org/package/2006/relationships"><Relationship Id="rId1" Type="http://schemas.openxmlformats.org/officeDocument/2006/relationships/theme" Target="../theme/theme35.xml"/><Relationship Id="rId2" Type="http://schemas.openxmlformats.org/officeDocument/2006/relationships/slideLayout" Target="../slideLayouts/slideLayout35.xml"/>
</Relationships>
</file>

<file path=ppt/slideMasters/_rels/slideMaster36.xml.rels><?xml version="1.0" encoding="UTF-8"?>
<Relationships xmlns="http://schemas.openxmlformats.org/package/2006/relationships"><Relationship Id="rId1" Type="http://schemas.openxmlformats.org/officeDocument/2006/relationships/theme" Target="../theme/theme36.xml"/><Relationship Id="rId2" Type="http://schemas.openxmlformats.org/officeDocument/2006/relationships/slideLayout" Target="../slideLayouts/slideLayout36.xml"/>
</Relationships>
</file>

<file path=ppt/slideMasters/_rels/slideMaster37.xml.rels><?xml version="1.0" encoding="UTF-8"?>
<Relationships xmlns="http://schemas.openxmlformats.org/package/2006/relationships"><Relationship Id="rId1" Type="http://schemas.openxmlformats.org/officeDocument/2006/relationships/theme" Target="../theme/theme37.xml"/><Relationship Id="rId2" Type="http://schemas.openxmlformats.org/officeDocument/2006/relationships/slideLayout" Target="../slideLayouts/slideLayout37.xml"/>
</Relationships>
</file>

<file path=ppt/slideMasters/_rels/slideMaster38.xml.rels><?xml version="1.0" encoding="UTF-8"?>
<Relationships xmlns="http://schemas.openxmlformats.org/package/2006/relationships"><Relationship Id="rId1" Type="http://schemas.openxmlformats.org/officeDocument/2006/relationships/theme" Target="../theme/theme38.xml"/><Relationship Id="rId2" Type="http://schemas.openxmlformats.org/officeDocument/2006/relationships/slideLayout" Target="../slideLayouts/slideLayout38.xml"/>
</Relationships>
</file>

<file path=ppt/slideMasters/_rels/slideMaster39.xml.rels><?xml version="1.0" encoding="UTF-8"?>
<Relationships xmlns="http://schemas.openxmlformats.org/package/2006/relationships"><Relationship Id="rId1" Type="http://schemas.openxmlformats.org/officeDocument/2006/relationships/theme" Target="../theme/theme39.xml"/><Relationship Id="rId2" Type="http://schemas.openxmlformats.org/officeDocument/2006/relationships/slideLayout" Target="../slideLayouts/slideLayout39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40.xml.rels><?xml version="1.0" encoding="UTF-8"?>
<Relationships xmlns="http://schemas.openxmlformats.org/package/2006/relationships"><Relationship Id="rId1" Type="http://schemas.openxmlformats.org/officeDocument/2006/relationships/theme" Target="../theme/theme40.xml"/><Relationship Id="rId2" Type="http://schemas.openxmlformats.org/officeDocument/2006/relationships/slideLayout" Target="../slideLayouts/slideLayout40.xml"/>
</Relationships>
</file>

<file path=ppt/slideMasters/_rels/slideMaster41.xml.rels><?xml version="1.0" encoding="UTF-8"?>
<Relationships xmlns="http://schemas.openxmlformats.org/package/2006/relationships"><Relationship Id="rId1" Type="http://schemas.openxmlformats.org/officeDocument/2006/relationships/theme" Target="../theme/theme41.xml"/><Relationship Id="rId2" Type="http://schemas.openxmlformats.org/officeDocument/2006/relationships/slideLayout" Target="../slideLayouts/slideLayout41.xml"/>
</Relationships>
</file>

<file path=ppt/slideMasters/_rels/slideMaster42.xml.rels><?xml version="1.0" encoding="UTF-8"?>
<Relationships xmlns="http://schemas.openxmlformats.org/package/2006/relationships"><Relationship Id="rId1" Type="http://schemas.openxmlformats.org/officeDocument/2006/relationships/theme" Target="../theme/theme42.xml"/><Relationship Id="rId2" Type="http://schemas.openxmlformats.org/officeDocument/2006/relationships/slideLayout" Target="../slideLayouts/slideLayout42.xml"/>
</Relationships>
</file>

<file path=ppt/slideMasters/_rels/slideMaster43.xml.rels><?xml version="1.0" encoding="UTF-8"?>
<Relationships xmlns="http://schemas.openxmlformats.org/package/2006/relationships"><Relationship Id="rId1" Type="http://schemas.openxmlformats.org/officeDocument/2006/relationships/theme" Target="../theme/theme43.xml"/><Relationship Id="rId2" Type="http://schemas.openxmlformats.org/officeDocument/2006/relationships/slideLayout" Target="../slideLayouts/slideLayout43.xml"/>
</Relationships>
</file>

<file path=ppt/slideMasters/_rels/slideMaster44.xml.rels><?xml version="1.0" encoding="UTF-8"?>
<Relationships xmlns="http://schemas.openxmlformats.org/package/2006/relationships"><Relationship Id="rId1" Type="http://schemas.openxmlformats.org/officeDocument/2006/relationships/theme" Target="../theme/theme44.xml"/><Relationship Id="rId2" Type="http://schemas.openxmlformats.org/officeDocument/2006/relationships/slideLayout" Target="../slideLayouts/slideLayout44.xml"/>
</Relationships>
</file>

<file path=ppt/slideMasters/_rels/slideMaster45.xml.rels><?xml version="1.0" encoding="UTF-8"?>
<Relationships xmlns="http://schemas.openxmlformats.org/package/2006/relationships"><Relationship Id="rId1" Type="http://schemas.openxmlformats.org/officeDocument/2006/relationships/theme" Target="../theme/theme45.xml"/><Relationship Id="rId2" Type="http://schemas.openxmlformats.org/officeDocument/2006/relationships/slideLayout" Target="../slideLayouts/slideLayout45.xml"/>
</Relationships>
</file>

<file path=ppt/slideMasters/_rels/slideMaster46.xml.rels><?xml version="1.0" encoding="UTF-8"?>
<Relationships xmlns="http://schemas.openxmlformats.org/package/2006/relationships"><Relationship Id="rId1" Type="http://schemas.openxmlformats.org/officeDocument/2006/relationships/theme" Target="../theme/theme46.xml"/><Relationship Id="rId2" Type="http://schemas.openxmlformats.org/officeDocument/2006/relationships/slideLayout" Target="../slideLayouts/slideLayout46.xml"/>
</Relationships>
</file>

<file path=ppt/slideMasters/_rels/slideMaster47.xml.rels><?xml version="1.0" encoding="UTF-8"?>
<Relationships xmlns="http://schemas.openxmlformats.org/package/2006/relationships"><Relationship Id="rId1" Type="http://schemas.openxmlformats.org/officeDocument/2006/relationships/theme" Target="../theme/theme47.xml"/><Relationship Id="rId2" Type="http://schemas.openxmlformats.org/officeDocument/2006/relationships/slideLayout" Target="../slideLayouts/slideLayout47.xml"/>
</Relationships>
</file>

<file path=ppt/slideMasters/_rels/slideMaster48.xml.rels><?xml version="1.0" encoding="UTF-8"?>
<Relationships xmlns="http://schemas.openxmlformats.org/package/2006/relationships"><Relationship Id="rId1" Type="http://schemas.openxmlformats.org/officeDocument/2006/relationships/theme" Target="../theme/theme48.xml"/><Relationship Id="rId2" Type="http://schemas.openxmlformats.org/officeDocument/2006/relationships/slideLayout" Target="../slideLayouts/slideLayout48.xml"/>
</Relationships>
</file>

<file path=ppt/slideMasters/_rels/slideMaster49.xml.rels><?xml version="1.0" encoding="UTF-8"?>
<Relationships xmlns="http://schemas.openxmlformats.org/package/2006/relationships"><Relationship Id="rId1" Type="http://schemas.openxmlformats.org/officeDocument/2006/relationships/theme" Target="../theme/theme49.xml"/><Relationship Id="rId2" Type="http://schemas.openxmlformats.org/officeDocument/2006/relationships/slideLayout" Target="../slideLayouts/slideLayout49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50.xml.rels><?xml version="1.0" encoding="UTF-8"?>
<Relationships xmlns="http://schemas.openxmlformats.org/package/2006/relationships"><Relationship Id="rId1" Type="http://schemas.openxmlformats.org/officeDocument/2006/relationships/theme" Target="../theme/theme50.xml"/><Relationship Id="rId2" Type="http://schemas.openxmlformats.org/officeDocument/2006/relationships/slideLayout" Target="../slideLayouts/slideLayout50.xml"/>
</Relationships>
</file>

<file path=ppt/slideMasters/_rels/slideMaster51.xml.rels><?xml version="1.0" encoding="UTF-8"?>
<Relationships xmlns="http://schemas.openxmlformats.org/package/2006/relationships"><Relationship Id="rId1" Type="http://schemas.openxmlformats.org/officeDocument/2006/relationships/theme" Target="../theme/theme51.xml"/><Relationship Id="rId2" Type="http://schemas.openxmlformats.org/officeDocument/2006/relationships/slideLayout" Target="../slideLayouts/slideLayout51.xml"/>
</Relationships>
</file>

<file path=ppt/slideMasters/_rels/slideMaster52.xml.rels><?xml version="1.0" encoding="UTF-8"?>
<Relationships xmlns="http://schemas.openxmlformats.org/package/2006/relationships"><Relationship Id="rId1" Type="http://schemas.openxmlformats.org/officeDocument/2006/relationships/theme" Target="../theme/theme52.xml"/><Relationship Id="rId2" Type="http://schemas.openxmlformats.org/officeDocument/2006/relationships/slideLayout" Target="../slideLayouts/slideLayout52.xml"/>
</Relationships>
</file>

<file path=ppt/slideMasters/_rels/slideMaster53.xml.rels><?xml version="1.0" encoding="UTF-8"?>
<Relationships xmlns="http://schemas.openxmlformats.org/package/2006/relationships"><Relationship Id="rId1" Type="http://schemas.openxmlformats.org/officeDocument/2006/relationships/theme" Target="../theme/theme53.xml"/><Relationship Id="rId2" Type="http://schemas.openxmlformats.org/officeDocument/2006/relationships/slideLayout" Target="../slideLayouts/slideLayout53.xml"/>
</Relationships>
</file>

<file path=ppt/slideMasters/_rels/slideMaster54.xml.rels><?xml version="1.0" encoding="UTF-8"?>
<Relationships xmlns="http://schemas.openxmlformats.org/package/2006/relationships"><Relationship Id="rId1" Type="http://schemas.openxmlformats.org/officeDocument/2006/relationships/theme" Target="../theme/theme54.xml"/><Relationship Id="rId2" Type="http://schemas.openxmlformats.org/officeDocument/2006/relationships/slideLayout" Target="../slideLayouts/slideLayout54.xml"/>
</Relationships>
</file>

<file path=ppt/slideMasters/_rels/slideMaster55.xml.rels><?xml version="1.0" encoding="UTF-8"?>
<Relationships xmlns="http://schemas.openxmlformats.org/package/2006/relationships"><Relationship Id="rId1" Type="http://schemas.openxmlformats.org/officeDocument/2006/relationships/theme" Target="../theme/theme55.xml"/><Relationship Id="rId2" Type="http://schemas.openxmlformats.org/officeDocument/2006/relationships/slideLayout" Target="../slideLayouts/slideLayout55.xml"/>
</Relationships>
</file>

<file path=ppt/slideMasters/_rels/slideMaster56.xml.rels><?xml version="1.0" encoding="UTF-8"?>
<Relationships xmlns="http://schemas.openxmlformats.org/package/2006/relationships"><Relationship Id="rId1" Type="http://schemas.openxmlformats.org/officeDocument/2006/relationships/theme" Target="../theme/theme56.xml"/><Relationship Id="rId2" Type="http://schemas.openxmlformats.org/officeDocument/2006/relationships/slideLayout" Target="../slideLayouts/slideLayout56.xml"/>
</Relationships>
</file>

<file path=ppt/slideMasters/_rels/slideMaster57.xml.rels><?xml version="1.0" encoding="UTF-8"?>
<Relationships xmlns="http://schemas.openxmlformats.org/package/2006/relationships"><Relationship Id="rId1" Type="http://schemas.openxmlformats.org/officeDocument/2006/relationships/theme" Target="../theme/theme57.xml"/><Relationship Id="rId2" Type="http://schemas.openxmlformats.org/officeDocument/2006/relationships/slideLayout" Target="../slideLayouts/slideLayout57.xml"/>
</Relationships>
</file>

<file path=ppt/slideMasters/_rels/slideMaster58.xml.rels><?xml version="1.0" encoding="UTF-8"?>
<Relationships xmlns="http://schemas.openxmlformats.org/package/2006/relationships"><Relationship Id="rId1" Type="http://schemas.openxmlformats.org/officeDocument/2006/relationships/theme" Target="../theme/theme58.xml"/><Relationship Id="rId2" Type="http://schemas.openxmlformats.org/officeDocument/2006/relationships/slideLayout" Target="../slideLayouts/slideLayout58.xml"/>
</Relationships>
</file>

<file path=ppt/slideMasters/_rels/slideMaster59.xml.rels><?xml version="1.0" encoding="UTF-8"?>
<Relationships xmlns="http://schemas.openxmlformats.org/package/2006/relationships"><Relationship Id="rId1" Type="http://schemas.openxmlformats.org/officeDocument/2006/relationships/theme" Target="../theme/theme59.xml"/><Relationship Id="rId2" Type="http://schemas.openxmlformats.org/officeDocument/2006/relationships/slideLayout" Target="../slideLayouts/slideLayout59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60.xml.rels><?xml version="1.0" encoding="UTF-8"?>
<Relationships xmlns="http://schemas.openxmlformats.org/package/2006/relationships"><Relationship Id="rId1" Type="http://schemas.openxmlformats.org/officeDocument/2006/relationships/theme" Target="../theme/theme60.xml"/><Relationship Id="rId2" Type="http://schemas.openxmlformats.org/officeDocument/2006/relationships/slideLayout" Target="../slideLayouts/slideLayout60.xml"/>
</Relationships>
</file>

<file path=ppt/slideMasters/_rels/slideMaster61.xml.rels><?xml version="1.0" encoding="UTF-8"?>
<Relationships xmlns="http://schemas.openxmlformats.org/package/2006/relationships"><Relationship Id="rId1" Type="http://schemas.openxmlformats.org/officeDocument/2006/relationships/theme" Target="../theme/theme61.xml"/><Relationship Id="rId2" Type="http://schemas.openxmlformats.org/officeDocument/2006/relationships/slideLayout" Target="../slideLayouts/slideLayout61.xml"/>
</Relationships>
</file>

<file path=ppt/slideMasters/_rels/slideMaster62.xml.rels><?xml version="1.0" encoding="UTF-8"?>
<Relationships xmlns="http://schemas.openxmlformats.org/package/2006/relationships"><Relationship Id="rId1" Type="http://schemas.openxmlformats.org/officeDocument/2006/relationships/theme" Target="../theme/theme62.xml"/><Relationship Id="rId2" Type="http://schemas.openxmlformats.org/officeDocument/2006/relationships/slideLayout" Target="../slideLayouts/slideLayout62.xml"/>
</Relationships>
</file>

<file path=ppt/slideMasters/_rels/slideMaster63.xml.rels><?xml version="1.0" encoding="UTF-8"?>
<Relationships xmlns="http://schemas.openxmlformats.org/package/2006/relationships"><Relationship Id="rId1" Type="http://schemas.openxmlformats.org/officeDocument/2006/relationships/theme" Target="../theme/theme63.xml"/><Relationship Id="rId2" Type="http://schemas.openxmlformats.org/officeDocument/2006/relationships/slideLayout" Target="../slideLayouts/slideLayout63.xml"/>
</Relationships>
</file>

<file path=ppt/slideMasters/_rels/slideMaster64.xml.rels><?xml version="1.0" encoding="UTF-8"?>
<Relationships xmlns="http://schemas.openxmlformats.org/package/2006/relationships"><Relationship Id="rId1" Type="http://schemas.openxmlformats.org/officeDocument/2006/relationships/theme" Target="../theme/theme64.xml"/><Relationship Id="rId2" Type="http://schemas.openxmlformats.org/officeDocument/2006/relationships/slideLayout" Target="../slideLayouts/slideLayout64.xml"/>
</Relationships>
</file>

<file path=ppt/slideMasters/_rels/slideMaster65.xml.rels><?xml version="1.0" encoding="UTF-8"?>
<Relationships xmlns="http://schemas.openxmlformats.org/package/2006/relationships"><Relationship Id="rId1" Type="http://schemas.openxmlformats.org/officeDocument/2006/relationships/theme" Target="../theme/theme65.xml"/><Relationship Id="rId2" Type="http://schemas.openxmlformats.org/officeDocument/2006/relationships/slideLayout" Target="../slideLayouts/slideLayout65.xml"/>
</Relationships>
</file>

<file path=ppt/slideMasters/_rels/slideMaster66.xml.rels><?xml version="1.0" encoding="UTF-8"?>
<Relationships xmlns="http://schemas.openxmlformats.org/package/2006/relationships"><Relationship Id="rId1" Type="http://schemas.openxmlformats.org/officeDocument/2006/relationships/theme" Target="../theme/theme66.xml"/><Relationship Id="rId2" Type="http://schemas.openxmlformats.org/officeDocument/2006/relationships/slideLayout" Target="../slideLayouts/slideLayout66.xml"/>
</Relationships>
</file>

<file path=ppt/slideMasters/_rels/slideMaster67.xml.rels><?xml version="1.0" encoding="UTF-8"?>
<Relationships xmlns="http://schemas.openxmlformats.org/package/2006/relationships"><Relationship Id="rId1" Type="http://schemas.openxmlformats.org/officeDocument/2006/relationships/theme" Target="../theme/theme67.xml"/><Relationship Id="rId2" Type="http://schemas.openxmlformats.org/officeDocument/2006/relationships/slideLayout" Target="../slideLayouts/slideLayout67.xml"/>
</Relationships>
</file>

<file path=ppt/slideMasters/_rels/slideMaster68.xml.rels><?xml version="1.0" encoding="UTF-8"?>
<Relationships xmlns="http://schemas.openxmlformats.org/package/2006/relationships"><Relationship Id="rId1" Type="http://schemas.openxmlformats.org/officeDocument/2006/relationships/theme" Target="../theme/theme68.xml"/><Relationship Id="rId2" Type="http://schemas.openxmlformats.org/officeDocument/2006/relationships/slideLayout" Target="../slideLayouts/slideLayout68.xml"/>
</Relationships>
</file>

<file path=ppt/slideMasters/_rels/slideMaster69.xml.rels><?xml version="1.0" encoding="UTF-8"?>
<Relationships xmlns="http://schemas.openxmlformats.org/package/2006/relationships"><Relationship Id="rId1" Type="http://schemas.openxmlformats.org/officeDocument/2006/relationships/theme" Target="../theme/theme69.xml"/><Relationship Id="rId2" Type="http://schemas.openxmlformats.org/officeDocument/2006/relationships/slideLayout" Target="../slideLayouts/slideLayout69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70.xml.rels><?xml version="1.0" encoding="UTF-8"?>
<Relationships xmlns="http://schemas.openxmlformats.org/package/2006/relationships"><Relationship Id="rId1" Type="http://schemas.openxmlformats.org/officeDocument/2006/relationships/theme" Target="../theme/theme70.xml"/><Relationship Id="rId2" Type="http://schemas.openxmlformats.org/officeDocument/2006/relationships/slideLayout" Target="../slideLayouts/slideLayout70.xml"/>
</Relationships>
</file>

<file path=ppt/slideMasters/_rels/slideMaster71.xml.rels><?xml version="1.0" encoding="UTF-8"?>
<Relationships xmlns="http://schemas.openxmlformats.org/package/2006/relationships"><Relationship Id="rId1" Type="http://schemas.openxmlformats.org/officeDocument/2006/relationships/theme" Target="../theme/theme71.xml"/><Relationship Id="rId2" Type="http://schemas.openxmlformats.org/officeDocument/2006/relationships/slideLayout" Target="../slideLayouts/slideLayout71.xml"/>
</Relationships>
</file>

<file path=ppt/slideMasters/_rels/slideMaster72.xml.rels><?xml version="1.0" encoding="UTF-8"?>
<Relationships xmlns="http://schemas.openxmlformats.org/package/2006/relationships"><Relationship Id="rId1" Type="http://schemas.openxmlformats.org/officeDocument/2006/relationships/theme" Target="../theme/theme72.xml"/><Relationship Id="rId2" Type="http://schemas.openxmlformats.org/officeDocument/2006/relationships/slideLayout" Target="../slideLayouts/slideLayout72.xml"/>
</Relationships>
</file>

<file path=ppt/slideMasters/_rels/slideMaster73.xml.rels><?xml version="1.0" encoding="UTF-8"?>
<Relationships xmlns="http://schemas.openxmlformats.org/package/2006/relationships"><Relationship Id="rId1" Type="http://schemas.openxmlformats.org/officeDocument/2006/relationships/theme" Target="../theme/theme73.xml"/><Relationship Id="rId2" Type="http://schemas.openxmlformats.org/officeDocument/2006/relationships/slideLayout" Target="../slideLayouts/slideLayout73.xml"/>
</Relationships>
</file>

<file path=ppt/slideMasters/_rels/slideMaster74.xml.rels><?xml version="1.0" encoding="UTF-8"?>
<Relationships xmlns="http://schemas.openxmlformats.org/package/2006/relationships"><Relationship Id="rId1" Type="http://schemas.openxmlformats.org/officeDocument/2006/relationships/theme" Target="../theme/theme74.xml"/><Relationship Id="rId2" Type="http://schemas.openxmlformats.org/officeDocument/2006/relationships/slideLayout" Target="../slideLayouts/slideLayout74.xml"/>
</Relationships>
</file>

<file path=ppt/slideMasters/_rels/slideMaster75.xml.rels><?xml version="1.0" encoding="UTF-8"?>
<Relationships xmlns="http://schemas.openxmlformats.org/package/2006/relationships"><Relationship Id="rId1" Type="http://schemas.openxmlformats.org/officeDocument/2006/relationships/theme" Target="../theme/theme75.xml"/><Relationship Id="rId2" Type="http://schemas.openxmlformats.org/officeDocument/2006/relationships/slideLayout" Target="../slideLayouts/slideLayout75.xml"/>
</Relationships>
</file>

<file path=ppt/slideMasters/_rels/slideMaster76.xml.rels><?xml version="1.0" encoding="UTF-8"?>
<Relationships xmlns="http://schemas.openxmlformats.org/package/2006/relationships"><Relationship Id="rId1" Type="http://schemas.openxmlformats.org/officeDocument/2006/relationships/theme" Target="../theme/theme76.xml"/><Relationship Id="rId2" Type="http://schemas.openxmlformats.org/officeDocument/2006/relationships/slideLayout" Target="../slideLayouts/slideLayout76.xml"/>
</Relationships>
</file>

<file path=ppt/slideMasters/_rels/slideMaster77.xml.rels><?xml version="1.0" encoding="UTF-8"?>
<Relationships xmlns="http://schemas.openxmlformats.org/package/2006/relationships"><Relationship Id="rId1" Type="http://schemas.openxmlformats.org/officeDocument/2006/relationships/theme" Target="../theme/theme77.xml"/><Relationship Id="rId2" Type="http://schemas.openxmlformats.org/officeDocument/2006/relationships/slideLayout" Target="../slideLayouts/slideLayout77.xml"/>
</Relationships>
</file>

<file path=ppt/slideMasters/_rels/slideMaster78.xml.rels><?xml version="1.0" encoding="UTF-8"?>
<Relationships xmlns="http://schemas.openxmlformats.org/package/2006/relationships"><Relationship Id="rId1" Type="http://schemas.openxmlformats.org/officeDocument/2006/relationships/theme" Target="../theme/theme78.xml"/><Relationship Id="rId2" Type="http://schemas.openxmlformats.org/officeDocument/2006/relationships/slideLayout" Target="../slideLayouts/slideLayout78.xml"/>
</Relationships>
</file>

<file path=ppt/slideMasters/_rels/slideMaster79.xml.rels><?xml version="1.0" encoding="UTF-8"?>
<Relationships xmlns="http://schemas.openxmlformats.org/package/2006/relationships"><Relationship Id="rId1" Type="http://schemas.openxmlformats.org/officeDocument/2006/relationships/theme" Target="../theme/theme79.xml"/><Relationship Id="rId2" Type="http://schemas.openxmlformats.org/officeDocument/2006/relationships/slideLayout" Target="../slideLayouts/slideLayout79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80.xml.rels><?xml version="1.0" encoding="UTF-8"?>
<Relationships xmlns="http://schemas.openxmlformats.org/package/2006/relationships"><Relationship Id="rId1" Type="http://schemas.openxmlformats.org/officeDocument/2006/relationships/theme" Target="../theme/theme80.xml"/><Relationship Id="rId2" Type="http://schemas.openxmlformats.org/officeDocument/2006/relationships/slideLayout" Target="../slideLayouts/slideLayout80.xml"/>
</Relationships>
</file>

<file path=ppt/slideMasters/_rels/slideMaster81.xml.rels><?xml version="1.0" encoding="UTF-8"?>
<Relationships xmlns="http://schemas.openxmlformats.org/package/2006/relationships"><Relationship Id="rId1" Type="http://schemas.openxmlformats.org/officeDocument/2006/relationships/theme" Target="../theme/theme81.xml"/><Relationship Id="rId2" Type="http://schemas.openxmlformats.org/officeDocument/2006/relationships/slideLayout" Target="../slideLayouts/slideLayout81.xml"/>
</Relationships>
</file>

<file path=ppt/slideMasters/_rels/slideMaster82.xml.rels><?xml version="1.0" encoding="UTF-8"?>
<Relationships xmlns="http://schemas.openxmlformats.org/package/2006/relationships"><Relationship Id="rId1" Type="http://schemas.openxmlformats.org/officeDocument/2006/relationships/theme" Target="../theme/theme82.xml"/><Relationship Id="rId2" Type="http://schemas.openxmlformats.org/officeDocument/2006/relationships/slideLayout" Target="../slideLayouts/slideLayout82.xml"/>
</Relationships>
</file>

<file path=ppt/slideMasters/_rels/slideMaster83.xml.rels><?xml version="1.0" encoding="UTF-8"?>
<Relationships xmlns="http://schemas.openxmlformats.org/package/2006/relationships"><Relationship Id="rId1" Type="http://schemas.openxmlformats.org/officeDocument/2006/relationships/theme" Target="../theme/theme83.xml"/><Relationship Id="rId2" Type="http://schemas.openxmlformats.org/officeDocument/2006/relationships/slideLayout" Target="../slideLayouts/slideLayout83.xml"/>
</Relationships>
</file>

<file path=ppt/slideMasters/_rels/slideMaster84.xml.rels><?xml version="1.0" encoding="UTF-8"?>
<Relationships xmlns="http://schemas.openxmlformats.org/package/2006/relationships"><Relationship Id="rId1" Type="http://schemas.openxmlformats.org/officeDocument/2006/relationships/theme" Target="../theme/theme84.xml"/><Relationship Id="rId2" Type="http://schemas.openxmlformats.org/officeDocument/2006/relationships/slideLayout" Target="../slideLayouts/slideLayout84.xml"/>
</Relationships>
</file>

<file path=ppt/slideMasters/_rels/slideMaster85.xml.rels><?xml version="1.0" encoding="UTF-8"?>
<Relationships xmlns="http://schemas.openxmlformats.org/package/2006/relationships"><Relationship Id="rId1" Type="http://schemas.openxmlformats.org/officeDocument/2006/relationships/theme" Target="../theme/theme85.xml"/><Relationship Id="rId2" Type="http://schemas.openxmlformats.org/officeDocument/2006/relationships/slideLayout" Target="../slideLayouts/slideLayout85.xml"/>
</Relationships>
</file>

<file path=ppt/slideMasters/_rels/slideMaster86.xml.rels><?xml version="1.0" encoding="UTF-8"?>
<Relationships xmlns="http://schemas.openxmlformats.org/package/2006/relationships"><Relationship Id="rId1" Type="http://schemas.openxmlformats.org/officeDocument/2006/relationships/theme" Target="../theme/theme86.xml"/><Relationship Id="rId2" Type="http://schemas.openxmlformats.org/officeDocument/2006/relationships/slideLayout" Target="../slideLayouts/slideLayout86.xml"/>
</Relationships>
</file>

<file path=ppt/slideMasters/_rels/slideMaster87.xml.rels><?xml version="1.0" encoding="UTF-8"?>
<Relationships xmlns="http://schemas.openxmlformats.org/package/2006/relationships"><Relationship Id="rId1" Type="http://schemas.openxmlformats.org/officeDocument/2006/relationships/theme" Target="../theme/theme87.xml"/><Relationship Id="rId2" Type="http://schemas.openxmlformats.org/officeDocument/2006/relationships/slideLayout" Target="../slideLayouts/slideLayout87.xml"/>
</Relationships>
</file>

<file path=ppt/slideMasters/_rels/slideMaster88.xml.rels><?xml version="1.0" encoding="UTF-8"?>
<Relationships xmlns="http://schemas.openxmlformats.org/package/2006/relationships"><Relationship Id="rId1" Type="http://schemas.openxmlformats.org/officeDocument/2006/relationships/theme" Target="../theme/theme88.xml"/><Relationship Id="rId2" Type="http://schemas.openxmlformats.org/officeDocument/2006/relationships/slideLayout" Target="../slideLayouts/slideLayout88.xml"/>
</Relationships>
</file>

<file path=ppt/slideMasters/_rels/slideMaster89.xml.rels><?xml version="1.0" encoding="UTF-8"?>
<Relationships xmlns="http://schemas.openxmlformats.org/package/2006/relationships"><Relationship Id="rId1" Type="http://schemas.openxmlformats.org/officeDocument/2006/relationships/theme" Target="../theme/theme89.xml"/><Relationship Id="rId2" Type="http://schemas.openxmlformats.org/officeDocument/2006/relationships/slideLayout" Target="../slideLayouts/slideLayout89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_rels/slideMaster90.xml.rels><?xml version="1.0" encoding="UTF-8"?>
<Relationships xmlns="http://schemas.openxmlformats.org/package/2006/relationships"><Relationship Id="rId1" Type="http://schemas.openxmlformats.org/officeDocument/2006/relationships/theme" Target="../theme/theme90.xml"/><Relationship Id="rId2" Type="http://schemas.openxmlformats.org/officeDocument/2006/relationships/slideLayout" Target="../slideLayouts/slideLayout90.xml"/>
</Relationships>
</file>

<file path=ppt/slideMasters/_rels/slideMaster91.xml.rels><?xml version="1.0" encoding="UTF-8"?>
<Relationships xmlns="http://schemas.openxmlformats.org/package/2006/relationships"><Relationship Id="rId1" Type="http://schemas.openxmlformats.org/officeDocument/2006/relationships/theme" Target="../theme/theme91.xml"/><Relationship Id="rId2" Type="http://schemas.openxmlformats.org/officeDocument/2006/relationships/slideLayout" Target="../slideLayouts/slideLayout91.xml"/>
</Relationships>
</file>

<file path=ppt/slideMasters/_rels/slideMaster92.xml.rels><?xml version="1.0" encoding="UTF-8"?>
<Relationships xmlns="http://schemas.openxmlformats.org/package/2006/relationships"><Relationship Id="rId1" Type="http://schemas.openxmlformats.org/officeDocument/2006/relationships/theme" Target="../theme/theme92.xml"/><Relationship Id="rId2" Type="http://schemas.openxmlformats.org/officeDocument/2006/relationships/slideLayout" Target="../slideLayouts/slideLayout92.xml"/>
</Relationships>
</file>

<file path=ppt/slideMasters/_rels/slideMaster93.xml.rels><?xml version="1.0" encoding="UTF-8"?>
<Relationships xmlns="http://schemas.openxmlformats.org/package/2006/relationships"><Relationship Id="rId1" Type="http://schemas.openxmlformats.org/officeDocument/2006/relationships/theme" Target="../theme/theme93.xml"/><Relationship Id="rId2" Type="http://schemas.openxmlformats.org/officeDocument/2006/relationships/slideLayout" Target="../slideLayouts/slideLayout93.xml"/>
</Relationships>
</file>

<file path=ppt/slideMasters/_rels/slideMaster94.xml.rels><?xml version="1.0" encoding="UTF-8"?>
<Relationships xmlns="http://schemas.openxmlformats.org/package/2006/relationships"><Relationship Id="rId1" Type="http://schemas.openxmlformats.org/officeDocument/2006/relationships/theme" Target="../theme/theme94.xml"/><Relationship Id="rId2" Type="http://schemas.openxmlformats.org/officeDocument/2006/relationships/slideLayout" Target="../slideLayouts/slideLayout94.xml"/>
</Relationships>
</file>

<file path=ppt/slideMasters/_rels/slideMaster95.xml.rels><?xml version="1.0" encoding="UTF-8"?>
<Relationships xmlns="http://schemas.openxmlformats.org/package/2006/relationships"><Relationship Id="rId1" Type="http://schemas.openxmlformats.org/officeDocument/2006/relationships/theme" Target="../theme/theme95.xml"/><Relationship Id="rId2" Type="http://schemas.openxmlformats.org/officeDocument/2006/relationships/slideLayout" Target="../slideLayouts/slideLayout95.xml"/>
</Relationships>
</file>

<file path=ppt/slideMasters/_rels/slideMaster96.xml.rels><?xml version="1.0" encoding="UTF-8"?>
<Relationships xmlns="http://schemas.openxmlformats.org/package/2006/relationships"><Relationship Id="rId1" Type="http://schemas.openxmlformats.org/officeDocument/2006/relationships/theme" Target="../theme/theme96.xml"/><Relationship Id="rId2" Type="http://schemas.openxmlformats.org/officeDocument/2006/relationships/slideLayout" Target="../slideLayouts/slideLayout96.xml"/>
</Relationships>
</file>

<file path=ppt/slideMasters/_rels/slideMaster97.xml.rels><?xml version="1.0" encoding="UTF-8"?>
<Relationships xmlns="http://schemas.openxmlformats.org/package/2006/relationships"><Relationship Id="rId1" Type="http://schemas.openxmlformats.org/officeDocument/2006/relationships/theme" Target="../theme/theme97.xml"/><Relationship Id="rId2" Type="http://schemas.openxmlformats.org/officeDocument/2006/relationships/slideLayout" Target="../slideLayouts/slideLayout97.xml"/>
</Relationships>
</file>

<file path=ppt/slideMasters/_rels/slideMaster98.xml.rels><?xml version="1.0" encoding="UTF-8"?>
<Relationships xmlns="http://schemas.openxmlformats.org/package/2006/relationships"><Relationship Id="rId1" Type="http://schemas.openxmlformats.org/officeDocument/2006/relationships/theme" Target="../theme/theme98.xml"/><Relationship Id="rId2" Type="http://schemas.openxmlformats.org/officeDocument/2006/relationships/slideLayout" Target="../slideLayouts/slideLayout98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1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3" r:id="rId2"/>
  </p:sldLayoutIdLst>
</p:sldMaster>
</file>

<file path=ppt/slideMasters/slideMaster1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</p:sldLayoutIdLst>
</p:sldMaster>
</file>

<file path=ppt/slideMasters/slideMaster1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6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7" r:id="rId2"/>
  </p:sldLayoutIdLst>
</p:sldMaster>
</file>

<file path=ppt/slideMasters/slideMaster1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5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6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7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8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9" r:id="rId2"/>
  </p:sldLayoutIdLst>
</p:sldMaster>
</file>

<file path=ppt/slideMasters/slideMaster1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1" r:id="rId2"/>
  </p:sldLayoutIdLst>
</p:sldMaster>
</file>

<file path=ppt/slideMasters/slideMaster1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3" r:id="rId2"/>
  </p:sldLayoutIdLst>
</p:sldMaster>
</file>

<file path=ppt/slideMasters/slideMaster1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5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2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87" r:id="rId2"/>
  </p:sldLayoutIdLst>
</p:sldMaster>
</file>

<file path=ppt/slideMasters/slideMaster2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89" r:id="rId2"/>
  </p:sldLayoutIdLst>
</p:sldMaster>
</file>

<file path=ppt/slideMasters/slideMaster2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1" r:id="rId2"/>
  </p:sldLayoutIdLst>
</p:sldMaster>
</file>

<file path=ppt/slideMasters/slideMaster2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3" r:id="rId2"/>
  </p:sldLayoutIdLst>
</p:sldMaster>
</file>

<file path=ppt/slideMasters/slideMaster2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3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5" r:id="rId2"/>
  </p:sldLayoutIdLst>
</p:sldMaster>
</file>

<file path=ppt/slideMasters/slideMaster2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7" r:id="rId2"/>
  </p:sldLayoutIdLst>
</p:sldMaster>
</file>

<file path=ppt/slideMasters/slideMaster2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99" r:id="rId2"/>
  </p:sldLayoutIdLst>
</p:sldMaster>
</file>

<file path=ppt/slideMasters/slideMaster2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9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0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1" r:id="rId2"/>
  </p:sldLayoutIdLst>
</p:sldMaster>
</file>

<file path=ppt/slideMasters/slideMaster2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0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1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2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3" r:id="rId2"/>
  </p:sldLayoutIdLst>
</p:sldMaster>
</file>

<file path=ppt/slideMasters/slideMaster2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5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3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7" r:id="rId2"/>
  </p:sldLayoutIdLst>
</p:sldMaster>
</file>

<file path=ppt/slideMasters/slideMaster3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09" r:id="rId2"/>
  </p:sldLayoutIdLst>
</p:sldMaster>
</file>

<file path=ppt/slideMasters/slideMaster3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1" r:id="rId2"/>
  </p:sldLayoutIdLst>
</p:sldMaster>
</file>

<file path=ppt/slideMasters/slideMaster3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13" r:id="rId2"/>
  </p:sldLayoutIdLst>
</p:sldMaster>
</file>

<file path=ppt/slideMasters/slideMaster3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1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5" r:id="rId2"/>
  </p:sldLayoutIdLst>
</p:sldMaster>
</file>

<file path=ppt/slideMasters/slideMaster3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9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7" r:id="rId2"/>
  </p:sldLayoutIdLst>
</p:sldMaster>
</file>

<file path=ppt/slideMasters/slideMaster3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7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19" r:id="rId2"/>
  </p:sldLayoutIdLst>
</p:sldMaster>
</file>

<file path=ppt/slideMasters/slideMaster3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1" r:id="rId2"/>
  </p:sldLayoutIdLst>
</p:sldMaster>
</file>

<file path=ppt/slideMasters/slideMaster3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6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3" r:id="rId2"/>
  </p:sldLayoutIdLst>
</p:sldMaster>
</file>

<file path=ppt/slideMasters/slideMaster3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3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4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5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4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2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3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4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5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6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7" r:id="rId2"/>
  </p:sldLayoutIdLst>
</p:sldMaster>
</file>

<file path=ppt/slideMasters/slideMaster4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29" r:id="rId2"/>
  </p:sldLayoutIdLst>
</p:sldMaster>
</file>

<file path=ppt/slideMasters/slideMaster4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1" r:id="rId2"/>
  </p:sldLayoutIdLst>
</p:sldMaster>
</file>

<file path=ppt/slideMasters/slideMaster4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3" r:id="rId2"/>
  </p:sldLayoutIdLst>
</p:sldMaster>
</file>

<file path=ppt/slideMasters/slideMaster4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5" r:id="rId2"/>
  </p:sldLayoutIdLst>
</p:sldMaster>
</file>

<file path=ppt/slideMasters/slideMaster4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37" r:id="rId2"/>
  </p:sldLayoutIdLst>
</p:sldMaster>
</file>

<file path=ppt/slideMasters/slideMaster4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5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39" r:id="rId2"/>
  </p:sldLayoutIdLst>
</p:sldMaster>
</file>

<file path=ppt/slideMasters/slideMaster4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3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1" r:id="rId2"/>
  </p:sldLayoutIdLst>
</p:sldMaster>
</file>

<file path=ppt/slideMasters/slideMaster4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1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3" r:id="rId2"/>
  </p:sldLayoutIdLst>
</p:sldMaster>
</file>

<file path=ppt/slideMasters/slideMaster4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5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0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7" r:id="rId2"/>
  </p:sldLayoutIdLst>
</p:sldMaster>
</file>

<file path=ppt/slideMasters/slideMaster5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7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8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49" r:id="rId2"/>
  </p:sldLayoutIdLst>
</p:sldMaster>
</file>

<file path=ppt/slideMasters/slideMaster5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6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7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8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9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0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1" r:id="rId2"/>
  </p:sldLayoutIdLst>
</p:sldMaster>
</file>

<file path=ppt/slideMasters/slideMaster5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3" r:id="rId2"/>
  </p:sldLayoutIdLst>
</p:sldMaster>
</file>

<file path=ppt/slideMasters/slideMaster5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5" r:id="rId2"/>
  </p:sldLayoutIdLst>
</p:sldMaster>
</file>

<file path=ppt/slideMasters/slideMaster5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7" r:id="rId2"/>
  </p:sldLayoutIdLst>
</p:sldMaster>
</file>

<file path=ppt/slideMasters/slideMaster5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59" r:id="rId2"/>
  </p:sldLayoutIdLst>
</p:sldMaster>
</file>

<file path=ppt/slideMasters/slideMaster5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61" r:id="rId2"/>
  </p:sldLayoutIdLst>
</p:sldMaster>
</file>

<file path=ppt/slideMasters/slideMaster5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9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3" r:id="rId2"/>
  </p:sldLayoutIdLst>
</p:sldMaster>
</file>

<file path=ppt/slideMasters/slideMaster5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7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5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6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5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67" r:id="rId2"/>
  </p:sldLayoutIdLst>
</p:sldMaster>
</file>

<file path=ppt/slideMasters/slideMaster6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69" r:id="rId2"/>
  </p:sldLayoutIdLst>
</p:sldMaster>
</file>

<file path=ppt/slideMasters/slideMaster6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2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1" r:id="rId2"/>
  </p:sldLayoutIdLst>
</p:sldMaster>
</file>

<file path=ppt/slideMasters/slideMaster6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9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0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3" r:id="rId2"/>
  </p:sldLayoutIdLst>
</p:sldMaster>
</file>

<file path=ppt/slideMasters/slideMaster6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8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9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0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1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2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5" r:id="rId2"/>
  </p:sldLayoutIdLst>
</p:sldMaster>
</file>

<file path=ppt/slideMasters/slideMaster6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7" r:id="rId2"/>
  </p:sldLayoutIdLst>
</p:sldMaster>
</file>

<file path=ppt/slideMasters/slideMaster6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79" r:id="rId2"/>
  </p:sldLayoutIdLst>
</p:sldMaster>
</file>

<file path=ppt/slideMasters/slideMaster6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1" r:id="rId2"/>
  </p:sldLayoutIdLst>
</p:sldMaster>
</file>

<file path=ppt/slideMasters/slideMaster6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3" r:id="rId2"/>
  </p:sldLayoutIdLst>
</p:sldMaster>
</file>

<file path=ppt/slideMasters/slideMaster6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785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7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0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1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7" r:id="rId2"/>
  </p:sldLayoutIdLst>
</p:sldMaster>
</file>

<file path=ppt/slideMasters/slideMaster7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8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9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89" r:id="rId2"/>
  </p:sldLayoutIdLst>
</p:sldMaster>
</file>

<file path=ppt/slideMasters/slideMaster7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7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1" r:id="rId2"/>
  </p:sldLayoutIdLst>
</p:sldMaster>
</file>

<file path=ppt/slideMasters/slideMaster7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3" r:id="rId2"/>
  </p:sldLayoutIdLst>
</p:sldMaster>
</file>

<file path=ppt/slideMasters/slideMaster7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6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5" r:id="rId2"/>
  </p:sldLayoutIdLst>
</p:sldMaster>
</file>

<file path=ppt/slideMasters/slideMaster7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3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4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7" r:id="rId2"/>
  </p:sldLayoutIdLst>
</p:sldMaster>
</file>

<file path=ppt/slideMasters/slideMaster7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2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3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4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5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06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799" r:id="rId2"/>
  </p:sldLayoutIdLst>
</p:sldMaster>
</file>

<file path=ppt/slideMasters/slideMaster7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1" r:id="rId2"/>
  </p:sldLayoutIdLst>
</p:sldMaster>
</file>

<file path=ppt/slideMasters/slideMaster7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3" r:id="rId2"/>
  </p:sldLayoutIdLst>
</p:sldMaster>
</file>

<file path=ppt/slideMasters/slideMaster7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5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8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07" r:id="rId2"/>
  </p:sldLayoutIdLst>
</p:sldMaster>
</file>

<file path=ppt/slideMasters/slideMaster8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809" r:id="rId2"/>
  </p:sldLayoutIdLst>
</p:sldMaster>
</file>

<file path=ppt/slideMasters/slideMaster8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4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5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1" r:id="rId2"/>
  </p:sldLayoutIdLst>
</p:sldMaster>
</file>

<file path=ppt/slideMasters/slideMaster8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2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3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3" r:id="rId2"/>
  </p:sldLayoutIdLst>
</p:sldMaster>
</file>

<file path=ppt/slideMasters/slideMaster8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3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0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1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5" r:id="rId2"/>
  </p:sldLayoutIdLst>
</p:sldMaster>
</file>

<file path=ppt/slideMasters/slideMaster8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CustomShape 1" hidden="1"/>
          <p:cNvSpPr/>
          <p:nvPr/>
        </p:nvSpPr>
        <p:spPr>
          <a:xfrm>
            <a:off x="1143000" y="3048120"/>
            <a:ext cx="456984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4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4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7" r:id="rId2"/>
  </p:sldLayoutIdLst>
</p:sldMaster>
</file>

<file path=ppt/slideMasters/slideMaster8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CustomShape 1" hidden="1"/>
          <p:cNvSpPr/>
          <p:nvPr/>
        </p:nvSpPr>
        <p:spPr>
          <a:xfrm>
            <a:off x="1143000" y="3048120"/>
            <a:ext cx="456984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2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19" r:id="rId2"/>
  </p:sldLayoutIdLst>
</p:sldMaster>
</file>

<file path=ppt/slideMasters/slideMaster8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CustomShape 1" hidden="1"/>
          <p:cNvSpPr/>
          <p:nvPr/>
        </p:nvSpPr>
        <p:spPr>
          <a:xfrm>
            <a:off x="1143000" y="3048120"/>
            <a:ext cx="456984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57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8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9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0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1" name="PlaceHolder 5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1" r:id="rId2"/>
  </p:sldLayoutIdLst>
</p:sldMaster>
</file>

<file path=ppt/slideMasters/slideMaster8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CustomShape 1" hidden="1"/>
          <p:cNvSpPr/>
          <p:nvPr/>
        </p:nvSpPr>
        <p:spPr>
          <a:xfrm>
            <a:off x="1143000" y="3048120"/>
            <a:ext cx="456984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68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9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0" name="PlaceHolder 3"/>
          <p:cNvSpPr>
            <a:spLocks noGrp="1"/>
          </p:cNvSpPr>
          <p:nvPr>
            <p:ph type="body"/>
          </p:nvPr>
        </p:nvSpPr>
        <p:spPr>
          <a:xfrm>
            <a:off x="242964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1" name="PlaceHolder 4"/>
          <p:cNvSpPr>
            <a:spLocks noGrp="1"/>
          </p:cNvSpPr>
          <p:nvPr>
            <p:ph type="body"/>
          </p:nvPr>
        </p:nvSpPr>
        <p:spPr>
          <a:xfrm>
            <a:off x="4516560" y="21394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2" name="PlaceHolder 5"/>
          <p:cNvSpPr>
            <a:spLocks noGrp="1"/>
          </p:cNvSpPr>
          <p:nvPr>
            <p:ph type="body"/>
          </p:nvPr>
        </p:nvSpPr>
        <p:spPr>
          <a:xfrm>
            <a:off x="451656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3" name="PlaceHolder 6"/>
          <p:cNvSpPr>
            <a:spLocks noGrp="1"/>
          </p:cNvSpPr>
          <p:nvPr>
            <p:ph type="body"/>
          </p:nvPr>
        </p:nvSpPr>
        <p:spPr>
          <a:xfrm>
            <a:off x="242964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4" name="PlaceHolder 7"/>
          <p:cNvSpPr>
            <a:spLocks noGrp="1"/>
          </p:cNvSpPr>
          <p:nvPr>
            <p:ph type="body"/>
          </p:nvPr>
        </p:nvSpPr>
        <p:spPr>
          <a:xfrm>
            <a:off x="342720" y="4909680"/>
            <a:ext cx="198684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12222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3" r:id="rId2"/>
  </p:sldLayoutIdLst>
</p:sldMaster>
</file>

<file path=ppt/slideMasters/slideMaster8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5" name="CustomShape 1" hidden="1"/>
          <p:cNvSpPr/>
          <p:nvPr/>
        </p:nvSpPr>
        <p:spPr>
          <a:xfrm>
            <a:off x="1143000" y="3048120"/>
            <a:ext cx="456984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7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5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Masters/slideMaster9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CustomShape 1" hidden="1"/>
          <p:cNvSpPr/>
          <p:nvPr/>
        </p:nvSpPr>
        <p:spPr>
          <a:xfrm>
            <a:off x="1143000" y="3048120"/>
            <a:ext cx="456984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80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81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48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7" r:id="rId2"/>
  </p:sldLayoutIdLst>
</p:sldMaster>
</file>

<file path=ppt/slideMasters/slideMaster9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CustomShape 1" hidden="1"/>
          <p:cNvSpPr/>
          <p:nvPr/>
        </p:nvSpPr>
        <p:spPr>
          <a:xfrm>
            <a:off x="1143000" y="3048120"/>
            <a:ext cx="456984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8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8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87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29" r:id="rId2"/>
  </p:sldLayoutIdLst>
</p:sldMaster>
</file>

<file path=ppt/slideMasters/slideMaster9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CustomShape 1" hidden="1"/>
          <p:cNvSpPr/>
          <p:nvPr/>
        </p:nvSpPr>
        <p:spPr>
          <a:xfrm>
            <a:off x="1143000" y="3048120"/>
            <a:ext cx="456984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1" r:id="rId2"/>
  </p:sldLayoutIdLst>
</p:sldMaster>
</file>

<file path=ppt/slideMasters/slideMaster9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CustomShape 1" hidden="1"/>
          <p:cNvSpPr/>
          <p:nvPr/>
        </p:nvSpPr>
        <p:spPr>
          <a:xfrm>
            <a:off x="1143000" y="3048120"/>
            <a:ext cx="456984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3" r:id="rId2"/>
  </p:sldLayoutIdLst>
</p:sldMaster>
</file>

<file path=ppt/slideMasters/slideMaster9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CustomShape 1" hidden="1"/>
          <p:cNvSpPr/>
          <p:nvPr/>
        </p:nvSpPr>
        <p:spPr>
          <a:xfrm>
            <a:off x="1143000" y="3048120"/>
            <a:ext cx="456984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496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7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8" name="PlaceHolder 3"/>
          <p:cNvSpPr>
            <a:spLocks noGrp="1"/>
          </p:cNvSpPr>
          <p:nvPr>
            <p:ph type="body"/>
          </p:nvPr>
        </p:nvSpPr>
        <p:spPr>
          <a:xfrm>
            <a:off x="3427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99" name="PlaceHolder 4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5" r:id="rId2"/>
  </p:sldLayoutIdLst>
</p:sldMaster>
</file>

<file path=ppt/slideMasters/slideMaster9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CustomShape 1" hidden="1"/>
          <p:cNvSpPr/>
          <p:nvPr/>
        </p:nvSpPr>
        <p:spPr>
          <a:xfrm>
            <a:off x="1143000" y="3048120"/>
            <a:ext cx="456984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0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5302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222" lnSpcReduction="2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7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08" name="PlaceHolder 4"/>
          <p:cNvSpPr>
            <a:spLocks noGrp="1"/>
          </p:cNvSpPr>
          <p:nvPr>
            <p:ph type="body"/>
          </p:nvPr>
        </p:nvSpPr>
        <p:spPr>
          <a:xfrm>
            <a:off x="3505320" y="49096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7" r:id="rId2"/>
  </p:sldLayoutIdLst>
</p:sldMaster>
</file>

<file path=ppt/slideMasters/slideMaster9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CustomShape 1" hidden="1"/>
          <p:cNvSpPr/>
          <p:nvPr/>
        </p:nvSpPr>
        <p:spPr>
          <a:xfrm>
            <a:off x="1143000" y="3048120"/>
            <a:ext cx="4569840" cy="3045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14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480" cy="1526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texte-titre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5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6" name="PlaceHolder 3"/>
          <p:cNvSpPr>
            <a:spLocks noGrp="1"/>
          </p:cNvSpPr>
          <p:nvPr>
            <p:ph type="body"/>
          </p:nvPr>
        </p:nvSpPr>
        <p:spPr>
          <a:xfrm>
            <a:off x="3505320" y="2139480"/>
            <a:ext cx="301140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0000"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7" name="PlaceHolder 4"/>
          <p:cNvSpPr>
            <a:spLocks noGrp="1"/>
          </p:cNvSpPr>
          <p:nvPr>
            <p:ph type="body"/>
          </p:nvPr>
        </p:nvSpPr>
        <p:spPr>
          <a:xfrm>
            <a:off x="342720" y="4909680"/>
            <a:ext cx="6171480" cy="2529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Cliquez pour éditer le format du plan de texte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Second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Troisième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Quatrième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Cinquième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Sixième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FR" sz="1800" spc="-1" strike="noStrike">
                <a:solidFill>
                  <a:schemeClr val="dk1"/>
                </a:solidFill>
                <a:latin typeface="Arial"/>
              </a:rPr>
              <a:t>Septième niveau de plan</a:t>
            </a:r>
            <a:endParaRPr b="0" lang="fr-FR" sz="18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39" r:id="rId2"/>
  </p:sldLayoutIdLst>
</p:sldMaster>
</file>

<file path=ppt/slideMasters/slideMaster9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1840" cy="1526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fr-BE" sz="44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4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3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41" r:id="rId2"/>
  </p:sldLayoutIdLst>
</p:sldMaster>
</file>

<file path=ppt/slideMasters/slideMaster9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CustomShape 1" hidden="1"/>
          <p:cNvSpPr/>
          <p:nvPr/>
        </p:nvSpPr>
        <p:spPr>
          <a:xfrm>
            <a:off x="1143000" y="3048120"/>
            <a:ext cx="4570560" cy="3046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25" name="PlaceHolder 1"/>
          <p:cNvSpPr>
            <a:spLocks noGrp="1"/>
          </p:cNvSpPr>
          <p:nvPr>
            <p:ph type="title"/>
          </p:nvPr>
        </p:nvSpPr>
        <p:spPr>
          <a:xfrm>
            <a:off x="342720" y="364680"/>
            <a:ext cx="6170400" cy="1524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fr-BE" sz="1800" spc="-1" strike="noStrike">
                <a:solidFill>
                  <a:srgbClr val="ffffff"/>
                </a:solidFill>
                <a:latin typeface="Arial"/>
              </a:rPr>
              <a:t>Cliquez pour éditer le format du texte-titre</a:t>
            </a: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26" name="PlaceHolder 2"/>
          <p:cNvSpPr>
            <a:spLocks noGrp="1"/>
          </p:cNvSpPr>
          <p:nvPr>
            <p:ph type="body"/>
          </p:nvPr>
        </p:nvSpPr>
        <p:spPr>
          <a:xfrm>
            <a:off x="342720" y="2139480"/>
            <a:ext cx="6171840" cy="5302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3200" spc="-1" strike="noStrike">
                <a:solidFill>
                  <a:srgbClr val="ffffff"/>
                </a:solidFill>
                <a:latin typeface="Arial"/>
              </a:rPr>
              <a:t>Cliquez pour éditer le format du plan de texte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800" spc="-1" strike="noStrike">
                <a:solidFill>
                  <a:srgbClr val="ffffff"/>
                </a:solidFill>
                <a:latin typeface="Arial"/>
              </a:rPr>
              <a:t>Second niveau de plan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400" spc="-1" strike="noStrike">
                <a:solidFill>
                  <a:srgbClr val="ffffff"/>
                </a:solidFill>
                <a:latin typeface="Arial"/>
              </a:rPr>
              <a:t>Troisième niveau de plan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Quatrième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Cinquième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Sixième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</a:rPr>
              <a:t>Septième niveau de plan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843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3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5.xml"/><Relationship Id="rId2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slideLayout" Target="../slideLayouts/slideLayout13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slideLayout" Target="../slideLayouts/slideLayout1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1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slideLayout" Target="../slideLayouts/slideLayout1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3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8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8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8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8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8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5.xml"/><Relationship Id="rId2" Type="http://schemas.openxmlformats.org/officeDocument/2006/relationships/notesSlide" Target="../notesSlides/notesSlide38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3.xml"/><Relationship Id="rId2" Type="http://schemas.openxmlformats.org/officeDocument/2006/relationships/notesSlide" Target="../notesSlides/notesSlide3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3.xml"/><Relationship Id="rId2" Type="http://schemas.openxmlformats.org/officeDocument/2006/relationships/notesSlide" Target="../notesSlides/notesSlide40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5.xml"/><Relationship Id="rId2" Type="http://schemas.openxmlformats.org/officeDocument/2006/relationships/notesSlide" Target="../notesSlides/notesSlide42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3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slideLayout" Target="../slideLayouts/slideLayout1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5.xml"/><Relationship Id="rId2" Type="http://schemas.openxmlformats.org/officeDocument/2006/relationships/notesSlide" Target="../notesSlides/notesSlide48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5.xml"/><Relationship Id="rId2" Type="http://schemas.openxmlformats.org/officeDocument/2006/relationships/notesSlide" Target="../notesSlides/notesSlide4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7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85.xml"/><Relationship Id="rId2" Type="http://schemas.openxmlformats.org/officeDocument/2006/relationships/notesSlide" Target="../notesSlides/notesSlide50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8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8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8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image" Target="../media/image9.gif"/><Relationship Id="rId2" Type="http://schemas.openxmlformats.org/officeDocument/2006/relationships/slideLayout" Target="../slideLayouts/slideLayout1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7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8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5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7.xml"/>
</Relationships>
</file>

<file path=ppt/slides/_rels/slide6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0.xml"/>
</Relationships>
</file>

<file path=ppt/slides/_rels/slide6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1.xml"/>
</Relationships>
</file>

<file path=ppt/slides/_rels/slide6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2.xml"/>
</Relationships>
</file>

<file path=ppt/slides/_rels/slide6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3.xml"/>
</Relationships>
</file>

<file path=ppt/slides/_rels/slide6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4.xml"/>
</Relationships>
</file>

<file path=ppt/slides/_rels/slide6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65.xml"/>
</Relationships>
</file>

<file path=ppt/slides/_rels/slide6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7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0.png"/><Relationship Id="rId3" Type="http://schemas.openxmlformats.org/officeDocument/2006/relationships/image" Target="../media/image10.png"/><Relationship Id="rId4" Type="http://schemas.openxmlformats.org/officeDocument/2006/relationships/slideLayout" Target="../slideLayouts/slideLayout13.xml"/>
</Relationships>
</file>

<file path=ppt/slides/_rels/slide6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3.xml"/>
</Relationships>
</file>

<file path=ppt/slides/_rels/slide6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8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7.xml"/>
</Relationships>
</file>

<file path=ppt/slides/_rels/slide7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8.xml"/>
</Relationships>
</file>

<file path=ppt/slides/_rels/slide7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8.xml"/>
</Relationships>
</file>

<file path=ppt/slides/_rels/slide7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8.xml"/>
</Relationships>
</file>

<file path=ppt/slides/_rels/slide7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98.xml"/>
</Relationships>
</file>

<file path=ppt/slides/_rels/slide7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CustomShape 1"/>
          <p:cNvSpPr/>
          <p:nvPr/>
        </p:nvSpPr>
        <p:spPr>
          <a:xfrm>
            <a:off x="986760" y="5329080"/>
            <a:ext cx="4857120" cy="2283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Messe du 06 septembre 2026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23° dimanche du temps ordinaire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Année A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CustomShape 1"/>
          <p:cNvSpPr/>
          <p:nvPr/>
        </p:nvSpPr>
        <p:spPr>
          <a:xfrm>
            <a:off x="368280" y="2124000"/>
            <a:ext cx="6117840" cy="453600"/>
          </a:xfrm>
          <a:custGeom>
            <a:avLst/>
            <a:gdLst>
              <a:gd name="textAreaLeft" fmla="*/ 0 w 6117840"/>
              <a:gd name="textAreaRight" fmla="*/ 6118200 w 6117840"/>
              <a:gd name="textAreaTop" fmla="*/ 0 h 453600"/>
              <a:gd name="textAreaBottom" fmla="*/ 453960 h 4536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6" name="CustomShape 2"/>
          <p:cNvSpPr/>
          <p:nvPr/>
        </p:nvSpPr>
        <p:spPr>
          <a:xfrm>
            <a:off x="404640" y="2268360"/>
            <a:ext cx="6046560" cy="1569600"/>
          </a:xfrm>
          <a:custGeom>
            <a:avLst/>
            <a:gdLst>
              <a:gd name="textAreaLeft" fmla="*/ 0 w 6046560"/>
              <a:gd name="textAreaRight" fmla="*/ 6046920 w 6046560"/>
              <a:gd name="textAreaTop" fmla="*/ 0 h 1569600"/>
              <a:gd name="textAreaBottom" fmla="*/ 1569960 h 15696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7" name="CustomShape 3"/>
          <p:cNvSpPr/>
          <p:nvPr/>
        </p:nvSpPr>
        <p:spPr>
          <a:xfrm>
            <a:off x="765000" y="2124000"/>
            <a:ext cx="5325840" cy="2680920"/>
          </a:xfrm>
          <a:custGeom>
            <a:avLst/>
            <a:gdLst>
              <a:gd name="textAreaLeft" fmla="*/ 0 w 5325840"/>
              <a:gd name="textAreaRight" fmla="*/ 5326200 w 5325840"/>
              <a:gd name="textAreaTop" fmla="*/ 0 h 2680920"/>
              <a:gd name="textAreaBottom" fmla="*/ 2681280 h 26809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8" name="CustomShape 4"/>
          <p:cNvSpPr/>
          <p:nvPr/>
        </p:nvSpPr>
        <p:spPr>
          <a:xfrm>
            <a:off x="525600" y="2124000"/>
            <a:ext cx="5801760" cy="3237840"/>
          </a:xfrm>
          <a:custGeom>
            <a:avLst/>
            <a:gdLst>
              <a:gd name="textAreaLeft" fmla="*/ 0 w 5801760"/>
              <a:gd name="textAreaRight" fmla="*/ 5802120 w 5801760"/>
              <a:gd name="textAreaTop" fmla="*/ 0 h 3237840"/>
              <a:gd name="textAreaBottom" fmla="*/ 3238200 h 32378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9" name="CustomShape 5"/>
          <p:cNvSpPr/>
          <p:nvPr/>
        </p:nvSpPr>
        <p:spPr>
          <a:xfrm>
            <a:off x="331920" y="1692360"/>
            <a:ext cx="6189120" cy="3793320"/>
          </a:xfrm>
          <a:custGeom>
            <a:avLst/>
            <a:gdLst>
              <a:gd name="textAreaLeft" fmla="*/ 0 w 6189120"/>
              <a:gd name="textAreaRight" fmla="*/ 6189480 w 6189120"/>
              <a:gd name="textAreaTop" fmla="*/ 0 h 3793320"/>
              <a:gd name="textAreaBottom" fmla="*/ 3793680 h 37933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0" name="CustomShape 6"/>
          <p:cNvSpPr/>
          <p:nvPr/>
        </p:nvSpPr>
        <p:spPr>
          <a:xfrm>
            <a:off x="285840" y="287280"/>
            <a:ext cx="6336720" cy="82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2.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Toi le Christ, Toi qui viens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Pour ceux qui sont tombés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Tu viens tendre la main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Et jamais condamner !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Pour nos méchancetés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Et pour tous nos faux-pas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Ô Christ, Ô Christ,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prends pitié.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Ô CHRIST, Ô CHRIST,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PRENDS PITIÉ.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CustomShape 1"/>
          <p:cNvSpPr/>
          <p:nvPr/>
        </p:nvSpPr>
        <p:spPr>
          <a:xfrm>
            <a:off x="368280" y="2124000"/>
            <a:ext cx="6117840" cy="453600"/>
          </a:xfrm>
          <a:custGeom>
            <a:avLst/>
            <a:gdLst>
              <a:gd name="textAreaLeft" fmla="*/ 0 w 6117840"/>
              <a:gd name="textAreaRight" fmla="*/ 6118200 w 6117840"/>
              <a:gd name="textAreaTop" fmla="*/ 0 h 453600"/>
              <a:gd name="textAreaBottom" fmla="*/ 453960 h 4536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2" name="CustomShape 2"/>
          <p:cNvSpPr/>
          <p:nvPr/>
        </p:nvSpPr>
        <p:spPr>
          <a:xfrm>
            <a:off x="404640" y="2268360"/>
            <a:ext cx="6046560" cy="1569600"/>
          </a:xfrm>
          <a:custGeom>
            <a:avLst/>
            <a:gdLst>
              <a:gd name="textAreaLeft" fmla="*/ 0 w 6046560"/>
              <a:gd name="textAreaRight" fmla="*/ 6046920 w 6046560"/>
              <a:gd name="textAreaTop" fmla="*/ 0 h 1569600"/>
              <a:gd name="textAreaBottom" fmla="*/ 1569960 h 15696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3" name="CustomShape 3"/>
          <p:cNvSpPr/>
          <p:nvPr/>
        </p:nvSpPr>
        <p:spPr>
          <a:xfrm>
            <a:off x="765000" y="2124000"/>
            <a:ext cx="5325840" cy="2680920"/>
          </a:xfrm>
          <a:custGeom>
            <a:avLst/>
            <a:gdLst>
              <a:gd name="textAreaLeft" fmla="*/ 0 w 5325840"/>
              <a:gd name="textAreaRight" fmla="*/ 5326200 w 5325840"/>
              <a:gd name="textAreaTop" fmla="*/ 0 h 2680920"/>
              <a:gd name="textAreaBottom" fmla="*/ 2681280 h 26809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4" name="CustomShape 4"/>
          <p:cNvSpPr/>
          <p:nvPr/>
        </p:nvSpPr>
        <p:spPr>
          <a:xfrm>
            <a:off x="525600" y="2124000"/>
            <a:ext cx="5801760" cy="3237840"/>
          </a:xfrm>
          <a:custGeom>
            <a:avLst/>
            <a:gdLst>
              <a:gd name="textAreaLeft" fmla="*/ 0 w 5801760"/>
              <a:gd name="textAreaRight" fmla="*/ 5802120 w 5801760"/>
              <a:gd name="textAreaTop" fmla="*/ 0 h 3237840"/>
              <a:gd name="textAreaBottom" fmla="*/ 3238200 h 32378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5" name="CustomShape 5"/>
          <p:cNvSpPr/>
          <p:nvPr/>
        </p:nvSpPr>
        <p:spPr>
          <a:xfrm>
            <a:off x="331920" y="1692360"/>
            <a:ext cx="6189120" cy="3793320"/>
          </a:xfrm>
          <a:custGeom>
            <a:avLst/>
            <a:gdLst>
              <a:gd name="textAreaLeft" fmla="*/ 0 w 6189120"/>
              <a:gd name="textAreaRight" fmla="*/ 6189480 w 6189120"/>
              <a:gd name="textAreaTop" fmla="*/ 0 h 3793320"/>
              <a:gd name="textAreaBottom" fmla="*/ 3793680 h 37933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6" name="CustomShape 6"/>
          <p:cNvSpPr/>
          <p:nvPr/>
        </p:nvSpPr>
        <p:spPr>
          <a:xfrm>
            <a:off x="285840" y="287280"/>
            <a:ext cx="6336720" cy="82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3.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Ô Seigneur de la vie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Tu veux nous envoyer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Dans le vent de l'Esprit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Pour semer l'amitié !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Viens éloigner le mal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Effacer nos péchés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Seigneur, Seigneur,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prends pitié.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SEIGNEUR, SEIGNEUR,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4000" spc="-1" strike="noStrike">
                <a:solidFill>
                  <a:srgbClr val="ffffff"/>
                </a:solidFill>
                <a:latin typeface="Arial"/>
                <a:ea typeface="DejaVu Sans"/>
              </a:rPr>
              <a:t>PRENDS PITIÉ.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CustomShape 1"/>
          <p:cNvSpPr/>
          <p:nvPr/>
        </p:nvSpPr>
        <p:spPr>
          <a:xfrm>
            <a:off x="368280" y="2124000"/>
            <a:ext cx="612000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8" name="CustomShape 2"/>
          <p:cNvSpPr/>
          <p:nvPr/>
        </p:nvSpPr>
        <p:spPr>
          <a:xfrm>
            <a:off x="404640" y="2268360"/>
            <a:ext cx="6046920" cy="14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89" name="CustomShape 3"/>
          <p:cNvSpPr/>
          <p:nvPr/>
        </p:nvSpPr>
        <p:spPr>
          <a:xfrm>
            <a:off x="765000" y="2124000"/>
            <a:ext cx="5326200" cy="252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0" name="CustomShape 4"/>
          <p:cNvSpPr/>
          <p:nvPr/>
        </p:nvSpPr>
        <p:spPr>
          <a:xfrm>
            <a:off x="525600" y="2124000"/>
            <a:ext cx="5803920" cy="30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91" name="CustomShape 5"/>
          <p:cNvSpPr/>
          <p:nvPr/>
        </p:nvSpPr>
        <p:spPr>
          <a:xfrm>
            <a:off x="331920" y="1692360"/>
            <a:ext cx="6191280" cy="356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CustomShape 1"/>
          <p:cNvSpPr/>
          <p:nvPr/>
        </p:nvSpPr>
        <p:spPr>
          <a:xfrm>
            <a:off x="-27000" y="252360"/>
            <a:ext cx="6982920" cy="8652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Gloire à Dieu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(Patrick Richard)</a:t>
            </a:r>
            <a:br>
              <a:rPr sz="1800"/>
            </a:br>
            <a:br>
              <a:rPr sz="1800"/>
            </a:b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 à Dieu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 plus haut des cieux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et paix sur la terre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aux hommes qu’il aime!</a:t>
            </a:r>
            <a:br>
              <a:rPr sz="1800"/>
            </a:b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 à 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 plus haut des cieux.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Gloire, Gloire, Gloire à Dieu!</a:t>
            </a:r>
            <a:br>
              <a:rPr sz="1800"/>
            </a:b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1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 </a:t>
            </a: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Nous te louons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nous te bénissons.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Nous t’adorons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nous te glorifions</a:t>
            </a:r>
            <a:br>
              <a:rPr sz="1800"/>
            </a:b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Et nous te rendons grâce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Pour ton immense Gloire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CustomShape 1"/>
          <p:cNvSpPr/>
          <p:nvPr/>
        </p:nvSpPr>
        <p:spPr>
          <a:xfrm>
            <a:off x="-27000" y="252360"/>
            <a:ext cx="6982920" cy="831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 à Dieu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 plus haut des cieux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et paix sur la terre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aux hommes qu’il aime!</a:t>
            </a:r>
            <a:br>
              <a:rPr sz="1800"/>
            </a:b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 à 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 plus haut des cieux.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Gloire, Gloire, Gloire à Dieu!</a:t>
            </a:r>
            <a:br>
              <a:rPr sz="1800"/>
            </a:br>
            <a:br>
              <a:rPr sz="1800"/>
            </a:b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2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 </a:t>
            </a: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 Dieu le père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tout puissant,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 fils unique,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Jésus Christ,</a:t>
            </a:r>
            <a:br>
              <a:rPr sz="1800"/>
            </a:b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 agneau de 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le Fils du Père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CustomShape 1"/>
          <p:cNvSpPr/>
          <p:nvPr/>
        </p:nvSpPr>
        <p:spPr>
          <a:xfrm>
            <a:off x="1440" y="511200"/>
            <a:ext cx="6982920" cy="7372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br>
              <a:rPr sz="1800"/>
            </a:b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 à 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 plus haut des cieux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et paix sur la terre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aux hommes qu’il aime!</a:t>
            </a:r>
            <a:br>
              <a:rPr sz="1800"/>
            </a:b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 à 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 plus haut des cieux.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Gloire, Gloire, Gloire à Dieu!</a:t>
            </a:r>
            <a:br>
              <a:rPr sz="1800"/>
            </a:br>
            <a:br>
              <a:rPr sz="1800"/>
            </a:b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3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 </a:t>
            </a: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Toi qui enlève les tous les péchés,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Sauve-nous du mal, prends pitié,</a:t>
            </a:r>
            <a:br>
              <a:rPr sz="1800"/>
            </a:b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Assis auprès du Père,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Écoute nos prières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CustomShape 1"/>
          <p:cNvSpPr/>
          <p:nvPr/>
        </p:nvSpPr>
        <p:spPr>
          <a:xfrm>
            <a:off x="-27000" y="252360"/>
            <a:ext cx="6982920" cy="831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 à 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 plus haut des cieux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et paix sur la terre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aux hommes qu’il aime!</a:t>
            </a:r>
            <a:br>
              <a:rPr sz="1800"/>
            </a:b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 à 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 plus haut des cieux.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Gloire, Gloire, Gloire à Dieu!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 </a:t>
            </a: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4.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Car toi seul es Saint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et Seigneur,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toi seul es le très haut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Jésus-Christ,</a:t>
            </a:r>
            <a:br>
              <a:rPr sz="1800"/>
            </a:b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Avec le Saint Esprit,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Dans la gloire du Père.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CustomShape 1"/>
          <p:cNvSpPr/>
          <p:nvPr/>
        </p:nvSpPr>
        <p:spPr>
          <a:xfrm>
            <a:off x="0" y="2376360"/>
            <a:ext cx="6982920" cy="5025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 à 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 plus haut des cieux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et paix sur la terre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aux hommes qu’il aime!</a:t>
            </a:r>
            <a:br>
              <a:rPr sz="1800"/>
            </a:b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 à Dieu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au plus haut des cieux. 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Gloire, Gloire, Gloire à Dieu!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CustomShape 1"/>
          <p:cNvSpPr/>
          <p:nvPr/>
        </p:nvSpPr>
        <p:spPr>
          <a:xfrm>
            <a:off x="0" y="144000"/>
            <a:ext cx="6856560" cy="194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Psaume 94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000" spc="-1" strike="noStrike">
                <a:solidFill>
                  <a:srgbClr val="ffffff"/>
                </a:solidFill>
                <a:latin typeface="Cambria"/>
                <a:ea typeface="DejaVu Sans"/>
              </a:rPr>
              <a:t>Musique : Michel Wackenheim</a:t>
            </a: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Aujourd’hui,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Ne fermez pas votre cœur,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Mais écoutez la voix du Seigneur !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1. Venez, crions de joie pour le Seigneur,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acclamons notre Rocher, notre salut !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Allons jusqu’à lui en rendant grâce,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par nos hymnes de fête acclamons-le!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2. Entrez, inclinez-vous, prosternez-vous,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adorons le Seigneur qui nous a faits.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Oui, il est notre Dieu ;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nous sommes le peuple qu’il conduit.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CustomShape 1"/>
          <p:cNvSpPr/>
          <p:nvPr/>
        </p:nvSpPr>
        <p:spPr>
          <a:xfrm>
            <a:off x="368280" y="2124000"/>
            <a:ext cx="612000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36" name="CustomShape 2"/>
          <p:cNvSpPr/>
          <p:nvPr/>
        </p:nvSpPr>
        <p:spPr>
          <a:xfrm>
            <a:off x="404640" y="2268360"/>
            <a:ext cx="6046920" cy="14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37" name="CustomShape 3"/>
          <p:cNvSpPr/>
          <p:nvPr/>
        </p:nvSpPr>
        <p:spPr>
          <a:xfrm>
            <a:off x="765000" y="2124000"/>
            <a:ext cx="5326200" cy="252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38" name="CustomShape 4"/>
          <p:cNvSpPr/>
          <p:nvPr/>
        </p:nvSpPr>
        <p:spPr>
          <a:xfrm>
            <a:off x="525600" y="2124000"/>
            <a:ext cx="5803920" cy="30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39" name="Image 6" descr=""/>
          <p:cNvPicPr/>
          <p:nvPr/>
        </p:nvPicPr>
        <p:blipFill>
          <a:blip r:embed="rId1"/>
          <a:srcRect l="4727" t="-13581" r="4724" b="13581"/>
          <a:stretch/>
        </p:blipFill>
        <p:spPr>
          <a:xfrm>
            <a:off x="-603360" y="905040"/>
            <a:ext cx="8278920" cy="5830920"/>
          </a:xfrm>
          <a:prstGeom prst="rect">
            <a:avLst/>
          </a:prstGeom>
          <a:ln w="0">
            <a:noFill/>
          </a:ln>
        </p:spPr>
      </p:pic>
      <p:sp>
        <p:nvSpPr>
          <p:cNvPr id="540" name="CustomShape 5"/>
          <p:cNvSpPr/>
          <p:nvPr/>
        </p:nvSpPr>
        <p:spPr>
          <a:xfrm>
            <a:off x="0" y="7050240"/>
            <a:ext cx="6740640" cy="820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i="1" lang="fr-BE" sz="2400" spc="-1" strike="noStrike">
                <a:solidFill>
                  <a:srgbClr val="ff6600"/>
                </a:solidFill>
                <a:latin typeface="Verdana"/>
                <a:ea typeface="Calibri"/>
              </a:rPr>
              <a:t>Si ton frère a commis un péché,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i="1" lang="fr-BE" sz="2400" spc="-1" strike="noStrike">
                <a:solidFill>
                  <a:srgbClr val="ff6600"/>
                </a:solidFill>
                <a:latin typeface="Verdana"/>
                <a:ea typeface="Calibri"/>
              </a:rPr>
              <a:t>va lui parler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1" name="CustomShape 6"/>
          <p:cNvSpPr/>
          <p:nvPr/>
        </p:nvSpPr>
        <p:spPr>
          <a:xfrm>
            <a:off x="620640" y="7934400"/>
            <a:ext cx="5686560" cy="820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i="1" lang="fr-BE" sz="2400" spc="-1" strike="noStrike">
                <a:solidFill>
                  <a:srgbClr val="ff6600"/>
                </a:solidFill>
                <a:latin typeface="Verdana"/>
                <a:ea typeface="Calibri"/>
              </a:rPr>
              <a:t>S’il t’écoute,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i="1" lang="fr-BE" sz="2400" spc="-1" strike="noStrike">
                <a:solidFill>
                  <a:srgbClr val="ff6600"/>
                </a:solidFill>
                <a:latin typeface="Verdana"/>
                <a:ea typeface="Calibri"/>
              </a:rPr>
              <a:t>tu auras gagné ton frère.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8" name="CustomShape 1"/>
          <p:cNvSpPr/>
          <p:nvPr/>
        </p:nvSpPr>
        <p:spPr>
          <a:xfrm>
            <a:off x="0" y="144000"/>
            <a:ext cx="6856560" cy="194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Aujourd’hui,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Ne fermez pas votre cœur,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Mais écoutez la voix du Seigneur !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3. Aujourd’hui écouterez-vous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sa parole ?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« Ne fermez pas votre cœur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comme au désert,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où vos pères m’ont tenté et provoqué,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3080" indent="-342000" algn="ctr" defTabSz="914400">
              <a:lnSpc>
                <a:spcPct val="100000"/>
              </a:lnSpc>
              <a:spcBef>
                <a:spcPts val="561"/>
              </a:spcBef>
              <a:tabLst>
                <a:tab algn="l" pos="0"/>
              </a:tabLst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et pourtant ils avaient vu mon exploit. »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CustomShape 1"/>
          <p:cNvSpPr/>
          <p:nvPr/>
        </p:nvSpPr>
        <p:spPr>
          <a:xfrm>
            <a:off x="368280" y="2124000"/>
            <a:ext cx="612000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0" name="CustomShape 2"/>
          <p:cNvSpPr/>
          <p:nvPr/>
        </p:nvSpPr>
        <p:spPr>
          <a:xfrm>
            <a:off x="404640" y="2268360"/>
            <a:ext cx="6046920" cy="14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1" name="CustomShape 3"/>
          <p:cNvSpPr/>
          <p:nvPr/>
        </p:nvSpPr>
        <p:spPr>
          <a:xfrm>
            <a:off x="765000" y="2124000"/>
            <a:ext cx="5326200" cy="252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2" name="CustomShape 4"/>
          <p:cNvSpPr/>
          <p:nvPr/>
        </p:nvSpPr>
        <p:spPr>
          <a:xfrm>
            <a:off x="525600" y="2124000"/>
            <a:ext cx="5803920" cy="30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CustomShape 1"/>
          <p:cNvSpPr/>
          <p:nvPr/>
        </p:nvSpPr>
        <p:spPr>
          <a:xfrm>
            <a:off x="368280" y="2124000"/>
            <a:ext cx="6119280" cy="455040"/>
          </a:xfrm>
          <a:custGeom>
            <a:avLst/>
            <a:gdLst>
              <a:gd name="textAreaLeft" fmla="*/ 0 w 6119280"/>
              <a:gd name="textAreaRight" fmla="*/ 6119640 w 6119280"/>
              <a:gd name="textAreaTop" fmla="*/ 0 h 455040"/>
              <a:gd name="textAreaBottom" fmla="*/ 455400 h 4550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4" name="CustomShape 2"/>
          <p:cNvSpPr/>
          <p:nvPr/>
        </p:nvSpPr>
        <p:spPr>
          <a:xfrm>
            <a:off x="404640" y="2268360"/>
            <a:ext cx="6046560" cy="1569960"/>
          </a:xfrm>
          <a:custGeom>
            <a:avLst/>
            <a:gdLst>
              <a:gd name="textAreaLeft" fmla="*/ 0 w 6046560"/>
              <a:gd name="textAreaRight" fmla="*/ 6046920 w 6046560"/>
              <a:gd name="textAreaTop" fmla="*/ 0 h 1569960"/>
              <a:gd name="textAreaBottom" fmla="*/ 1570320 h 15699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5" name="CustomShape 3"/>
          <p:cNvSpPr/>
          <p:nvPr/>
        </p:nvSpPr>
        <p:spPr>
          <a:xfrm>
            <a:off x="765000" y="2124000"/>
            <a:ext cx="5325840" cy="2682360"/>
          </a:xfrm>
          <a:custGeom>
            <a:avLst/>
            <a:gdLst>
              <a:gd name="textAreaLeft" fmla="*/ 0 w 5325840"/>
              <a:gd name="textAreaRight" fmla="*/ 5326200 w 5325840"/>
              <a:gd name="textAreaTop" fmla="*/ 0 h 2682360"/>
              <a:gd name="textAreaBottom" fmla="*/ 2682720 h 26823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6" name="CustomShape 4"/>
          <p:cNvSpPr/>
          <p:nvPr/>
        </p:nvSpPr>
        <p:spPr>
          <a:xfrm>
            <a:off x="525600" y="2124000"/>
            <a:ext cx="5803200" cy="3238560"/>
          </a:xfrm>
          <a:custGeom>
            <a:avLst/>
            <a:gdLst>
              <a:gd name="textAreaLeft" fmla="*/ 0 w 5803200"/>
              <a:gd name="textAreaRight" fmla="*/ 5803560 w 5803200"/>
              <a:gd name="textAreaTop" fmla="*/ 0 h 3238560"/>
              <a:gd name="textAreaBottom" fmla="*/ 3238920 h 32385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7" name="CustomShape 5"/>
          <p:cNvSpPr/>
          <p:nvPr/>
        </p:nvSpPr>
        <p:spPr>
          <a:xfrm>
            <a:off x="331920" y="1692360"/>
            <a:ext cx="6190560" cy="3794760"/>
          </a:xfrm>
          <a:custGeom>
            <a:avLst/>
            <a:gdLst>
              <a:gd name="textAreaLeft" fmla="*/ 0 w 6190560"/>
              <a:gd name="textAreaRight" fmla="*/ 6190920 w 6190560"/>
              <a:gd name="textAreaTop" fmla="*/ 0 h 3794760"/>
              <a:gd name="textAreaBottom" fmla="*/ 3795120 h 37947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08" name="CustomShape 6"/>
          <p:cNvSpPr/>
          <p:nvPr/>
        </p:nvSpPr>
        <p:spPr>
          <a:xfrm>
            <a:off x="698400" y="-395280"/>
            <a:ext cx="5134680" cy="910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 algn="ctr" defTabSz="914400">
              <a:lnSpc>
                <a:spcPct val="100000"/>
              </a:lnSpc>
            </a:pPr>
            <a:br>
              <a:rPr sz="1800"/>
            </a:b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Alléluia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  <a:ea typeface="DejaVu Sans"/>
              </a:rPr>
              <a:t>Messe avec des familles – Patrick Richard)</a:t>
            </a:r>
            <a:r>
              <a:rPr b="0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ALLÉLUIA, ALLÉLUIA,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ALLÉLUIA, ALLÉLUIA.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1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Louez le Seigneur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Béni soit son nom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Sa Parole écrit le Livre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du bonheur.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2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Louez le Seigneur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Acclamez son nom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Son Amour écrit le Livre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du bonheur.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" name="CustomShape 1"/>
          <p:cNvSpPr/>
          <p:nvPr/>
        </p:nvSpPr>
        <p:spPr>
          <a:xfrm>
            <a:off x="368280" y="2124000"/>
            <a:ext cx="612000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0" name="CustomShape 2"/>
          <p:cNvSpPr/>
          <p:nvPr/>
        </p:nvSpPr>
        <p:spPr>
          <a:xfrm>
            <a:off x="404640" y="2268360"/>
            <a:ext cx="6046920" cy="14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1" name="CustomShape 3"/>
          <p:cNvSpPr/>
          <p:nvPr/>
        </p:nvSpPr>
        <p:spPr>
          <a:xfrm>
            <a:off x="765000" y="2124000"/>
            <a:ext cx="5326200" cy="252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2" name="CustomShape 4"/>
          <p:cNvSpPr/>
          <p:nvPr/>
        </p:nvSpPr>
        <p:spPr>
          <a:xfrm>
            <a:off x="525600" y="2124000"/>
            <a:ext cx="5803920" cy="30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613" name="Image 6" descr=""/>
          <p:cNvPicPr/>
          <p:nvPr/>
        </p:nvPicPr>
        <p:blipFill>
          <a:blip r:embed="rId1"/>
          <a:srcRect l="4727" t="-13581" r="4724" b="13581"/>
          <a:stretch/>
        </p:blipFill>
        <p:spPr>
          <a:xfrm>
            <a:off x="-603360" y="905040"/>
            <a:ext cx="8278920" cy="5830920"/>
          </a:xfrm>
          <a:prstGeom prst="rect">
            <a:avLst/>
          </a:prstGeom>
          <a:ln w="0">
            <a:noFill/>
          </a:ln>
        </p:spPr>
      </p:pic>
      <p:sp>
        <p:nvSpPr>
          <p:cNvPr id="614" name="CustomShape 5"/>
          <p:cNvSpPr/>
          <p:nvPr/>
        </p:nvSpPr>
        <p:spPr>
          <a:xfrm>
            <a:off x="0" y="7050240"/>
            <a:ext cx="6740640" cy="820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i="1" lang="fr-BE" sz="2400" spc="-1" strike="noStrike">
                <a:solidFill>
                  <a:srgbClr val="ff6600"/>
                </a:solidFill>
                <a:latin typeface="Verdana"/>
                <a:ea typeface="Calibri"/>
              </a:rPr>
              <a:t>Si ton frère a commis un péché,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i="1" lang="fr-BE" sz="2400" spc="-1" strike="noStrike">
                <a:solidFill>
                  <a:srgbClr val="ff6600"/>
                </a:solidFill>
                <a:latin typeface="Verdana"/>
                <a:ea typeface="Calibri"/>
              </a:rPr>
              <a:t>va lui parler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5" name="CustomShape 6"/>
          <p:cNvSpPr/>
          <p:nvPr/>
        </p:nvSpPr>
        <p:spPr>
          <a:xfrm>
            <a:off x="620640" y="7934400"/>
            <a:ext cx="5686560" cy="820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i="1" lang="fr-BE" sz="2400" spc="-1" strike="noStrike">
                <a:solidFill>
                  <a:srgbClr val="ff6600"/>
                </a:solidFill>
                <a:latin typeface="Verdana"/>
                <a:ea typeface="Calibri"/>
              </a:rPr>
              <a:t>S’il t’écoute,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i="1" lang="fr-BE" sz="2400" spc="-1" strike="noStrike">
                <a:solidFill>
                  <a:srgbClr val="ff6600"/>
                </a:solidFill>
                <a:latin typeface="Verdana"/>
                <a:ea typeface="Calibri"/>
              </a:rPr>
              <a:t>tu auras gagné ton frère.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" name="Image 1" descr=""/>
          <p:cNvPicPr/>
          <p:nvPr/>
        </p:nvPicPr>
        <p:blipFill>
          <a:blip r:embed="rId1"/>
          <a:stretch/>
        </p:blipFill>
        <p:spPr>
          <a:xfrm>
            <a:off x="-1195200" y="-71640"/>
            <a:ext cx="9695880" cy="7271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7" name="Image 379" descr=""/>
          <p:cNvPicPr/>
          <p:nvPr/>
        </p:nvPicPr>
        <p:blipFill>
          <a:blip r:embed="rId1"/>
          <a:stretch/>
        </p:blipFill>
        <p:spPr>
          <a:xfrm>
            <a:off x="-2759040" y="0"/>
            <a:ext cx="12550680" cy="9143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" name="CustomShape 1"/>
          <p:cNvSpPr/>
          <p:nvPr/>
        </p:nvSpPr>
        <p:spPr>
          <a:xfrm>
            <a:off x="3336840" y="4344840"/>
            <a:ext cx="18288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19" name="CustomShape 2"/>
          <p:cNvSpPr/>
          <p:nvPr/>
        </p:nvSpPr>
        <p:spPr>
          <a:xfrm>
            <a:off x="260280" y="540000"/>
            <a:ext cx="6330960" cy="8500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« SYMBOLE  DES  APÔTRES »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Je crois en Dieu, le Père tout-puissant,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Créateur du ciel et de la terre.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Et en Jésus Christ, son fils unique,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notre Seigneur,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qui a été conçu du Saint Esprit,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est né de la Vierge Marie,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 souffert sous Ponce Pilate,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 été crucifié, est mort et a été enseveli,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est descendu aux enfers,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le troisième jour est ressuscité des morts,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est monté aux cieux,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est assis à la droite de Dieu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le Père tout-puissant,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d’où il viendra juger les vivants et les morts.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Je crois en l’Esprit Saint,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sainte Église catholique,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communion des saints,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rémission des péchés,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résurrection de la chair,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à la vie éternelle.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Amen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CustomShape 1"/>
          <p:cNvSpPr/>
          <p:nvPr/>
        </p:nvSpPr>
        <p:spPr>
          <a:xfrm>
            <a:off x="368280" y="2124000"/>
            <a:ext cx="612000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3" name="CustomShape 2"/>
          <p:cNvSpPr/>
          <p:nvPr/>
        </p:nvSpPr>
        <p:spPr>
          <a:xfrm>
            <a:off x="404640" y="2268360"/>
            <a:ext cx="6046920" cy="14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4" name="CustomShape 3"/>
          <p:cNvSpPr/>
          <p:nvPr/>
        </p:nvSpPr>
        <p:spPr>
          <a:xfrm>
            <a:off x="765000" y="2124000"/>
            <a:ext cx="5326200" cy="252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5" name="CustomShape 4"/>
          <p:cNvSpPr/>
          <p:nvPr/>
        </p:nvSpPr>
        <p:spPr>
          <a:xfrm>
            <a:off x="525600" y="2124000"/>
            <a:ext cx="5803920" cy="30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6" name="CustomShape 5"/>
          <p:cNvSpPr/>
          <p:nvPr/>
        </p:nvSpPr>
        <p:spPr>
          <a:xfrm>
            <a:off x="339840" y="1576440"/>
            <a:ext cx="6191280" cy="356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47" name="Image 1" descr=""/>
          <p:cNvPicPr/>
          <p:nvPr/>
        </p:nvPicPr>
        <p:blipFill>
          <a:blip r:embed="rId1"/>
          <a:stretch/>
        </p:blipFill>
        <p:spPr>
          <a:xfrm>
            <a:off x="360" y="1440720"/>
            <a:ext cx="6911640" cy="5183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"/>
          <p:cNvSpPr/>
          <p:nvPr/>
        </p:nvSpPr>
        <p:spPr>
          <a:xfrm>
            <a:off x="368280" y="2124000"/>
            <a:ext cx="612000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1" name=""/>
          <p:cNvSpPr/>
          <p:nvPr/>
        </p:nvSpPr>
        <p:spPr>
          <a:xfrm>
            <a:off x="404640" y="2268360"/>
            <a:ext cx="6046920" cy="149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1199"/>
              </a:spcBef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2" name=""/>
          <p:cNvSpPr/>
          <p:nvPr/>
        </p:nvSpPr>
        <p:spPr>
          <a:xfrm>
            <a:off x="765000" y="2124000"/>
            <a:ext cx="5326200" cy="252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1199"/>
              </a:spcBef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1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3" name=""/>
          <p:cNvSpPr/>
          <p:nvPr/>
        </p:nvSpPr>
        <p:spPr>
          <a:xfrm>
            <a:off x="0" y="971640"/>
            <a:ext cx="6838920" cy="45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endParaRPr b="0" lang="fr-BE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24" name=""/>
          <p:cNvSpPr/>
          <p:nvPr/>
        </p:nvSpPr>
        <p:spPr>
          <a:xfrm>
            <a:off x="0" y="485640"/>
            <a:ext cx="6856560" cy="8188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0" lang="fr-BE" sz="2800" spc="-1" strike="noStrike" u="sng">
                <a:solidFill>
                  <a:srgbClr val="ffffff"/>
                </a:solidFill>
                <a:uFillTx/>
                <a:latin typeface="Cambria"/>
                <a:ea typeface="DejaVu Sans"/>
              </a:rPr>
              <a:t>DIEU DE TENDRESSE</a:t>
            </a:r>
            <a:endParaRPr b="0" lang="fr-BE" sz="2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28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Dieu de tendresse, d’amour,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Dieu miséricordieux,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Que nos prières s’élèvent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Devant Toi.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>
              <a:lnSpc>
                <a:spcPct val="100000"/>
              </a:lnSpc>
              <a:tabLst>
                <a:tab algn="l" pos="0"/>
                <a:tab algn="l" pos="447840"/>
                <a:tab algn="l" pos="896760"/>
                <a:tab algn="l" pos="1346040"/>
                <a:tab algn="l" pos="1795320"/>
                <a:tab algn="l" pos="2244600"/>
                <a:tab algn="l" pos="2693880"/>
                <a:tab algn="l" pos="3143160"/>
                <a:tab algn="l" pos="3592440"/>
                <a:tab algn="l" pos="4041720"/>
                <a:tab algn="l" pos="4491000"/>
                <a:tab algn="l" pos="4940280"/>
                <a:tab algn="l" pos="5389560"/>
                <a:tab algn="l" pos="5838840"/>
                <a:tab algn="l" pos="6288120"/>
                <a:tab algn="l" pos="6737400"/>
                <a:tab algn="l" pos="7186680"/>
                <a:tab algn="l" pos="7635960"/>
                <a:tab algn="l" pos="8085240"/>
                <a:tab algn="l" pos="8534520"/>
                <a:tab algn="l" pos="8983800"/>
                <a:tab algn="l" pos="898524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Père, exauce-nous.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CustomShape 23"/>
          <p:cNvSpPr/>
          <p:nvPr/>
        </p:nvSpPr>
        <p:spPr>
          <a:xfrm>
            <a:off x="7461000" y="840960"/>
            <a:ext cx="5426280" cy="133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26" name="CustomShape 24"/>
          <p:cNvSpPr/>
          <p:nvPr/>
        </p:nvSpPr>
        <p:spPr>
          <a:xfrm>
            <a:off x="72000" y="216000"/>
            <a:ext cx="6694560" cy="856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3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Le pain de ta vie (J-C Gianadda).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Le pain de ta vie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Ta vie dans nos mains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Nos mains sont unies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Unies en tes mains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1.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Au cœur de la vie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Tu nous as rejoints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Tu pris et rompis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Un morceau de pain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CustomShape 25"/>
          <p:cNvSpPr/>
          <p:nvPr/>
        </p:nvSpPr>
        <p:spPr>
          <a:xfrm>
            <a:off x="7461000" y="840960"/>
            <a:ext cx="5426280" cy="133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28" name="CustomShape 26"/>
          <p:cNvSpPr/>
          <p:nvPr/>
        </p:nvSpPr>
        <p:spPr>
          <a:xfrm>
            <a:off x="72000" y="216000"/>
            <a:ext cx="6694560" cy="856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3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Le pain de ta vie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Ta vie dans nos mains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Nos mains sont unies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Unies en tes mains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2.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Tu nous as choisis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Pour être Témoins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tu nous confies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Ce morceau de pain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" name="CustomShape 27"/>
          <p:cNvSpPr/>
          <p:nvPr/>
        </p:nvSpPr>
        <p:spPr>
          <a:xfrm>
            <a:off x="7461000" y="840960"/>
            <a:ext cx="5426280" cy="133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30" name="CustomShape 28"/>
          <p:cNvSpPr/>
          <p:nvPr/>
        </p:nvSpPr>
        <p:spPr>
          <a:xfrm>
            <a:off x="72000" y="216000"/>
            <a:ext cx="6694560" cy="856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3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Le pain de ta vie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Ta vie dans nos mains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Nos mains sont unies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Unies en tes mains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3.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Seigneur nous voici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En milliers de grains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Pour donner ainsi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Ensemble un seul pain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CustomShape 29"/>
          <p:cNvSpPr/>
          <p:nvPr/>
        </p:nvSpPr>
        <p:spPr>
          <a:xfrm>
            <a:off x="7461000" y="840960"/>
            <a:ext cx="5426280" cy="133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32" name="CustomShape 30"/>
          <p:cNvSpPr/>
          <p:nvPr/>
        </p:nvSpPr>
        <p:spPr>
          <a:xfrm>
            <a:off x="72000" y="216000"/>
            <a:ext cx="6694560" cy="856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3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Le pain de ta vie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Ta vie dans nos mains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Nos mains sont unies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Unies en tes mains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4.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tu nous conduis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Pour ouvrir demain.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Apôtre aujourd'hui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Pour rompre le pain.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" name="CustomShape 31"/>
          <p:cNvSpPr/>
          <p:nvPr/>
        </p:nvSpPr>
        <p:spPr>
          <a:xfrm>
            <a:off x="7461000" y="840960"/>
            <a:ext cx="5426280" cy="133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34" name="CustomShape 32"/>
          <p:cNvSpPr/>
          <p:nvPr/>
        </p:nvSpPr>
        <p:spPr>
          <a:xfrm>
            <a:off x="72000" y="216000"/>
            <a:ext cx="6694560" cy="856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3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Le pain de ta vie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Ta vie dans nos mains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Nos mains sont unies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Unies en tes mains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5.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La fleur devient fruit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Le printemps revient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La sève jaillit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D'un morceau de pain.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CustomShape 1"/>
          <p:cNvSpPr/>
          <p:nvPr/>
        </p:nvSpPr>
        <p:spPr>
          <a:xfrm>
            <a:off x="287280" y="357480"/>
            <a:ext cx="6451200" cy="8136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SAINT LE SEIGNEUR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(Messe avec des familles)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Soliste :</a:t>
            </a:r>
            <a:r>
              <a:rPr b="1" lang="fr-BE" sz="2800" spc="-1" strike="noStrike">
                <a:solidFill>
                  <a:srgbClr val="00ffff"/>
                </a:solidFill>
                <a:latin typeface="Cambria"/>
                <a:ea typeface="DejaVu Sans"/>
              </a:rPr>
              <a:t>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00ffff"/>
                </a:solidFill>
                <a:latin typeface="Cambria"/>
                <a:ea typeface="DejaVu Sans"/>
              </a:rPr>
              <a:t>Saint, saint, saint, le Seigneur,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00ffff"/>
                </a:solidFill>
                <a:latin typeface="Cambria"/>
                <a:ea typeface="DejaVu Sans"/>
              </a:rPr>
              <a:t>Dieu de l’univers !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Tous :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Saint, saint, saint, le Seigneur,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Dieu de l’univers !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Soliste :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00ffff"/>
                </a:solidFill>
                <a:latin typeface="Cambria"/>
                <a:ea typeface="DejaVu Sans"/>
              </a:rPr>
              <a:t>Le ciel et la terre,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00ffff"/>
                </a:solidFill>
                <a:latin typeface="Cambria"/>
                <a:ea typeface="DejaVu Sans"/>
              </a:rPr>
              <a:t>sont remplis de ta gloire !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Tous :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Le ciel et la terre,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sont remplis de ta gloire !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" name="CustomShape 1"/>
          <p:cNvSpPr/>
          <p:nvPr/>
        </p:nvSpPr>
        <p:spPr>
          <a:xfrm>
            <a:off x="287280" y="752760"/>
            <a:ext cx="6451200" cy="734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Soliste :</a:t>
            </a:r>
            <a:r>
              <a:rPr b="1" lang="fr-BE" sz="2800" spc="-1" strike="noStrike">
                <a:solidFill>
                  <a:srgbClr val="00ffff"/>
                </a:solidFill>
                <a:latin typeface="Cambria"/>
                <a:ea typeface="DejaVu Sans"/>
              </a:rPr>
              <a:t>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00ffff"/>
                </a:solidFill>
                <a:latin typeface="Cambria"/>
                <a:ea typeface="DejaVu Sans"/>
              </a:rPr>
              <a:t>Hosanna, hosanna, au plus haut des cieux.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Tous :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HOSANNA, HOSANNA AU PLUS HAUT DES CIEUX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Soliste :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00ffff"/>
                </a:solidFill>
                <a:latin typeface="Cambria"/>
                <a:ea typeface="DejaVu Sans"/>
              </a:rPr>
              <a:t>Béni soit celui qui vient au nom du Seigneur !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Tous :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Béni soit celui qui vient au nom du Seigneur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CustomShape 8"/>
          <p:cNvSpPr/>
          <p:nvPr/>
        </p:nvSpPr>
        <p:spPr>
          <a:xfrm>
            <a:off x="404640" y="2268360"/>
            <a:ext cx="6044400" cy="148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49" name="CustomShape 9"/>
          <p:cNvSpPr/>
          <p:nvPr/>
        </p:nvSpPr>
        <p:spPr>
          <a:xfrm>
            <a:off x="765000" y="2124000"/>
            <a:ext cx="5323680" cy="252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0" name="CustomShape 10"/>
          <p:cNvSpPr/>
          <p:nvPr/>
        </p:nvSpPr>
        <p:spPr>
          <a:xfrm>
            <a:off x="0" y="971640"/>
            <a:ext cx="6836400" cy="45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51" name="CustomShape 11"/>
          <p:cNvSpPr/>
          <p:nvPr/>
        </p:nvSpPr>
        <p:spPr>
          <a:xfrm>
            <a:off x="0" y="216000"/>
            <a:ext cx="6854040" cy="938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Tx/>
                <a:latin typeface="Arial"/>
                <a:ea typeface="DejaVu Sans"/>
              </a:rPr>
              <a:t>Chant d’entrée</a:t>
            </a: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 :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Allons à la rencontre du Seigneur,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Allons à sa rencontre,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 nous appelle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Allons à la rencontre du Seigneur,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Allons à sa rencontre,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 nous attend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1 - Notre Dieu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veut la joie de ses enfants,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 nous aime comme un Père,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Notre Dieu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fait alliance avec la terre,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Dieu nous appelle,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Dieu nous attend.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CustomShape 1"/>
          <p:cNvSpPr/>
          <p:nvPr/>
        </p:nvSpPr>
        <p:spPr>
          <a:xfrm>
            <a:off x="936720" y="2232000"/>
            <a:ext cx="5325480" cy="3071160"/>
          </a:xfrm>
          <a:custGeom>
            <a:avLst/>
            <a:gdLst>
              <a:gd name="textAreaLeft" fmla="*/ 0 w 5325480"/>
              <a:gd name="textAreaRight" fmla="*/ 5325840 w 5325480"/>
              <a:gd name="textAreaTop" fmla="*/ 0 h 3071160"/>
              <a:gd name="textAreaBottom" fmla="*/ 3071520 h 307116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Soliste :</a:t>
            </a:r>
            <a:r>
              <a:rPr b="1" lang="fr-BE" sz="2800" spc="-1" strike="noStrike">
                <a:solidFill>
                  <a:srgbClr val="00ffff"/>
                </a:solidFill>
                <a:latin typeface="Cambria"/>
                <a:ea typeface="DejaVu Sans"/>
              </a:rPr>
              <a:t> 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00ffff"/>
                </a:solidFill>
                <a:latin typeface="Cambria"/>
                <a:ea typeface="DejaVu Sans"/>
              </a:rPr>
              <a:t>Hosanna, hosanna, au plus haut des cieux.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Tous :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>
                <a:solidFill>
                  <a:srgbClr val="ffffff"/>
                </a:solidFill>
                <a:latin typeface="Cambria"/>
                <a:ea typeface="DejaVu Sans"/>
              </a:rPr>
              <a:t>HOSANNA, HOSANNA AU PLUS HAUT DES CIEUX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CustomShape 1"/>
          <p:cNvSpPr/>
          <p:nvPr/>
        </p:nvSpPr>
        <p:spPr>
          <a:xfrm>
            <a:off x="368280" y="2124000"/>
            <a:ext cx="612000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39" name="CustomShape 2"/>
          <p:cNvSpPr/>
          <p:nvPr/>
        </p:nvSpPr>
        <p:spPr>
          <a:xfrm>
            <a:off x="404640" y="2268360"/>
            <a:ext cx="6046920" cy="14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40" name="CustomShape 3"/>
          <p:cNvSpPr/>
          <p:nvPr/>
        </p:nvSpPr>
        <p:spPr>
          <a:xfrm>
            <a:off x="765000" y="2124000"/>
            <a:ext cx="5326200" cy="252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41" name="CustomShape 4"/>
          <p:cNvSpPr/>
          <p:nvPr/>
        </p:nvSpPr>
        <p:spPr>
          <a:xfrm>
            <a:off x="525600" y="2124000"/>
            <a:ext cx="5803920" cy="30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42" name="CustomShape 5"/>
          <p:cNvSpPr/>
          <p:nvPr/>
        </p:nvSpPr>
        <p:spPr>
          <a:xfrm>
            <a:off x="331920" y="1692360"/>
            <a:ext cx="6191280" cy="356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CustomShape 1"/>
          <p:cNvSpPr/>
          <p:nvPr/>
        </p:nvSpPr>
        <p:spPr>
          <a:xfrm>
            <a:off x="-71280" y="-131760"/>
            <a:ext cx="6927120" cy="9113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Anamnèse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(Messe avec des familles)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Soliste :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00ffff"/>
                </a:solidFill>
                <a:latin typeface="Cambria"/>
                <a:ea typeface="DejaVu Sans"/>
              </a:rPr>
              <a:t>Gloire à toi qui étais mort.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Tous :</a:t>
            </a: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 GLOIRE À TOI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QUI ÉTAIS MORT.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 u="sng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S. :</a:t>
            </a:r>
            <a:r>
              <a:rPr b="1" lang="fr-BE" sz="3600" spc="-1" strike="noStrike">
                <a:solidFill>
                  <a:srgbClr val="00ffff"/>
                </a:solidFill>
                <a:latin typeface="Cambria"/>
                <a:ea typeface="DejaVu Sans"/>
              </a:rPr>
              <a:t> Gloire à toi ressuscité.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T. :</a:t>
            </a: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 GLOIRE À TOI RESSUSCITÉ.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 u="sng">
                <a:solidFill>
                  <a:srgbClr val="00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Soliste :</a:t>
            </a:r>
            <a:r>
              <a:rPr b="1" lang="fr-BE" sz="3600" spc="-1" strike="noStrike">
                <a:solidFill>
                  <a:srgbClr val="00ffff"/>
                </a:solidFill>
                <a:latin typeface="Cambria"/>
                <a:ea typeface="DejaVu Sans"/>
              </a:rPr>
              <a:t> Tu reviendras,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nous t’attendons.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Tous :</a:t>
            </a: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 TU REVIENDRAS,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3600" spc="-1" strike="noStrike">
                <a:solidFill>
                  <a:srgbClr val="ffffff"/>
                </a:solidFill>
                <a:latin typeface="Cambria"/>
                <a:ea typeface="DejaVu Sans"/>
              </a:rPr>
              <a:t>NOUS T’ATTENDONS.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4" name="Picture 2" descr=""/>
          <p:cNvPicPr/>
          <p:nvPr/>
        </p:nvPicPr>
        <p:blipFill>
          <a:blip r:embed="rId1"/>
          <a:stretch/>
        </p:blipFill>
        <p:spPr>
          <a:xfrm>
            <a:off x="374760" y="1044720"/>
            <a:ext cx="6293160" cy="7847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" name="Image 400" descr=""/>
          <p:cNvPicPr/>
          <p:nvPr/>
        </p:nvPicPr>
        <p:blipFill>
          <a:blip r:embed="rId1"/>
          <a:stretch/>
        </p:blipFill>
        <p:spPr>
          <a:xfrm>
            <a:off x="-6120" y="0"/>
            <a:ext cx="6863040" cy="9722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6" name="Picture 4" descr=""/>
          <p:cNvPicPr/>
          <p:nvPr/>
        </p:nvPicPr>
        <p:blipFill>
          <a:blip r:embed="rId1"/>
          <a:stretch/>
        </p:blipFill>
        <p:spPr>
          <a:xfrm>
            <a:off x="-216000" y="5589720"/>
            <a:ext cx="7172640" cy="2868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" name="CustomShape 1"/>
          <p:cNvSpPr/>
          <p:nvPr/>
        </p:nvSpPr>
        <p:spPr>
          <a:xfrm>
            <a:off x="368280" y="2124000"/>
            <a:ext cx="612000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48" name="CustomShape 2"/>
          <p:cNvSpPr/>
          <p:nvPr/>
        </p:nvSpPr>
        <p:spPr>
          <a:xfrm>
            <a:off x="404640" y="2268360"/>
            <a:ext cx="6046920" cy="14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49" name="CustomShape 3"/>
          <p:cNvSpPr/>
          <p:nvPr/>
        </p:nvSpPr>
        <p:spPr>
          <a:xfrm>
            <a:off x="0" y="971640"/>
            <a:ext cx="683892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50" name="CustomShape 4"/>
          <p:cNvSpPr/>
          <p:nvPr/>
        </p:nvSpPr>
        <p:spPr>
          <a:xfrm>
            <a:off x="-171360" y="2915640"/>
            <a:ext cx="7099560" cy="5635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PRIÈRE POUR LA PAIX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Seigneur Jésus Christ, tu as dit à tes apôtres :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« Je vous laisse la paix, je vous donne ma paix » 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ne regarde pas nos péchés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mais la foi de ton Eglise :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pour que ta volonté s’accomplisse,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donne-lui toujours cette paix,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et conduis-la vers l’unité parfaite,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Toi qui règnes pour les siècles des siècles.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199"/>
              </a:spcBef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Amen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1" name="Image 2" descr=""/>
          <p:cNvPicPr/>
          <p:nvPr/>
        </p:nvPicPr>
        <p:blipFill>
          <a:blip r:embed="rId1"/>
          <a:stretch/>
        </p:blipFill>
        <p:spPr>
          <a:xfrm>
            <a:off x="-492120" y="3132000"/>
            <a:ext cx="7952040" cy="5292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CustomShape 1"/>
          <p:cNvSpPr/>
          <p:nvPr/>
        </p:nvSpPr>
        <p:spPr>
          <a:xfrm>
            <a:off x="-71280" y="-9360"/>
            <a:ext cx="6809760" cy="886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Agneau de Dieu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28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Cambria"/>
                <a:ea typeface="DejaVu Sans"/>
              </a:rPr>
              <a:t>(Messe avec des familles)</a:t>
            </a: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2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Agneau de Dieu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Jésus notre berger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Agneau de Dieu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livré pour nos péchés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Prends pitié, prends pitié,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Prends pitié de nous.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PRENDS PITIÉ,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PRENDS PITIÉ,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PRENDS PITIÉ DE NOUS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3" name="CustomShape 1"/>
          <p:cNvSpPr/>
          <p:nvPr/>
        </p:nvSpPr>
        <p:spPr>
          <a:xfrm>
            <a:off x="-71280" y="478080"/>
            <a:ext cx="6809760" cy="789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2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Agneau de Dieu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Jésus notre berger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Agneau de Dieu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venu nous rassembler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Prends pitié, prends pitié,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Prends pitié de nous.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PRENDS PITIÉ, PRENDS PITIÉ,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PRENDS PITIÉ DE NOUS.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CustomShape 7"/>
          <p:cNvSpPr/>
          <p:nvPr/>
        </p:nvSpPr>
        <p:spPr>
          <a:xfrm>
            <a:off x="404640" y="2268360"/>
            <a:ext cx="6044400" cy="148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3" name="CustomShape 12"/>
          <p:cNvSpPr/>
          <p:nvPr/>
        </p:nvSpPr>
        <p:spPr>
          <a:xfrm>
            <a:off x="765000" y="2124000"/>
            <a:ext cx="5323680" cy="252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4" name="CustomShape 13"/>
          <p:cNvSpPr/>
          <p:nvPr/>
        </p:nvSpPr>
        <p:spPr>
          <a:xfrm>
            <a:off x="0" y="971640"/>
            <a:ext cx="6836400" cy="45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55" name="CustomShape 14"/>
          <p:cNvSpPr/>
          <p:nvPr/>
        </p:nvSpPr>
        <p:spPr>
          <a:xfrm>
            <a:off x="0" y="216000"/>
            <a:ext cx="6854040" cy="938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</a:t>
            </a: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: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Allons à la rencontre du Seigneur,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Allons à sa rencontre,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 nous appelle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Allons à la rencontre du Seigneur,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Allons à sa rencontre,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 nous attend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2 - Notre Dieu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veut la joie de ses enfants,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 nous a donné son Fils.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En Jésus,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nous trouverons la vraie vie.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 nous appelle, Il nous attend.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CustomShape 1"/>
          <p:cNvSpPr/>
          <p:nvPr/>
        </p:nvSpPr>
        <p:spPr>
          <a:xfrm>
            <a:off x="-71280" y="478080"/>
            <a:ext cx="6809760" cy="789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ctr">
            <a:noAutofit/>
          </a:bodyPr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3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Agneau de Dieu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Jésus notre berger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Agneau de Dieu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qui vient nous libérer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Donne-nous, donne-nous,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Donne-nous la paix.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DONNE-NOUS,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DONNE-NOUS,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fr-BE" sz="4000" spc="-1" strike="noStrike">
                <a:solidFill>
                  <a:srgbClr val="ffffff"/>
                </a:solidFill>
                <a:latin typeface="Cambria"/>
                <a:ea typeface="DejaVu Sans"/>
              </a:rPr>
              <a:t>DONNE-NOUS LA PAIX.</a:t>
            </a:r>
            <a:endParaRPr b="0" lang="fr-BE" sz="40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CustomShape 33"/>
          <p:cNvSpPr/>
          <p:nvPr/>
        </p:nvSpPr>
        <p:spPr>
          <a:xfrm>
            <a:off x="7461000" y="840960"/>
            <a:ext cx="5426280" cy="133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56" name="CustomShape 34"/>
          <p:cNvSpPr/>
          <p:nvPr/>
        </p:nvSpPr>
        <p:spPr>
          <a:xfrm>
            <a:off x="72000" y="216000"/>
            <a:ext cx="6694560" cy="856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36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Je viens vers toi, Jésus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1. Comme l'argile se laisse faire entre les mains agiles du potier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Ainsi mon âme se laisse faire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Ainsi mon cœur</a:t>
            </a:r>
            <a:br>
              <a:rPr sz="3600"/>
            </a:b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te cherche toi mon Dieu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Je viens vers toi, Jésus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Je viens vers toi, Jésus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Je viens vers toi, Jésus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Je viens vers toi, Jésus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CustomShape 35"/>
          <p:cNvSpPr/>
          <p:nvPr/>
        </p:nvSpPr>
        <p:spPr>
          <a:xfrm>
            <a:off x="7461000" y="840960"/>
            <a:ext cx="5426280" cy="133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58" name="CustomShape 36"/>
          <p:cNvSpPr/>
          <p:nvPr/>
        </p:nvSpPr>
        <p:spPr>
          <a:xfrm>
            <a:off x="72000" y="216000"/>
            <a:ext cx="6694560" cy="856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360" algn="ctr">
              <a:lnSpc>
                <a:spcPct val="80000"/>
              </a:lnSpc>
              <a:spcBef>
                <a:spcPts val="1701"/>
              </a:spcBef>
              <a:tabLst>
                <a:tab algn="l" pos="0"/>
              </a:tabLst>
            </a:pP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701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2. Comme une terre</a:t>
            </a:r>
            <a:br>
              <a:rPr sz="3600"/>
            </a:b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qui est aride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Ainsi mon cœur</a:t>
            </a:r>
            <a:br>
              <a:rPr sz="3600"/>
            </a:b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désire ton eau vive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Tu es la source qui désaltère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Qui croit en toi</a:t>
            </a:r>
            <a:br>
              <a:rPr sz="3600"/>
            </a:b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n'aura plus jamais soif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Je viens vers toi, Jésus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Je viens vers toi, Jésus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Je viens vers toi, Jésus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Je viens vers toi, Jésus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9" name="CustomShape 37"/>
          <p:cNvSpPr/>
          <p:nvPr/>
        </p:nvSpPr>
        <p:spPr>
          <a:xfrm>
            <a:off x="7461000" y="840960"/>
            <a:ext cx="5426280" cy="133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660" name="CustomShape 38"/>
          <p:cNvSpPr/>
          <p:nvPr/>
        </p:nvSpPr>
        <p:spPr>
          <a:xfrm>
            <a:off x="72000" y="216000"/>
            <a:ext cx="6694560" cy="856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2360" algn="ctr">
              <a:lnSpc>
                <a:spcPct val="80000"/>
              </a:lnSpc>
              <a:spcBef>
                <a:spcPts val="1701"/>
              </a:spcBef>
              <a:tabLst>
                <a:tab algn="l" pos="0"/>
              </a:tabLst>
            </a:pPr>
            <a:endParaRPr b="0" lang="fr-BE" sz="20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3. Comme un veilleur</a:t>
            </a:r>
            <a:br>
              <a:rPr sz="3600"/>
            </a:b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attend l'aurore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Ainsi mon âme</a:t>
            </a:r>
            <a:br>
              <a:rPr sz="3600"/>
            </a:b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espère en ta Parole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Car ta Parole est une lampe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Une lumière allumée</a:t>
            </a:r>
            <a:br>
              <a:rPr sz="3600"/>
            </a:b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sur mes pas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Je viens vers toi, Jésus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Je viens vers toi, Jésus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Je viens vers toi, Jésus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1191"/>
              </a:spcBef>
              <a:spcAft>
                <a:spcPts val="992"/>
              </a:spcAft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Je viens vers toi, Jésus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236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CustomShape 1"/>
          <p:cNvSpPr/>
          <p:nvPr/>
        </p:nvSpPr>
        <p:spPr>
          <a:xfrm>
            <a:off x="-99360" y="6444360"/>
            <a:ext cx="6955920" cy="2698200"/>
          </a:xfrm>
          <a:prstGeom prst="rect">
            <a:avLst/>
          </a:prstGeom>
          <a:pattFill prst="wdUpDiag">
            <a:fgClr>
              <a:srgbClr val="bbe0e3"/>
            </a:fgClr>
            <a:bgClr>
              <a:srgbClr val="ffffff"/>
            </a:bgClr>
          </a:pattFill>
          <a:ln w="9360">
            <a:solidFill>
              <a:srgbClr val="000000"/>
            </a:solidFill>
            <a:round/>
          </a:ln>
          <a:effectLst>
            <a:glow rad="228600">
              <a:srgbClr val="ff953e">
                <a:alpha val="40000"/>
              </a:srgbClr>
            </a:glow>
          </a:effectLst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18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i="1" lang="fr-BE" sz="3200" spc="-1" strike="noStrike">
                <a:solidFill>
                  <a:srgbClr val="c00000"/>
                </a:solidFill>
                <a:latin typeface="Cambria"/>
                <a:ea typeface="DejaVu Sans"/>
              </a:rPr>
              <a:t>Nous demandons au Saint-Esprit 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i="1" lang="fr-BE" sz="3200" spc="-1" strike="noStrike">
                <a:solidFill>
                  <a:srgbClr val="c00000"/>
                </a:solidFill>
                <a:latin typeface="Cambria"/>
                <a:ea typeface="DejaVu Sans"/>
              </a:rPr>
              <a:t>la grâce d’accomplir 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i="1" lang="fr-BE" sz="3200" spc="-1" strike="noStrike">
                <a:solidFill>
                  <a:srgbClr val="c00000"/>
                </a:solidFill>
                <a:latin typeface="Cambria"/>
                <a:ea typeface="DejaVu Sans"/>
              </a:rPr>
              <a:t>cette parole de Dieu.</a:t>
            </a:r>
            <a:endParaRPr b="0" lang="fr-BE" sz="3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62" name="Image 423" descr=""/>
          <p:cNvPicPr/>
          <p:nvPr/>
        </p:nvPicPr>
        <p:blipFill>
          <a:blip r:embed="rId1"/>
          <a:stretch/>
        </p:blipFill>
        <p:spPr>
          <a:xfrm>
            <a:off x="-5400" y="-11160"/>
            <a:ext cx="7492320" cy="6503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3" name=""/>
          <p:cNvSpPr/>
          <p:nvPr/>
        </p:nvSpPr>
        <p:spPr>
          <a:xfrm>
            <a:off x="287280" y="555480"/>
            <a:ext cx="6480360" cy="758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 u="sng">
                <a:solidFill>
                  <a:srgbClr val="ffffff"/>
                </a:solidFill>
                <a:uFillTx/>
                <a:latin typeface="Arial"/>
              </a:rPr>
              <a:t>Pour tes merveilles</a:t>
            </a:r>
            <a:endParaRPr b="0" lang="fr-BE" sz="3200" spc="-1" strike="noStrike">
              <a:solidFill>
                <a:srgbClr val="ffffff"/>
              </a:solidFill>
              <a:latin typeface="Cambria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3200" spc="-1" strike="noStrike">
              <a:solidFill>
                <a:srgbClr val="ffffff"/>
              </a:solidFill>
              <a:latin typeface="Cambria"/>
            </a:endParaRPr>
          </a:p>
          <a:p>
            <a:pPr marL="343080" indent="-333720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 u="sng">
                <a:solidFill>
                  <a:srgbClr val="38e0fd"/>
                </a:solidFill>
                <a:uFillTx/>
                <a:latin typeface="Arial"/>
              </a:rPr>
              <a:t>Lent :</a:t>
            </a:r>
            <a:endParaRPr b="0" lang="fr-BE" sz="3600" spc="-1" strike="noStrike">
              <a:solidFill>
                <a:srgbClr val="ffffff"/>
              </a:solidFill>
              <a:latin typeface="Cambria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Pour tes merveilles</a:t>
            </a:r>
            <a:endParaRPr b="0" lang="fr-BE" sz="3600" spc="-1" strike="noStrike">
              <a:solidFill>
                <a:srgbClr val="ffffff"/>
              </a:solidFill>
              <a:latin typeface="Cambria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Je veux chanter ton nom</a:t>
            </a:r>
            <a:endParaRPr b="0" lang="fr-BE" sz="3600" spc="-1" strike="noStrike">
              <a:solidFill>
                <a:srgbClr val="ffffff"/>
              </a:solidFill>
              <a:latin typeface="Cambria"/>
            </a:endParaRPr>
          </a:p>
          <a:p>
            <a:pPr marL="343080" indent="-333720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 u="sng">
                <a:solidFill>
                  <a:srgbClr val="38e0fd"/>
                </a:solidFill>
                <a:uFillTx/>
                <a:latin typeface="Arial"/>
              </a:rPr>
              <a:t>Accélérer :</a:t>
            </a:r>
            <a:r>
              <a:rPr b="1" lang="fr-BE" sz="3600" spc="-1" strike="noStrike">
                <a:solidFill>
                  <a:srgbClr val="38e0fd"/>
                </a:solidFill>
                <a:latin typeface="Arial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Cambria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Proclamer combien</a:t>
            </a:r>
            <a:endParaRPr b="0" lang="fr-BE" sz="3600" spc="-1" strike="noStrike">
              <a:solidFill>
                <a:srgbClr val="ffffff"/>
              </a:solidFill>
              <a:latin typeface="Cambria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tu es bon.</a:t>
            </a:r>
            <a:endParaRPr b="0" lang="fr-BE" sz="3600" spc="-1" strike="noStrike">
              <a:solidFill>
                <a:srgbClr val="ffffff"/>
              </a:solidFill>
              <a:latin typeface="Cambria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De toi, et de toi seul</a:t>
            </a:r>
            <a:endParaRPr b="0" lang="fr-BE" sz="3600" spc="-1" strike="noStrike">
              <a:solidFill>
                <a:srgbClr val="ffffff"/>
              </a:solidFill>
              <a:latin typeface="Cambria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Seigneur, dépend mon sort.</a:t>
            </a:r>
            <a:endParaRPr b="0" lang="fr-BE" sz="3600" spc="-1" strike="noStrike">
              <a:solidFill>
                <a:srgbClr val="ffffff"/>
              </a:solidFill>
              <a:latin typeface="Cambria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Ô mon roi, mon Dieu, je t'adore.</a:t>
            </a:r>
            <a:endParaRPr b="0" lang="fr-BE" sz="3600" spc="-1" strike="noStrike">
              <a:solidFill>
                <a:srgbClr val="ffffff"/>
              </a:solidFill>
              <a:latin typeface="Cambria"/>
            </a:endParaRPr>
          </a:p>
        </p:txBody>
      </p:sp>
    </p:spTree>
  </p:cSld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4" name=""/>
          <p:cNvSpPr/>
          <p:nvPr/>
        </p:nvSpPr>
        <p:spPr>
          <a:xfrm>
            <a:off x="-216000" y="1800360"/>
            <a:ext cx="7199280" cy="7580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1. Quand je t'appelle</a:t>
            </a:r>
            <a:endParaRPr b="0" lang="fr-BE" sz="3600" spc="-1" strike="noStrike">
              <a:solidFill>
                <a:srgbClr val="ffffff"/>
              </a:solidFill>
              <a:latin typeface="Cambria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dans la détresse</a:t>
            </a:r>
            <a:endParaRPr b="0" lang="fr-BE" sz="3600" spc="-1" strike="noStrike">
              <a:solidFill>
                <a:srgbClr val="ffffff"/>
              </a:solidFill>
              <a:latin typeface="Cambria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Sensible à mon cri,</a:t>
            </a:r>
            <a:endParaRPr b="0" lang="fr-BE" sz="3600" spc="-1" strike="noStrike">
              <a:solidFill>
                <a:srgbClr val="ffffff"/>
              </a:solidFill>
              <a:latin typeface="Cambria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tu t'abaisses.</a:t>
            </a:r>
            <a:endParaRPr b="0" lang="fr-BE" sz="3600" spc="-1" strike="noStrike">
              <a:solidFill>
                <a:srgbClr val="ffffff"/>
              </a:solidFill>
              <a:latin typeface="Cambria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Ta droite douce</a:t>
            </a:r>
            <a:endParaRPr b="0" lang="fr-BE" sz="3600" spc="-1" strike="noStrike">
              <a:solidFill>
                <a:srgbClr val="ffffff"/>
              </a:solidFill>
              <a:latin typeface="Cambria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et forte me redresse,</a:t>
            </a:r>
            <a:endParaRPr b="0" lang="fr-BE" sz="3600" spc="-1" strike="noStrike">
              <a:solidFill>
                <a:srgbClr val="ffffff"/>
              </a:solidFill>
              <a:latin typeface="Cambria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Contre ton sein,</a:t>
            </a:r>
            <a:endParaRPr b="0" lang="fr-BE" sz="3600" spc="-1" strike="noStrike">
              <a:solidFill>
                <a:srgbClr val="ffffff"/>
              </a:solidFill>
              <a:latin typeface="Cambria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me tient sans cesse.</a:t>
            </a:r>
            <a:endParaRPr b="0" lang="fr-BE" sz="3600" spc="-1" strike="noStrike">
              <a:solidFill>
                <a:srgbClr val="ffffff"/>
              </a:solidFill>
              <a:latin typeface="Cambria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3600" spc="-1" strike="noStrike">
              <a:solidFill>
                <a:srgbClr val="ffffff"/>
              </a:solidFill>
              <a:latin typeface="Cambria"/>
            </a:endParaRPr>
          </a:p>
        </p:txBody>
      </p:sp>
    </p:spTree>
  </p:cSld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CustomShape 16"/>
          <p:cNvSpPr/>
          <p:nvPr/>
        </p:nvSpPr>
        <p:spPr>
          <a:xfrm>
            <a:off x="404640" y="2268360"/>
            <a:ext cx="6044400" cy="148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7" name="CustomShape 17"/>
          <p:cNvSpPr/>
          <p:nvPr/>
        </p:nvSpPr>
        <p:spPr>
          <a:xfrm>
            <a:off x="765000" y="2124000"/>
            <a:ext cx="5323680" cy="252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58" name="CustomShape 18"/>
          <p:cNvSpPr/>
          <p:nvPr/>
        </p:nvSpPr>
        <p:spPr>
          <a:xfrm>
            <a:off x="0" y="971640"/>
            <a:ext cx="6836400" cy="45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59" name="CustomShape 19"/>
          <p:cNvSpPr/>
          <p:nvPr/>
        </p:nvSpPr>
        <p:spPr>
          <a:xfrm>
            <a:off x="0" y="216000"/>
            <a:ext cx="6854040" cy="938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</a:t>
            </a: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: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Allons à la rencontre du Seigneur,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Allons à sa rencontre,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 nous appelle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Allons à la rencontre du Seigneur,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Allons à sa rencontre,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 nous attend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3 – Notre Dieu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Veut la joie de ses enfants,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 envoie son Esprit-Saint.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Pleins de force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nous prenons le chemin.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Le monde appelle,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le monde attend.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"/>
          <p:cNvSpPr/>
          <p:nvPr/>
        </p:nvSpPr>
        <p:spPr>
          <a:xfrm>
            <a:off x="287280" y="555480"/>
            <a:ext cx="6480360" cy="758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3200" spc="-1" strike="noStrike">
              <a:solidFill>
                <a:srgbClr val="ffffff"/>
              </a:solidFill>
              <a:latin typeface="Cambria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1600" spc="-1" strike="noStrike">
              <a:solidFill>
                <a:srgbClr val="ffffff"/>
              </a:solidFill>
              <a:latin typeface="Cambria"/>
            </a:endParaRPr>
          </a:p>
          <a:p>
            <a:pPr marL="343080" indent="-333720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 u="sng">
                <a:solidFill>
                  <a:srgbClr val="38e0fd"/>
                </a:solidFill>
                <a:uFillTx/>
                <a:latin typeface="Arial"/>
              </a:rPr>
              <a:t>Lent :</a:t>
            </a:r>
            <a:endParaRPr b="0" lang="fr-BE" sz="3600" spc="-1" strike="noStrike">
              <a:solidFill>
                <a:srgbClr val="ffffff"/>
              </a:solidFill>
              <a:latin typeface="Cambria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Pour tes merveilles</a:t>
            </a:r>
            <a:endParaRPr b="0" lang="fr-BE" sz="3600" spc="-1" strike="noStrike">
              <a:solidFill>
                <a:srgbClr val="ffffff"/>
              </a:solidFill>
              <a:latin typeface="Cambria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Je veux chanter ton nom</a:t>
            </a:r>
            <a:endParaRPr b="0" lang="fr-BE" sz="3600" spc="-1" strike="noStrike">
              <a:solidFill>
                <a:srgbClr val="ffffff"/>
              </a:solidFill>
              <a:latin typeface="Cambria"/>
            </a:endParaRPr>
          </a:p>
          <a:p>
            <a:pPr marL="343080" indent="-333720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 u="sng">
                <a:solidFill>
                  <a:srgbClr val="38e0fd"/>
                </a:solidFill>
                <a:uFillTx/>
                <a:latin typeface="Arial"/>
              </a:rPr>
              <a:t>Accélérer :</a:t>
            </a:r>
            <a:r>
              <a:rPr b="1" lang="fr-BE" sz="3600" spc="-1" strike="noStrike">
                <a:solidFill>
                  <a:srgbClr val="38e0fd"/>
                </a:solidFill>
                <a:latin typeface="Arial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Cambria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Proclamer combien</a:t>
            </a:r>
            <a:endParaRPr b="0" lang="fr-BE" sz="3600" spc="-1" strike="noStrike">
              <a:solidFill>
                <a:srgbClr val="ffffff"/>
              </a:solidFill>
              <a:latin typeface="Cambria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tu es bon.</a:t>
            </a:r>
            <a:endParaRPr b="0" lang="fr-BE" sz="3600" spc="-1" strike="noStrike">
              <a:solidFill>
                <a:srgbClr val="ffffff"/>
              </a:solidFill>
              <a:latin typeface="Cambria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De toi, et de toi seul</a:t>
            </a:r>
            <a:endParaRPr b="0" lang="fr-BE" sz="3600" spc="-1" strike="noStrike">
              <a:solidFill>
                <a:srgbClr val="ffffff"/>
              </a:solidFill>
              <a:latin typeface="Cambria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Seigneur, dépend mon sort.</a:t>
            </a:r>
            <a:endParaRPr b="0" lang="fr-BE" sz="3600" spc="-1" strike="noStrike">
              <a:solidFill>
                <a:srgbClr val="ffffff"/>
              </a:solidFill>
              <a:latin typeface="Cambria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Ô mon roi, mon Dieu, je t'adore.</a:t>
            </a:r>
            <a:endParaRPr b="0" lang="fr-BE" sz="3600" spc="-1" strike="noStrike">
              <a:solidFill>
                <a:srgbClr val="ffffff"/>
              </a:solidFill>
              <a:latin typeface="Cambria"/>
            </a:endParaRPr>
          </a:p>
        </p:txBody>
      </p:sp>
    </p:spTree>
  </p:cSld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6" name=""/>
          <p:cNvSpPr/>
          <p:nvPr/>
        </p:nvSpPr>
        <p:spPr>
          <a:xfrm>
            <a:off x="144360" y="1800360"/>
            <a:ext cx="6551640" cy="7580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2. À ta tendresse,</a:t>
            </a:r>
            <a:endParaRPr b="0" lang="fr-BE" sz="3600" spc="-1" strike="noStrike">
              <a:solidFill>
                <a:srgbClr val="ffffff"/>
              </a:solidFill>
              <a:latin typeface="Cambria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je m'abandonne</a:t>
            </a:r>
            <a:endParaRPr b="0" lang="fr-BE" sz="3600" spc="-1" strike="noStrike">
              <a:solidFill>
                <a:srgbClr val="ffffff"/>
              </a:solidFill>
              <a:latin typeface="Cambria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Car sûre est ta miséricorde</a:t>
            </a:r>
            <a:endParaRPr b="0" lang="fr-BE" sz="3600" spc="-1" strike="noStrike">
              <a:solidFill>
                <a:srgbClr val="ffffff"/>
              </a:solidFill>
              <a:latin typeface="Cambria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Qui comme toi, Seigneur, sauve et pardonne ?</a:t>
            </a:r>
            <a:endParaRPr b="0" lang="fr-BE" sz="3600" spc="-1" strike="noStrike">
              <a:solidFill>
                <a:srgbClr val="ffffff"/>
              </a:solidFill>
              <a:latin typeface="Cambria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Pas de salut que tu n'accordes.</a:t>
            </a:r>
            <a:endParaRPr b="0" lang="fr-BE" sz="3600" spc="-1" strike="noStrike">
              <a:solidFill>
                <a:srgbClr val="ffffff"/>
              </a:solidFill>
              <a:latin typeface="Cambria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3600" spc="-1" strike="noStrike">
              <a:solidFill>
                <a:srgbClr val="ffffff"/>
              </a:solidFill>
              <a:latin typeface="Cambria"/>
            </a:endParaRPr>
          </a:p>
        </p:txBody>
      </p:sp>
    </p:spTree>
  </p:cSld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7" name=""/>
          <p:cNvSpPr/>
          <p:nvPr/>
        </p:nvSpPr>
        <p:spPr>
          <a:xfrm>
            <a:off x="287280" y="555480"/>
            <a:ext cx="6480360" cy="758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1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 u="sng">
                <a:solidFill>
                  <a:srgbClr val="38e0fd"/>
                </a:solidFill>
                <a:uFillTx/>
                <a:latin typeface="Arial"/>
              </a:rPr>
              <a:t>Lent :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Pour tes merveilles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Je veux chanter ton nom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 u="sng">
                <a:solidFill>
                  <a:srgbClr val="38e0fd"/>
                </a:solidFill>
                <a:uFillTx/>
                <a:latin typeface="Arial"/>
              </a:rPr>
              <a:t>Accélérer :</a:t>
            </a:r>
            <a:r>
              <a:rPr b="1" lang="fr-BE" sz="3600" spc="-1" strike="noStrike">
                <a:solidFill>
                  <a:srgbClr val="38e0fd"/>
                </a:solidFill>
                <a:latin typeface="Arial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Proclamer combien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tu es bon.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De toi, et de toi seul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Seigneur, dépend mon sort.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Ô mon roi, mon Dieu, je t'adore.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8" name=""/>
          <p:cNvSpPr/>
          <p:nvPr/>
        </p:nvSpPr>
        <p:spPr>
          <a:xfrm>
            <a:off x="-216000" y="1800360"/>
            <a:ext cx="7199280" cy="7580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3. Je ne peux vivre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qu'en ta présence.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Que ne me soit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cachée ta face.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Ne déçois pas, Seigneur,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Mon espérance.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À tout jamais,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je rendrai grâce.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"/>
          <p:cNvSpPr/>
          <p:nvPr/>
        </p:nvSpPr>
        <p:spPr>
          <a:xfrm>
            <a:off x="287280" y="555480"/>
            <a:ext cx="6480360" cy="758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1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 u="sng">
                <a:solidFill>
                  <a:srgbClr val="38e0fd"/>
                </a:solidFill>
                <a:uFillTx/>
                <a:latin typeface="Arial"/>
              </a:rPr>
              <a:t>Lent :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Pour tes merveilles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Je veux chanter ton nom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 u="sng">
                <a:solidFill>
                  <a:srgbClr val="38e0fd"/>
                </a:solidFill>
                <a:uFillTx/>
                <a:latin typeface="Arial"/>
              </a:rPr>
              <a:t>Accélérer :</a:t>
            </a:r>
            <a:r>
              <a:rPr b="1" lang="fr-BE" sz="3600" spc="-1" strike="noStrike">
                <a:solidFill>
                  <a:srgbClr val="38e0fd"/>
                </a:solidFill>
                <a:latin typeface="Arial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Proclamer combien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tu es bon.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De toi, et de toi seul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Seigneur, dépend mon sort.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Ô mon roi, mon Dieu, je t'adore.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0" name=""/>
          <p:cNvSpPr/>
          <p:nvPr/>
        </p:nvSpPr>
        <p:spPr>
          <a:xfrm>
            <a:off x="287280" y="555480"/>
            <a:ext cx="6480360" cy="7580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200" spc="-1" strike="noStrike" u="sng">
                <a:solidFill>
                  <a:srgbClr val="ffffff"/>
                </a:solidFill>
                <a:uFillTx/>
                <a:latin typeface="Arial"/>
              </a:rPr>
              <a:t>Pour tes merveilles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endParaRPr b="0" lang="fr-BE" sz="1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 u="sng">
                <a:solidFill>
                  <a:srgbClr val="38e0fd"/>
                </a:solidFill>
                <a:uFillTx/>
                <a:latin typeface="Arial"/>
              </a:rPr>
              <a:t>Lent :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Pour tes merveilles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Je veux chanter ton nom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 u="sng">
                <a:solidFill>
                  <a:srgbClr val="38e0fd"/>
                </a:solidFill>
                <a:uFillTx/>
                <a:latin typeface="Arial"/>
              </a:rPr>
              <a:t>Accélérer :</a:t>
            </a:r>
            <a:r>
              <a:rPr b="1" lang="fr-BE" sz="3600" spc="-1" strike="noStrike">
                <a:solidFill>
                  <a:srgbClr val="38e0fd"/>
                </a:solidFill>
                <a:latin typeface="Arial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Proclamer combien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tu es bon.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De toi, et de toi seul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Seigneur, dépend mon sort.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3080" indent="-333720" algn="ctr">
              <a:lnSpc>
                <a:spcPct val="100000"/>
              </a:lnSpc>
              <a:spcBef>
                <a:spcPts val="638"/>
              </a:spcBef>
              <a:spcAft>
                <a:spcPts val="37"/>
              </a:spcAft>
              <a:tabLst>
                <a:tab algn="l" pos="0"/>
                <a:tab algn="l" pos="343080"/>
                <a:tab algn="l" pos="790560"/>
                <a:tab algn="l" pos="1239840"/>
                <a:tab algn="l" pos="1689120"/>
                <a:tab algn="l" pos="2138400"/>
                <a:tab algn="l" pos="2587680"/>
                <a:tab algn="l" pos="3036960"/>
                <a:tab algn="l" pos="3486240"/>
                <a:tab algn="l" pos="3935520"/>
                <a:tab algn="l" pos="4384800"/>
                <a:tab algn="l" pos="4834080"/>
                <a:tab algn="l" pos="5283360"/>
                <a:tab algn="l" pos="5732640"/>
                <a:tab algn="l" pos="6181560"/>
                <a:tab algn="l" pos="6630840"/>
                <a:tab algn="l" pos="7080120"/>
                <a:tab algn="l" pos="7529400"/>
                <a:tab algn="l" pos="7978680"/>
                <a:tab algn="l" pos="8427960"/>
                <a:tab algn="l" pos="8877240"/>
                <a:tab algn="l" pos="9326520"/>
                <a:tab algn="l" pos="9434520"/>
                <a:tab algn="l" pos="9883800"/>
                <a:tab algn="l" pos="10333080"/>
                <a:tab algn="l" pos="1078236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</a:rPr>
              <a:t>Ô mon roi, mon Dieu, je t'adore.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1" name="CustomShape 49"/>
          <p:cNvSpPr/>
          <p:nvPr/>
        </p:nvSpPr>
        <p:spPr>
          <a:xfrm>
            <a:off x="368280" y="2124000"/>
            <a:ext cx="612000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2" name="CustomShape 50"/>
          <p:cNvSpPr/>
          <p:nvPr/>
        </p:nvSpPr>
        <p:spPr>
          <a:xfrm>
            <a:off x="404640" y="2268360"/>
            <a:ext cx="6046920" cy="14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3" name="CustomShape 51"/>
          <p:cNvSpPr/>
          <p:nvPr/>
        </p:nvSpPr>
        <p:spPr>
          <a:xfrm>
            <a:off x="765000" y="2124000"/>
            <a:ext cx="5326200" cy="252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4" name="CustomShape 52"/>
          <p:cNvSpPr/>
          <p:nvPr/>
        </p:nvSpPr>
        <p:spPr>
          <a:xfrm>
            <a:off x="525600" y="2124000"/>
            <a:ext cx="5803920" cy="30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75" name="CustomShape 53"/>
          <p:cNvSpPr/>
          <p:nvPr/>
        </p:nvSpPr>
        <p:spPr>
          <a:xfrm>
            <a:off x="331920" y="1692360"/>
            <a:ext cx="6191280" cy="356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676" name="Image 4" descr=""/>
          <p:cNvPicPr/>
          <p:nvPr/>
        </p:nvPicPr>
        <p:blipFill>
          <a:blip r:embed="rId1"/>
          <a:srcRect l="6206" t="14449" r="37933" b="5636"/>
          <a:stretch/>
        </p:blipFill>
        <p:spPr>
          <a:xfrm>
            <a:off x="-54000" y="504000"/>
            <a:ext cx="6910560" cy="6480000"/>
          </a:xfrm>
          <a:prstGeom prst="rect">
            <a:avLst/>
          </a:prstGeom>
          <a:ln w="0">
            <a:noFill/>
          </a:ln>
        </p:spPr>
      </p:pic>
      <p:pic>
        <p:nvPicPr>
          <p:cNvPr id="677" name="Image 5" descr=""/>
          <p:cNvPicPr/>
          <p:nvPr/>
        </p:nvPicPr>
        <p:blipFill>
          <a:blip r:embed="rId2"/>
          <a:srcRect l="64637" t="85146" r="6987" b="4015"/>
          <a:stretch/>
        </p:blipFill>
        <p:spPr>
          <a:xfrm>
            <a:off x="216000" y="7416000"/>
            <a:ext cx="3420360" cy="1368000"/>
          </a:xfrm>
          <a:prstGeom prst="rect">
            <a:avLst/>
          </a:prstGeom>
          <a:ln w="0">
            <a:noFill/>
          </a:ln>
        </p:spPr>
      </p:pic>
      <p:pic>
        <p:nvPicPr>
          <p:cNvPr id="678" name="Image 7" descr=""/>
          <p:cNvPicPr/>
          <p:nvPr/>
        </p:nvPicPr>
        <p:blipFill>
          <a:blip r:embed="rId3"/>
          <a:srcRect l="64630" t="25730" r="9251" b="54835"/>
          <a:stretch/>
        </p:blipFill>
        <p:spPr>
          <a:xfrm>
            <a:off x="3789000" y="7101720"/>
            <a:ext cx="2888280" cy="1754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9" name="CustomShape 39"/>
          <p:cNvSpPr/>
          <p:nvPr/>
        </p:nvSpPr>
        <p:spPr>
          <a:xfrm>
            <a:off x="7461000" y="840960"/>
            <a:ext cx="5426280" cy="133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80" name="CustomShape 40"/>
          <p:cNvSpPr/>
          <p:nvPr/>
        </p:nvSpPr>
        <p:spPr>
          <a:xfrm>
            <a:off x="72000" y="216000"/>
            <a:ext cx="6694560" cy="856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164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    </a:t>
            </a:r>
            <a:r>
              <a:rPr b="1" lang="fr-BE" sz="24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Tous les chemins (Sœur Sourire)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1. Tous les chemins de ce monde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Te conduisent vers le ciel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le vent qui vagabonde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T'emmène vers le soleil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prés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fleurs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La joie est dans mon cœur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prés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fleurs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Moi j'ai ma joie dans le Seigneur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CustomShape 15"/>
          <p:cNvSpPr/>
          <p:nvPr/>
        </p:nvSpPr>
        <p:spPr>
          <a:xfrm>
            <a:off x="404640" y="2268360"/>
            <a:ext cx="6044400" cy="1488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61" name="CustomShape 20"/>
          <p:cNvSpPr/>
          <p:nvPr/>
        </p:nvSpPr>
        <p:spPr>
          <a:xfrm>
            <a:off x="765000" y="2124000"/>
            <a:ext cx="5323680" cy="252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62" name="CustomShape 21"/>
          <p:cNvSpPr/>
          <p:nvPr/>
        </p:nvSpPr>
        <p:spPr>
          <a:xfrm>
            <a:off x="0" y="971640"/>
            <a:ext cx="6836400" cy="453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  <a:ea typeface="DejaVu Sans"/>
            </a:endParaRPr>
          </a:p>
        </p:txBody>
      </p:sp>
      <p:sp>
        <p:nvSpPr>
          <p:cNvPr id="563" name="CustomShape 22"/>
          <p:cNvSpPr/>
          <p:nvPr/>
        </p:nvSpPr>
        <p:spPr>
          <a:xfrm>
            <a:off x="0" y="216000"/>
            <a:ext cx="6854040" cy="938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</a:t>
            </a: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: 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Allons à la rencontre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du Seigneur,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Allons à sa rencontre,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 nous appelle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Allons à la rencontre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du Seigneur,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Allons à sa rencontre,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1" lang="fr-BE" sz="3200" spc="-1" strike="noStrike">
                <a:solidFill>
                  <a:srgbClr val="ffffff"/>
                </a:solidFill>
                <a:latin typeface="Arial"/>
                <a:ea typeface="DejaVu Sans"/>
              </a:rPr>
              <a:t>Il nous attend !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1" name="CustomShape 41"/>
          <p:cNvSpPr/>
          <p:nvPr/>
        </p:nvSpPr>
        <p:spPr>
          <a:xfrm>
            <a:off x="7461000" y="840960"/>
            <a:ext cx="5426280" cy="133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82" name="CustomShape 42"/>
          <p:cNvSpPr/>
          <p:nvPr/>
        </p:nvSpPr>
        <p:spPr>
          <a:xfrm>
            <a:off x="72000" y="216000"/>
            <a:ext cx="6694560" cy="856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164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  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2.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Tous les chemins de la terre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Sont parsemés d'amitié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le regard dе ton frère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Attend de tе rencontrer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prés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fleurs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La joie est dans mon cœur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prés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fleurs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Moi j'ai ma joie dans le Seigneur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CustomShape 43"/>
          <p:cNvSpPr/>
          <p:nvPr/>
        </p:nvSpPr>
        <p:spPr>
          <a:xfrm>
            <a:off x="7461000" y="840960"/>
            <a:ext cx="5426280" cy="133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84" name="CustomShape 44"/>
          <p:cNvSpPr/>
          <p:nvPr/>
        </p:nvSpPr>
        <p:spPr>
          <a:xfrm>
            <a:off x="72000" y="216000"/>
            <a:ext cx="6694560" cy="856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164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    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3.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Tous les chemins de la plaine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S'en vont inlassablement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Malgré les joies et les peines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Vers l'horizon éclatant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prés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fleurs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La joie est dans mon cœur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prés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fleurs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Moi j'ai ma joie dans le Seigneur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CustomShape 45"/>
          <p:cNvSpPr/>
          <p:nvPr/>
        </p:nvSpPr>
        <p:spPr>
          <a:xfrm>
            <a:off x="7461000" y="840960"/>
            <a:ext cx="5426280" cy="133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86" name="CustomShape 46"/>
          <p:cNvSpPr/>
          <p:nvPr/>
        </p:nvSpPr>
        <p:spPr>
          <a:xfrm>
            <a:off x="72000" y="216000"/>
            <a:ext cx="6694560" cy="856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164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    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4.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Tous les chemins de la vie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Te demandent d'espérer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Le Seigneur qui te convie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Au banquet d'éternité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prés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fleurs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La joie est dans mon cœur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prés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fleurs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Moi j'ai ma joie dans le Seigneur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7" name="CustomShape 47"/>
          <p:cNvSpPr/>
          <p:nvPr/>
        </p:nvSpPr>
        <p:spPr>
          <a:xfrm>
            <a:off x="7461000" y="840960"/>
            <a:ext cx="5426280" cy="1339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688" name="CustomShape 48"/>
          <p:cNvSpPr/>
          <p:nvPr/>
        </p:nvSpPr>
        <p:spPr>
          <a:xfrm>
            <a:off x="72000" y="216000"/>
            <a:ext cx="6694560" cy="8566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rmAutofit/>
          </a:bodyPr>
          <a:p>
            <a:pPr marL="342720" indent="-341640" algn="ctr">
              <a:lnSpc>
                <a:spcPct val="80000"/>
              </a:lnSpc>
              <a:spcBef>
                <a:spcPts val="147"/>
              </a:spcBef>
              <a:tabLst>
                <a:tab algn="l" pos="0"/>
              </a:tabLst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   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Refrain :</a:t>
            </a: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prés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fleurs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La joie est dans mon cœur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prés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Et chantent les fleurs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r>
              <a:rPr b="1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Moi j'ai ma joie dans le Seigneur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marL="342720" indent="-341640" algn="ctr">
              <a:lnSpc>
                <a:spcPct val="80000"/>
              </a:lnSpc>
              <a:spcBef>
                <a:spcPts val="598"/>
              </a:spcBef>
              <a:tabLst>
                <a:tab algn="l" pos="0"/>
              </a:tabLst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CustomShape 1"/>
          <p:cNvSpPr/>
          <p:nvPr/>
        </p:nvSpPr>
        <p:spPr>
          <a:xfrm>
            <a:off x="368280" y="2124000"/>
            <a:ext cx="6120000" cy="455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65" name="CustomShape 2"/>
          <p:cNvSpPr/>
          <p:nvPr/>
        </p:nvSpPr>
        <p:spPr>
          <a:xfrm>
            <a:off x="404640" y="2268360"/>
            <a:ext cx="6046920" cy="1491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66" name="CustomShape 3"/>
          <p:cNvSpPr/>
          <p:nvPr/>
        </p:nvSpPr>
        <p:spPr>
          <a:xfrm>
            <a:off x="765000" y="2124000"/>
            <a:ext cx="5326200" cy="252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67" name="CustomShape 4"/>
          <p:cNvSpPr/>
          <p:nvPr/>
        </p:nvSpPr>
        <p:spPr>
          <a:xfrm>
            <a:off x="525600" y="2124000"/>
            <a:ext cx="5803920" cy="30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spcBef>
                <a:spcPts val="1199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68" name="CustomShape 5"/>
          <p:cNvSpPr/>
          <p:nvPr/>
        </p:nvSpPr>
        <p:spPr>
          <a:xfrm>
            <a:off x="331920" y="1692360"/>
            <a:ext cx="6191280" cy="3563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defTabSz="914400">
              <a:lnSpc>
                <a:spcPct val="100000"/>
              </a:lnSpc>
              <a:spcBef>
                <a:spcPts val="1199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CustomShape 1"/>
          <p:cNvSpPr/>
          <p:nvPr/>
        </p:nvSpPr>
        <p:spPr>
          <a:xfrm>
            <a:off x="368280" y="2124000"/>
            <a:ext cx="6117840" cy="453600"/>
          </a:xfrm>
          <a:custGeom>
            <a:avLst/>
            <a:gdLst>
              <a:gd name="textAreaLeft" fmla="*/ 0 w 6117840"/>
              <a:gd name="textAreaRight" fmla="*/ 6118200 w 6117840"/>
              <a:gd name="textAreaTop" fmla="*/ 0 h 453600"/>
              <a:gd name="textAreaBottom" fmla="*/ 453960 h 4536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0" name="CustomShape 2"/>
          <p:cNvSpPr/>
          <p:nvPr/>
        </p:nvSpPr>
        <p:spPr>
          <a:xfrm>
            <a:off x="404640" y="2268360"/>
            <a:ext cx="6046560" cy="1569600"/>
          </a:xfrm>
          <a:custGeom>
            <a:avLst/>
            <a:gdLst>
              <a:gd name="textAreaLeft" fmla="*/ 0 w 6046560"/>
              <a:gd name="textAreaRight" fmla="*/ 6046920 w 6046560"/>
              <a:gd name="textAreaTop" fmla="*/ 0 h 1569600"/>
              <a:gd name="textAreaBottom" fmla="*/ 1569960 h 156960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1" name="CustomShape 3"/>
          <p:cNvSpPr/>
          <p:nvPr/>
        </p:nvSpPr>
        <p:spPr>
          <a:xfrm>
            <a:off x="765000" y="2124000"/>
            <a:ext cx="5325840" cy="2680920"/>
          </a:xfrm>
          <a:custGeom>
            <a:avLst/>
            <a:gdLst>
              <a:gd name="textAreaLeft" fmla="*/ 0 w 5325840"/>
              <a:gd name="textAreaRight" fmla="*/ 5326200 w 5325840"/>
              <a:gd name="textAreaTop" fmla="*/ 0 h 2680920"/>
              <a:gd name="textAreaBottom" fmla="*/ 2681280 h 26809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2" name="CustomShape 4"/>
          <p:cNvSpPr/>
          <p:nvPr/>
        </p:nvSpPr>
        <p:spPr>
          <a:xfrm>
            <a:off x="525600" y="2124000"/>
            <a:ext cx="5801760" cy="3237840"/>
          </a:xfrm>
          <a:custGeom>
            <a:avLst/>
            <a:gdLst>
              <a:gd name="textAreaLeft" fmla="*/ 0 w 5801760"/>
              <a:gd name="textAreaRight" fmla="*/ 5802120 w 5801760"/>
              <a:gd name="textAreaTop" fmla="*/ 0 h 3237840"/>
              <a:gd name="textAreaBottom" fmla="*/ 3238200 h 323784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r>
              <a:rPr b="0" lang="fr-BE" sz="2400" spc="-1" strike="noStrike">
                <a:solidFill>
                  <a:srgbClr val="ffffff"/>
                </a:solidFill>
                <a:latin typeface="Cambria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3" name="CustomShape 5"/>
          <p:cNvSpPr/>
          <p:nvPr/>
        </p:nvSpPr>
        <p:spPr>
          <a:xfrm>
            <a:off x="331920" y="1692360"/>
            <a:ext cx="6189120" cy="3793320"/>
          </a:xfrm>
          <a:custGeom>
            <a:avLst/>
            <a:gdLst>
              <a:gd name="textAreaLeft" fmla="*/ 0 w 6189120"/>
              <a:gd name="textAreaRight" fmla="*/ 6189480 w 6189120"/>
              <a:gd name="textAreaTop" fmla="*/ 0 h 3793320"/>
              <a:gd name="textAreaBottom" fmla="*/ 3793680 h 3793320"/>
            </a:gdLst>
            <a:ahLst/>
            <a:rect l="textAreaLeft" t="textAreaTop" r="textAreaRight" b="textAreaBottom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lnTo>
                  <a:pt x="0" y="0"/>
                </a:lnTo>
                <a:close/>
              </a:path>
            </a:pathLst>
          </a:cu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6800" bIns="46800" anchor="t">
            <a:noAutofit/>
          </a:bodyPr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  <a:spcBef>
                <a:spcPts val="1500"/>
              </a:spcBef>
            </a:pPr>
            <a:endParaRPr b="0" lang="fr-BE" sz="1800" spc="-1" strike="noStrike">
              <a:solidFill>
                <a:srgbClr val="ffffff"/>
              </a:solidFill>
              <a:latin typeface="Arial"/>
            </a:endParaRPr>
          </a:p>
        </p:txBody>
      </p:sp>
      <p:sp>
        <p:nvSpPr>
          <p:cNvPr id="574" name="CustomShape 6"/>
          <p:cNvSpPr/>
          <p:nvPr/>
        </p:nvSpPr>
        <p:spPr>
          <a:xfrm>
            <a:off x="285840" y="287280"/>
            <a:ext cx="6336720" cy="827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6800" bIns="46800" anchor="ctr">
            <a:noAutofit/>
          </a:bodyPr>
          <a:p>
            <a:pPr algn="ctr" defTabSz="914400">
              <a:lnSpc>
                <a:spcPct val="100000"/>
              </a:lnSpc>
            </a:pPr>
            <a:r>
              <a:rPr b="1" lang="fr-BE" sz="3200" spc="-1" strike="noStrike" u="sng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  <a:ea typeface="DejaVu Sans"/>
              </a:rPr>
              <a:t>Seigneur, prends pitié</a:t>
            </a:r>
            <a:endParaRPr b="0" lang="fr-BE" sz="32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2000" spc="-1" strike="noStrike">
                <a:solidFill>
                  <a:srgbClr val="ffffff"/>
                </a:solidFill>
                <a:latin typeface="Arial"/>
                <a:ea typeface="DejaVu Sans"/>
              </a:rPr>
              <a:t>Messe avec des familles</a:t>
            </a:r>
            <a:r>
              <a:rPr b="0" lang="fr-BE" sz="2400" spc="-1" strike="noStrike">
                <a:solidFill>
                  <a:srgbClr val="ffffff"/>
                </a:solidFill>
                <a:latin typeface="Arial"/>
                <a:ea typeface="DejaVu Sans"/>
              </a:rPr>
              <a:t> </a:t>
            </a:r>
            <a:endParaRPr b="0" lang="fr-BE" sz="24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1600" spc="-1" strike="noStrike">
                <a:solidFill>
                  <a:srgbClr val="ffffff"/>
                </a:solidFill>
                <a:latin typeface="Arial"/>
                <a:ea typeface="DejaVu Sans"/>
              </a:rPr>
              <a:t>Patrick Richard</a:t>
            </a:r>
            <a:endParaRPr b="0" lang="fr-BE" sz="1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1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1.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Ô Seigneur notre ami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Tu appelles au bonheur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Ô Seigneur notre ami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Tu connais notre cœur !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Pour nos manques d'amour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Pour nos manques de foi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Seigneur, Seigneur, 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prends pitié.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SEIGNEUR, SEIGNEUR,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0" lang="fr-BE" sz="3600" spc="-1" strike="noStrike">
                <a:solidFill>
                  <a:srgbClr val="ffffff"/>
                </a:solidFill>
                <a:latin typeface="Arial"/>
                <a:ea typeface="DejaVu Sans"/>
              </a:rPr>
              <a:t>PRENDS PITIÉ.</a:t>
            </a: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fr-BE" sz="3600" spc="-1" strike="noStrike">
              <a:solidFill>
                <a:srgbClr val="ffffff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2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3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4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5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6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7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8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0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5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6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7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8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99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7536</TotalTime>
  <Application>LibreOffice/24.2.0.3$Windows_X86_64 LibreOffice_project/da48488a73ddd66ea24cf16bbc4f7b9c08e9bea1</Application>
  <AppVersion>15.0000</AppVersion>
  <Words>762</Words>
  <Paragraphs>591</Paragraphs>
  <Company>AGM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2011-11-13T14:02:22Z</dcterms:created>
  <dc:creator>MALBROUCK Gilbert</dc:creator>
  <dc:description/>
  <dc:language>fr-BE</dc:language>
  <cp:lastModifiedBy/>
  <dcterms:modified xsi:type="dcterms:W3CDTF">2026-08-29T16:09:09Z</dcterms:modified>
  <cp:revision>229</cp:revision>
  <dc:subject/>
  <dc:title>Diapositive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0</vt:i4>
  </property>
  <property fmtid="{D5CDD505-2E9C-101B-9397-08002B2CF9AE}" pid="3" name="HyperlinksChanged">
    <vt:bool>0</vt:bool>
  </property>
  <property fmtid="{D5CDD505-2E9C-101B-9397-08002B2CF9AE}" pid="4" name="LinksUpToDate">
    <vt:bool>0</vt:bool>
  </property>
  <property fmtid="{D5CDD505-2E9C-101B-9397-08002B2CF9AE}" pid="5" name="MMClips">
    <vt:i4>0</vt:i4>
  </property>
  <property fmtid="{D5CDD505-2E9C-101B-9397-08002B2CF9AE}" pid="6" name="Notes">
    <vt:i4>19</vt:i4>
  </property>
  <property fmtid="{D5CDD505-2E9C-101B-9397-08002B2CF9AE}" pid="7" name="PresentationFormat">
    <vt:lpwstr>Affichage à l'écran (4:3)</vt:lpwstr>
  </property>
  <property fmtid="{D5CDD505-2E9C-101B-9397-08002B2CF9AE}" pid="8" name="ScaleCrop">
    <vt:bool>0</vt:bool>
  </property>
  <property fmtid="{D5CDD505-2E9C-101B-9397-08002B2CF9AE}" pid="9" name="ShareDoc">
    <vt:bool>0</vt:bool>
  </property>
  <property fmtid="{D5CDD505-2E9C-101B-9397-08002B2CF9AE}" pid="10" name="Slides">
    <vt:i4>65</vt:i4>
  </property>
</Properties>
</file>