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157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15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9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90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91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92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93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14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4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49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167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168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169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177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178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179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_rels/slideMaster40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4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157.xml.rels" ContentType="application/vnd.openxmlformats-package.relationships+xml"/>
  <Override PartName="/ppt/slideMasters/_rels/slideMaster91.xml.rels" ContentType="application/vnd.openxmlformats-package.relationships+xml"/>
  <Override PartName="/ppt/slideMasters/_rels/slideMaster24.xml.rels" ContentType="application/vnd.openxmlformats-package.relationships+xml"/>
  <Override PartName="/ppt/slideMasters/_rels/slideMaster4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20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43.xml.rels" ContentType="application/vnd.openxmlformats-package.relationships+xml"/>
  <Override PartName="/ppt/slideMasters/_rels/slideMaster158.xml.rels" ContentType="application/vnd.openxmlformats-package.relationships+xml"/>
  <Override PartName="/ppt/slideMasters/_rels/slideMaster25.xml.rels" ContentType="application/vnd.openxmlformats-package.relationships+xml"/>
  <Override PartName="/ppt/slideMasters/_rels/slideMaster92.xml.rels" ContentType="application/vnd.openxmlformats-package.relationships+xml"/>
  <Override PartName="/ppt/slideMasters/_rels/slideMaster21.xml.rels" ContentType="application/vnd.openxmlformats-package.relationships+xml"/>
  <Override PartName="/ppt/slideMasters/_rels/slideMaster159.xml.rels" ContentType="application/vnd.openxmlformats-package.relationships+xml"/>
  <Override PartName="/ppt/slideMasters/_rels/slideMaster26.xml.rels" ContentType="application/vnd.openxmlformats-package.relationships+xml"/>
  <Override PartName="/ppt/slideMasters/_rels/slideMaster93.xml.rels" ContentType="application/vnd.openxmlformats-package.relationships+xml"/>
  <Override PartName="/ppt/slideMasters/_rels/slideMaster2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177.xml.rels" ContentType="application/vnd.openxmlformats-package.relationships+xml"/>
  <Override PartName="/ppt/slideMasters/_rels/slideMaster44.xml.rels" ContentType="application/vnd.openxmlformats-package.relationships+xml"/>
  <Override PartName="/ppt/slideMasters/_rels/slideMaster23.xml.rels" ContentType="application/vnd.openxmlformats-package.relationships+xml"/>
  <Override PartName="/ppt/slideMasters/_rels/slideMaster90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178.xml.rels" ContentType="application/vnd.openxmlformats-package.relationships+xml"/>
  <Override PartName="/ppt/slideMasters/_rels/slideMaster45.xml.rels" ContentType="application/vnd.openxmlformats-package.relationships+xml"/>
  <Override PartName="/ppt/slideMasters/_rels/slideMaster7.xml.rels" ContentType="application/vnd.openxmlformats-package.relationships+xml"/>
  <Override PartName="/ppt/slideMasters/_rels/slideMaster179.xml.rels" ContentType="application/vnd.openxmlformats-package.relationships+xml"/>
  <Override PartName="/ppt/slideMasters/_rels/slideMaster46.xml.rels" ContentType="application/vnd.openxmlformats-package.relationships+xml"/>
  <Override PartName="/ppt/slideMasters/_rels/slideMaster8.xml.rels" ContentType="application/vnd.openxmlformats-package.relationships+xml"/>
  <Override PartName="/ppt/slideMasters/_rels/slideMaster47.xml.rels" ContentType="application/vnd.openxmlformats-package.relationships+xml"/>
  <Override PartName="/ppt/slideMasters/_rels/slideMaster9.xml.rels" ContentType="application/vnd.openxmlformats-package.relationships+xml"/>
  <Override PartName="/ppt/slideMasters/_rels/slideMaster48.xml.rels" ContentType="application/vnd.openxmlformats-package.relationships+xml"/>
  <Override PartName="/ppt/slideMasters/_rels/slideMaster147.xml.rels" ContentType="application/vnd.openxmlformats-package.relationships+xml"/>
  <Override PartName="/ppt/slideMasters/_rels/slideMaster14.xml.rels" ContentType="application/vnd.openxmlformats-package.relationships+xml"/>
  <Override PartName="/ppt/slideMasters/_rels/slideMaster10.xml.rels" ContentType="application/vnd.openxmlformats-package.relationships+xml"/>
  <Override PartName="/ppt/slideMasters/_rels/slideMaster148.xml.rels" ContentType="application/vnd.openxmlformats-package.relationships+xml"/>
  <Override PartName="/ppt/slideMasters/_rels/slideMaster15.xml.rels" ContentType="application/vnd.openxmlformats-package.relationships+xml"/>
  <Override PartName="/ppt/slideMasters/_rels/slideMaster11.xml.rels" ContentType="application/vnd.openxmlformats-package.relationships+xml"/>
  <Override PartName="/ppt/slideMasters/_rels/slideMaster149.xml.rels" ContentType="application/vnd.openxmlformats-package.relationships+xml"/>
  <Override PartName="/ppt/slideMasters/_rels/slideMaster16.xml.rels" ContentType="application/vnd.openxmlformats-package.relationships+xml"/>
  <Override PartName="/ppt/slideMasters/_rels/slideMaster12.xml.rels" ContentType="application/vnd.openxmlformats-package.relationships+xml"/>
  <Override PartName="/ppt/slideMasters/_rels/slideMaster13.xml.rels" ContentType="application/vnd.openxmlformats-package.relationships+xml"/>
  <Override PartName="/ppt/slideMasters/_rels/slideMaster17.xml.rels" ContentType="application/vnd.openxmlformats-package.relationships+xml"/>
  <Override PartName="/ppt/slideMasters/_rels/slideMaster18.xml.rels" ContentType="application/vnd.openxmlformats-package.relationships+xml"/>
  <Override PartName="/ppt/slideMasters/_rels/slideMaster19.xml.rels" ContentType="application/vnd.openxmlformats-package.relationships+xml"/>
  <Override PartName="/ppt/slideMasters/_rels/slideMaster27.xml.rels" ContentType="application/vnd.openxmlformats-package.relationships+xml"/>
  <Override PartName="/ppt/slideMasters/_rels/slideMaster28.xml.rels" ContentType="application/vnd.openxmlformats-package.relationships+xml"/>
  <Override PartName="/ppt/slideMasters/_rels/slideMaster29.xml.rels" ContentType="application/vnd.openxmlformats-package.relationships+xml"/>
  <Override PartName="/ppt/slideMasters/_rels/slideMaster167.xml.rels" ContentType="application/vnd.openxmlformats-package.relationships+xml"/>
  <Override PartName="/ppt/slideMasters/_rels/slideMaster34.xml.rels" ContentType="application/vnd.openxmlformats-package.relationships+xml"/>
  <Override PartName="/ppt/slideMasters/_rels/slideMaster30.xml.rels" ContentType="application/vnd.openxmlformats-package.relationships+xml"/>
  <Override PartName="/ppt/slideMasters/_rels/slideMaster168.xml.rels" ContentType="application/vnd.openxmlformats-package.relationships+xml"/>
  <Override PartName="/ppt/slideMasters/_rels/slideMaster35.xml.rels" ContentType="application/vnd.openxmlformats-package.relationships+xml"/>
  <Override PartName="/ppt/slideMasters/_rels/slideMaster31.xml.rels" ContentType="application/vnd.openxmlformats-package.relationships+xml"/>
  <Override PartName="/ppt/slideMasters/_rels/slideMaster169.xml.rels" ContentType="application/vnd.openxmlformats-package.relationships+xml"/>
  <Override PartName="/ppt/slideMasters/_rels/slideMaster36.xml.rels" ContentType="application/vnd.openxmlformats-package.relationships+xml"/>
  <Override PartName="/ppt/slideMasters/_rels/slideMaster32.xml.rels" ContentType="application/vnd.openxmlformats-package.relationships+xml"/>
  <Override PartName="/ppt/slideMasters/_rels/slideMaster33.xml.rels" ContentType="application/vnd.openxmlformats-package.relationships+xml"/>
  <Override PartName="/ppt/slideMasters/_rels/slideMaster37.xml.rels" ContentType="application/vnd.openxmlformats-package.relationships+xml"/>
  <Override PartName="/ppt/slideMasters/_rels/slideMaster38.xml.rels" ContentType="application/vnd.openxmlformats-package.relationships+xml"/>
  <Override PartName="/ppt/slideMasters/_rels/slideMaster39.xml.rels" ContentType="application/vnd.openxmlformats-package.relationships+xml"/>
  <Override PartName="/ppt/slideMasters/_rels/slideMaster49.xml.rels" ContentType="application/vnd.openxmlformats-package.relationships+xml"/>
  <Override PartName="/ppt/slideMasters/_rels/slideMaster50.xml.rels" ContentType="application/vnd.openxmlformats-package.relationships+xml"/>
  <Override PartName="/ppt/slideMasters/_rels/slideMaster51.xml.rels" ContentType="application/vnd.openxmlformats-package.relationships+xml"/>
  <Override PartName="/ppt/slideMasters/_rels/slideMaster52.xml.rels" ContentType="application/vnd.openxmlformats-package.relationships+xml"/>
  <Override PartName="/ppt/slideMasters/_rels/slideMaster53.xml.rels" ContentType="application/vnd.openxmlformats-package.relationships+xml"/>
  <Override PartName="/ppt/slideMasters/_rels/slideMaster54.xml.rels" ContentType="application/vnd.openxmlformats-package.relationships+xml"/>
  <Override PartName="/ppt/slideMasters/_rels/slideMaster55.xml.rels" ContentType="application/vnd.openxmlformats-package.relationships+xml"/>
  <Override PartName="/ppt/slideMasters/_rels/slideMaster56.xml.rels" ContentType="application/vnd.openxmlformats-package.relationships+xml"/>
  <Override PartName="/ppt/slideMasters/_rels/slideMaster57.xml.rels" ContentType="application/vnd.openxmlformats-package.relationships+xml"/>
  <Override PartName="/ppt/slideMasters/_rels/slideMaster58.xml.rels" ContentType="application/vnd.openxmlformats-package.relationships+xml"/>
  <Override PartName="/ppt/slideMasters/_rels/slideMaster59.xml.rels" ContentType="application/vnd.openxmlformats-package.relationships+xml"/>
  <Override PartName="/ppt/slideMasters/_rels/slideMaster60.xml.rels" ContentType="application/vnd.openxmlformats-package.relationships+xml"/>
  <Override PartName="/ppt/slideMasters/_rels/slideMaster61.xml.rels" ContentType="application/vnd.openxmlformats-package.relationships+xml"/>
  <Override PartName="/ppt/slideMasters/_rels/slideMaster62.xml.rels" ContentType="application/vnd.openxmlformats-package.relationships+xml"/>
  <Override PartName="/ppt/slideMasters/_rels/slideMaster63.xml.rels" ContentType="application/vnd.openxmlformats-package.relationships+xml"/>
  <Override PartName="/ppt/slideMasters/_rels/slideMaster64.xml.rels" ContentType="application/vnd.openxmlformats-package.relationships+xml"/>
  <Override PartName="/ppt/slideMasters/_rels/slideMaster65.xml.rels" ContentType="application/vnd.openxmlformats-package.relationships+xml"/>
  <Override PartName="/ppt/slideMasters/_rels/slideMaster66.xml.rels" ContentType="application/vnd.openxmlformats-package.relationships+xml"/>
  <Override PartName="/ppt/slideMasters/_rels/slideMaster67.xml.rels" ContentType="application/vnd.openxmlformats-package.relationships+xml"/>
  <Override PartName="/ppt/slideMasters/_rels/slideMaster68.xml.rels" ContentType="application/vnd.openxmlformats-package.relationships+xml"/>
  <Override PartName="/ppt/slideMasters/_rels/slideMaster69.xml.rels" ContentType="application/vnd.openxmlformats-package.relationships+xml"/>
  <Override PartName="/ppt/slideMasters/_rels/slideMaster70.xml.rels" ContentType="application/vnd.openxmlformats-package.relationships+xml"/>
  <Override PartName="/ppt/slideMasters/_rels/slideMaster71.xml.rels" ContentType="application/vnd.openxmlformats-package.relationships+xml"/>
  <Override PartName="/ppt/slideMasters/_rels/slideMaster72.xml.rels" ContentType="application/vnd.openxmlformats-package.relationships+xml"/>
  <Override PartName="/ppt/slideMasters/_rels/slideMaster73.xml.rels" ContentType="application/vnd.openxmlformats-package.relationships+xml"/>
  <Override PartName="/ppt/slideMasters/_rels/slideMaster74.xml.rels" ContentType="application/vnd.openxmlformats-package.relationships+xml"/>
  <Override PartName="/ppt/slideMasters/_rels/slideMaster75.xml.rels" ContentType="application/vnd.openxmlformats-package.relationships+xml"/>
  <Override PartName="/ppt/slideMasters/_rels/slideMaster76.xml.rels" ContentType="application/vnd.openxmlformats-package.relationships+xml"/>
  <Override PartName="/ppt/slideMasters/_rels/slideMaster77.xml.rels" ContentType="application/vnd.openxmlformats-package.relationships+xml"/>
  <Override PartName="/ppt/slideMasters/_rels/slideMaster78.xml.rels" ContentType="application/vnd.openxmlformats-package.relationships+xml"/>
  <Override PartName="/ppt/slideMasters/_rels/slideMaster79.xml.rels" ContentType="application/vnd.openxmlformats-package.relationships+xml"/>
  <Override PartName="/ppt/slideMasters/_rels/slideMaster80.xml.rels" ContentType="application/vnd.openxmlformats-package.relationships+xml"/>
  <Override PartName="/ppt/slideMasters/_rels/slideMaster81.xml.rels" ContentType="application/vnd.openxmlformats-package.relationships+xml"/>
  <Override PartName="/ppt/slideMasters/_rels/slideMaster82.xml.rels" ContentType="application/vnd.openxmlformats-package.relationships+xml"/>
  <Override PartName="/ppt/slideMasters/_rels/slideMaster83.xml.rels" ContentType="application/vnd.openxmlformats-package.relationships+xml"/>
  <Override PartName="/ppt/slideMasters/_rels/slideMaster84.xml.rels" ContentType="application/vnd.openxmlformats-package.relationships+xml"/>
  <Override PartName="/ppt/slideMasters/_rels/slideMaster85.xml.rels" ContentType="application/vnd.openxmlformats-package.relationships+xml"/>
  <Override PartName="/ppt/slideMasters/_rels/slideMaster86.xml.rels" ContentType="application/vnd.openxmlformats-package.relationships+xml"/>
  <Override PartName="/ppt/slideMasters/_rels/slideMaster87.xml.rels" ContentType="application/vnd.openxmlformats-package.relationships+xml"/>
  <Override PartName="/ppt/slideMasters/_rels/slideMaster88.xml.rels" ContentType="application/vnd.openxmlformats-package.relationships+xml"/>
  <Override PartName="/ppt/slideMasters/_rels/slideMaster89.xml.rels" ContentType="application/vnd.openxmlformats-package.relationships+xml"/>
  <Override PartName="/ppt/slideMasters/_rels/slideMaster94.xml.rels" ContentType="application/vnd.openxmlformats-package.relationships+xml"/>
  <Override PartName="/ppt/slideMasters/_rels/slideMaster95.xml.rels" ContentType="application/vnd.openxmlformats-package.relationships+xml"/>
  <Override PartName="/ppt/slideMasters/_rels/slideMaster96.xml.rels" ContentType="application/vnd.openxmlformats-package.relationships+xml"/>
  <Override PartName="/ppt/slideMasters/_rels/slideMaster97.xml.rels" ContentType="application/vnd.openxmlformats-package.relationships+xml"/>
  <Override PartName="/ppt/slideMasters/_rels/slideMaster98.xml.rels" ContentType="application/vnd.openxmlformats-package.relationships+xml"/>
  <Override PartName="/ppt/slideMasters/_rels/slideMaster99.xml.rels" ContentType="application/vnd.openxmlformats-package.relationships+xml"/>
  <Override PartName="/ppt/slideMasters/_rels/slideMaster100.xml.rels" ContentType="application/vnd.openxmlformats-package.relationships+xml"/>
  <Override PartName="/ppt/slideMasters/_rels/slideMaster101.xml.rels" ContentType="application/vnd.openxmlformats-package.relationships+xml"/>
  <Override PartName="/ppt/slideMasters/_rels/slideMaster102.xml.rels" ContentType="application/vnd.openxmlformats-package.relationships+xml"/>
  <Override PartName="/ppt/slideMasters/_rels/slideMaster103.xml.rels" ContentType="application/vnd.openxmlformats-package.relationships+xml"/>
  <Override PartName="/ppt/slideMasters/_rels/slideMaster104.xml.rels" ContentType="application/vnd.openxmlformats-package.relationships+xml"/>
  <Override PartName="/ppt/slideMasters/_rels/slideMaster105.xml.rels" ContentType="application/vnd.openxmlformats-package.relationships+xml"/>
  <Override PartName="/ppt/slideMasters/_rels/slideMaster106.xml.rels" ContentType="application/vnd.openxmlformats-package.relationships+xml"/>
  <Override PartName="/ppt/slideMasters/_rels/slideMaster107.xml.rels" ContentType="application/vnd.openxmlformats-package.relationships+xml"/>
  <Override PartName="/ppt/slideMasters/_rels/slideMaster108.xml.rels" ContentType="application/vnd.openxmlformats-package.relationships+xml"/>
  <Override PartName="/ppt/slideMasters/_rels/slideMaster109.xml.rels" ContentType="application/vnd.openxmlformats-package.relationships+xml"/>
  <Override PartName="/ppt/slideMasters/_rels/slideMaster110.xml.rels" ContentType="application/vnd.openxmlformats-package.relationships+xml"/>
  <Override PartName="/ppt/slideMasters/_rels/slideMaster111.xml.rels" ContentType="application/vnd.openxmlformats-package.relationships+xml"/>
  <Override PartName="/ppt/slideMasters/_rels/slideMaster112.xml.rels" ContentType="application/vnd.openxmlformats-package.relationships+xml"/>
  <Override PartName="/ppt/slideMasters/_rels/slideMaster113.xml.rels" ContentType="application/vnd.openxmlformats-package.relationships+xml"/>
  <Override PartName="/ppt/slideMasters/_rels/slideMaster114.xml.rels" ContentType="application/vnd.openxmlformats-package.relationships+xml"/>
  <Override PartName="/ppt/slideMasters/_rels/slideMaster115.xml.rels" ContentType="application/vnd.openxmlformats-package.relationships+xml"/>
  <Override PartName="/ppt/slideMasters/_rels/slideMaster116.xml.rels" ContentType="application/vnd.openxmlformats-package.relationships+xml"/>
  <Override PartName="/ppt/slideMasters/_rels/slideMaster117.xml.rels" ContentType="application/vnd.openxmlformats-package.relationships+xml"/>
  <Override PartName="/ppt/slideMasters/_rels/slideMaster118.xml.rels" ContentType="application/vnd.openxmlformats-package.relationships+xml"/>
  <Override PartName="/ppt/slideMasters/_rels/slideMaster119.xml.rels" ContentType="application/vnd.openxmlformats-package.relationships+xml"/>
  <Override PartName="/ppt/slideMasters/_rels/slideMaster120.xml.rels" ContentType="application/vnd.openxmlformats-package.relationships+xml"/>
  <Override PartName="/ppt/slideMasters/_rels/slideMaster121.xml.rels" ContentType="application/vnd.openxmlformats-package.relationships+xml"/>
  <Override PartName="/ppt/slideMasters/_rels/slideMaster122.xml.rels" ContentType="application/vnd.openxmlformats-package.relationships+xml"/>
  <Override PartName="/ppt/slideMasters/_rels/slideMaster123.xml.rels" ContentType="application/vnd.openxmlformats-package.relationships+xml"/>
  <Override PartName="/ppt/slideMasters/_rels/slideMaster124.xml.rels" ContentType="application/vnd.openxmlformats-package.relationships+xml"/>
  <Override PartName="/ppt/slideMasters/_rels/slideMaster125.xml.rels" ContentType="application/vnd.openxmlformats-package.relationships+xml"/>
  <Override PartName="/ppt/slideMasters/_rels/slideMaster126.xml.rels" ContentType="application/vnd.openxmlformats-package.relationships+xml"/>
  <Override PartName="/ppt/slideMasters/_rels/slideMaster127.xml.rels" ContentType="application/vnd.openxmlformats-package.relationships+xml"/>
  <Override PartName="/ppt/slideMasters/_rels/slideMaster128.xml.rels" ContentType="application/vnd.openxmlformats-package.relationships+xml"/>
  <Override PartName="/ppt/slideMasters/_rels/slideMaster129.xml.rels" ContentType="application/vnd.openxmlformats-package.relationships+xml"/>
  <Override PartName="/ppt/slideMasters/_rels/slideMaster130.xml.rels" ContentType="application/vnd.openxmlformats-package.relationships+xml"/>
  <Override PartName="/ppt/slideMasters/_rels/slideMaster131.xml.rels" ContentType="application/vnd.openxmlformats-package.relationships+xml"/>
  <Override PartName="/ppt/slideMasters/_rels/slideMaster132.xml.rels" ContentType="application/vnd.openxmlformats-package.relationships+xml"/>
  <Override PartName="/ppt/slideMasters/_rels/slideMaster133.xml.rels" ContentType="application/vnd.openxmlformats-package.relationships+xml"/>
  <Override PartName="/ppt/slideMasters/_rels/slideMaster134.xml.rels" ContentType="application/vnd.openxmlformats-package.relationships+xml"/>
  <Override PartName="/ppt/slideMasters/_rels/slideMaster135.xml.rels" ContentType="application/vnd.openxmlformats-package.relationships+xml"/>
  <Override PartName="/ppt/slideMasters/_rels/slideMaster136.xml.rels" ContentType="application/vnd.openxmlformats-package.relationships+xml"/>
  <Override PartName="/ppt/slideMasters/_rels/slideMaster137.xml.rels" ContentType="application/vnd.openxmlformats-package.relationships+xml"/>
  <Override PartName="/ppt/slideMasters/_rels/slideMaster138.xml.rels" ContentType="application/vnd.openxmlformats-package.relationships+xml"/>
  <Override PartName="/ppt/slideMasters/_rels/slideMaster139.xml.rels" ContentType="application/vnd.openxmlformats-package.relationships+xml"/>
  <Override PartName="/ppt/slideMasters/_rels/slideMaster140.xml.rels" ContentType="application/vnd.openxmlformats-package.relationships+xml"/>
  <Override PartName="/ppt/slideMasters/_rels/slideMaster141.xml.rels" ContentType="application/vnd.openxmlformats-package.relationships+xml"/>
  <Override PartName="/ppt/slideMasters/_rels/slideMaster142.xml.rels" ContentType="application/vnd.openxmlformats-package.relationships+xml"/>
  <Override PartName="/ppt/slideMasters/_rels/slideMaster143.xml.rels" ContentType="application/vnd.openxmlformats-package.relationships+xml"/>
  <Override PartName="/ppt/slideMasters/_rels/slideMaster144.xml.rels" ContentType="application/vnd.openxmlformats-package.relationships+xml"/>
  <Override PartName="/ppt/slideMasters/_rels/slideMaster145.xml.rels" ContentType="application/vnd.openxmlformats-package.relationships+xml"/>
  <Override PartName="/ppt/slideMasters/_rels/slideMaster146.xml.rels" ContentType="application/vnd.openxmlformats-package.relationships+xml"/>
  <Override PartName="/ppt/slideMasters/_rels/slideMaster150.xml.rels" ContentType="application/vnd.openxmlformats-package.relationships+xml"/>
  <Override PartName="/ppt/slideMasters/_rels/slideMaster151.xml.rels" ContentType="application/vnd.openxmlformats-package.relationships+xml"/>
  <Override PartName="/ppt/slideMasters/_rels/slideMaster152.xml.rels" ContentType="application/vnd.openxmlformats-package.relationships+xml"/>
  <Override PartName="/ppt/slideMasters/_rels/slideMaster153.xml.rels" ContentType="application/vnd.openxmlformats-package.relationships+xml"/>
  <Override PartName="/ppt/slideMasters/_rels/slideMaster154.xml.rels" ContentType="application/vnd.openxmlformats-package.relationships+xml"/>
  <Override PartName="/ppt/slideMasters/_rels/slideMaster155.xml.rels" ContentType="application/vnd.openxmlformats-package.relationships+xml"/>
  <Override PartName="/ppt/slideMasters/_rels/slideMaster156.xml.rels" ContentType="application/vnd.openxmlformats-package.relationships+xml"/>
  <Override PartName="/ppt/slideMasters/_rels/slideMaster160.xml.rels" ContentType="application/vnd.openxmlformats-package.relationships+xml"/>
  <Override PartName="/ppt/slideMasters/_rels/slideMaster161.xml.rels" ContentType="application/vnd.openxmlformats-package.relationships+xml"/>
  <Override PartName="/ppt/slideMasters/_rels/slideMaster162.xml.rels" ContentType="application/vnd.openxmlformats-package.relationships+xml"/>
  <Override PartName="/ppt/slideMasters/_rels/slideMaster163.xml.rels" ContentType="application/vnd.openxmlformats-package.relationships+xml"/>
  <Override PartName="/ppt/slideMasters/_rels/slideMaster164.xml.rels" ContentType="application/vnd.openxmlformats-package.relationships+xml"/>
  <Override PartName="/ppt/slideMasters/_rels/slideMaster165.xml.rels" ContentType="application/vnd.openxmlformats-package.relationships+xml"/>
  <Override PartName="/ppt/slideMasters/_rels/slideMaster166.xml.rels" ContentType="application/vnd.openxmlformats-package.relationships+xml"/>
  <Override PartName="/ppt/slideMasters/_rels/slideMaster170.xml.rels" ContentType="application/vnd.openxmlformats-package.relationships+xml"/>
  <Override PartName="/ppt/slideMasters/_rels/slideMaster171.xml.rels" ContentType="application/vnd.openxmlformats-package.relationships+xml"/>
  <Override PartName="/ppt/slideMasters/_rels/slideMaster172.xml.rels" ContentType="application/vnd.openxmlformats-package.relationships+xml"/>
  <Override PartName="/ppt/slideMasters/_rels/slideMaster173.xml.rels" ContentType="application/vnd.openxmlformats-package.relationships+xml"/>
  <Override PartName="/ppt/slideMasters/_rels/slideMaster174.xml.rels" ContentType="application/vnd.openxmlformats-package.relationships+xml"/>
  <Override PartName="/ppt/slideMasters/_rels/slideMaster175.xml.rels" ContentType="application/vnd.openxmlformats-package.relationships+xml"/>
  <Override PartName="/ppt/slideMasters/_rels/slideMaster176.xml.rels" ContentType="application/vnd.openxmlformats-package.relationships+xml"/>
  <Override PartName="/ppt/slideMasters/_rels/slideMaster180.xml.rels" ContentType="application/vnd.openxmlformats-package.relationships+xml"/>
  <Override PartName="/ppt/slideMasters/_rels/slideMaster181.xml.rels" ContentType="application/vnd.openxmlformats-package.relationships+xml"/>
  <Override PartName="/ppt/slideMasters/_rels/slideMaster182.xml.rels" ContentType="application/vnd.openxmlformats-package.relationships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Masters/slideMaster58.xml" ContentType="application/vnd.openxmlformats-officedocument.presentationml.slideMaster+xml"/>
  <Override PartName="/ppt/slideMasters/slideMaster59.xml" ContentType="application/vnd.openxmlformats-officedocument.presentationml.slideMaster+xml"/>
  <Override PartName="/ppt/slideMasters/slideMaster60.xml" ContentType="application/vnd.openxmlformats-officedocument.presentationml.slideMaster+xml"/>
  <Override PartName="/ppt/slideMasters/slideMaster61.xml" ContentType="application/vnd.openxmlformats-officedocument.presentationml.slideMaster+xml"/>
  <Override PartName="/ppt/slideMasters/slideMaster62.xml" ContentType="application/vnd.openxmlformats-officedocument.presentationml.slideMaster+xml"/>
  <Override PartName="/ppt/slideMasters/slideMaster63.xml" ContentType="application/vnd.openxmlformats-officedocument.presentationml.slideMaster+xml"/>
  <Override PartName="/ppt/slideMasters/slideMaster64.xml" ContentType="application/vnd.openxmlformats-officedocument.presentationml.slideMaster+xml"/>
  <Override PartName="/ppt/slideMasters/slideMaster65.xml" ContentType="application/vnd.openxmlformats-officedocument.presentationml.slideMaster+xml"/>
  <Override PartName="/ppt/slideMasters/slideMaster66.xml" ContentType="application/vnd.openxmlformats-officedocument.presentationml.slideMaster+xml"/>
  <Override PartName="/ppt/slideMasters/slideMaster67.xml" ContentType="application/vnd.openxmlformats-officedocument.presentationml.slideMaster+xml"/>
  <Override PartName="/ppt/slideMasters/slideMaster68.xml" ContentType="application/vnd.openxmlformats-officedocument.presentationml.slideMaster+xml"/>
  <Override PartName="/ppt/slideMasters/slideMaster69.xml" ContentType="application/vnd.openxmlformats-officedocument.presentationml.slideMaster+xml"/>
  <Override PartName="/ppt/slideMasters/slideMaster70.xml" ContentType="application/vnd.openxmlformats-officedocument.presentationml.slideMaster+xml"/>
  <Override PartName="/ppt/slideMasters/slideMaster71.xml" ContentType="application/vnd.openxmlformats-officedocument.presentationml.slideMaster+xml"/>
  <Override PartName="/ppt/slideMasters/slideMaster72.xml" ContentType="application/vnd.openxmlformats-officedocument.presentationml.slideMaster+xml"/>
  <Override PartName="/ppt/slideMasters/slideMaster73.xml" ContentType="application/vnd.openxmlformats-officedocument.presentationml.slideMaster+xml"/>
  <Override PartName="/ppt/slideMasters/slideMaster74.xml" ContentType="application/vnd.openxmlformats-officedocument.presentationml.slideMaster+xml"/>
  <Override PartName="/ppt/slideMasters/slideMaster75.xml" ContentType="application/vnd.openxmlformats-officedocument.presentationml.slideMaster+xml"/>
  <Override PartName="/ppt/slideMasters/slideMaster76.xml" ContentType="application/vnd.openxmlformats-officedocument.presentationml.slideMaster+xml"/>
  <Override PartName="/ppt/slideMasters/slideMaster77.xml" ContentType="application/vnd.openxmlformats-officedocument.presentationml.slideMaster+xml"/>
  <Override PartName="/ppt/slideMasters/slideMaster78.xml" ContentType="application/vnd.openxmlformats-officedocument.presentationml.slideMaster+xml"/>
  <Override PartName="/ppt/slideMasters/slideMaster79.xml" ContentType="application/vnd.openxmlformats-officedocument.presentationml.slideMaster+xml"/>
  <Override PartName="/ppt/slideMasters/slideMaster80.xml" ContentType="application/vnd.openxmlformats-officedocument.presentationml.slideMaster+xml"/>
  <Override PartName="/ppt/slideMasters/slideMaster81.xml" ContentType="application/vnd.openxmlformats-officedocument.presentationml.slideMaster+xml"/>
  <Override PartName="/ppt/slideMasters/slideMaster82.xml" ContentType="application/vnd.openxmlformats-officedocument.presentationml.slideMaster+xml"/>
  <Override PartName="/ppt/slideMasters/slideMaster83.xml" ContentType="application/vnd.openxmlformats-officedocument.presentationml.slideMaster+xml"/>
  <Override PartName="/ppt/slideMasters/slideMaster84.xml" ContentType="application/vnd.openxmlformats-officedocument.presentationml.slideMaster+xml"/>
  <Override PartName="/ppt/slideMasters/slideMaster85.xml" ContentType="application/vnd.openxmlformats-officedocument.presentationml.slideMaster+xml"/>
  <Override PartName="/ppt/slideMasters/slideMaster86.xml" ContentType="application/vnd.openxmlformats-officedocument.presentationml.slideMaster+xml"/>
  <Override PartName="/ppt/slideMasters/slideMaster87.xml" ContentType="application/vnd.openxmlformats-officedocument.presentationml.slideMaster+xml"/>
  <Override PartName="/ppt/slideMasters/slideMaster88.xml" ContentType="application/vnd.openxmlformats-officedocument.presentationml.slideMaster+xml"/>
  <Override PartName="/ppt/slideMasters/slideMaster89.xml" ContentType="application/vnd.openxmlformats-officedocument.presentationml.slideMaster+xml"/>
  <Override PartName="/ppt/slideMasters/slideMaster94.xml" ContentType="application/vnd.openxmlformats-officedocument.presentationml.slideMaster+xml"/>
  <Override PartName="/ppt/slideMasters/slideMaster95.xml" ContentType="application/vnd.openxmlformats-officedocument.presentationml.slideMaster+xml"/>
  <Override PartName="/ppt/slideMasters/slideMaster96.xml" ContentType="application/vnd.openxmlformats-officedocument.presentationml.slideMaster+xml"/>
  <Override PartName="/ppt/slideMasters/slideMaster97.xml" ContentType="application/vnd.openxmlformats-officedocument.presentationml.slideMaster+xml"/>
  <Override PartName="/ppt/slideMasters/slideMaster98.xml" ContentType="application/vnd.openxmlformats-officedocument.presentationml.slideMaster+xml"/>
  <Override PartName="/ppt/slideMasters/slideMaster99.xml" ContentType="application/vnd.openxmlformats-officedocument.presentationml.slideMaster+xml"/>
  <Override PartName="/ppt/slideMasters/slideMaster100.xml" ContentType="application/vnd.openxmlformats-officedocument.presentationml.slideMaster+xml"/>
  <Override PartName="/ppt/slideMasters/slideMaster101.xml" ContentType="application/vnd.openxmlformats-officedocument.presentationml.slideMaster+xml"/>
  <Override PartName="/ppt/slideMasters/slideMaster102.xml" ContentType="application/vnd.openxmlformats-officedocument.presentationml.slideMaster+xml"/>
  <Override PartName="/ppt/slideMasters/slideMaster103.xml" ContentType="application/vnd.openxmlformats-officedocument.presentationml.slideMaster+xml"/>
  <Override PartName="/ppt/slideMasters/slideMaster104.xml" ContentType="application/vnd.openxmlformats-officedocument.presentationml.slideMaster+xml"/>
  <Override PartName="/ppt/slideMasters/slideMaster105.xml" ContentType="application/vnd.openxmlformats-officedocument.presentationml.slideMaster+xml"/>
  <Override PartName="/ppt/slideMasters/slideMaster106.xml" ContentType="application/vnd.openxmlformats-officedocument.presentationml.slideMaster+xml"/>
  <Override PartName="/ppt/slideMasters/slideMaster107.xml" ContentType="application/vnd.openxmlformats-officedocument.presentationml.slideMaster+xml"/>
  <Override PartName="/ppt/slideMasters/slideMaster108.xml" ContentType="application/vnd.openxmlformats-officedocument.presentationml.slideMaster+xml"/>
  <Override PartName="/ppt/slideMasters/slideMaster109.xml" ContentType="application/vnd.openxmlformats-officedocument.presentationml.slideMaster+xml"/>
  <Override PartName="/ppt/slideMasters/slideMaster110.xml" ContentType="application/vnd.openxmlformats-officedocument.presentationml.slideMaster+xml"/>
  <Override PartName="/ppt/slideMasters/slideMaster111.xml" ContentType="application/vnd.openxmlformats-officedocument.presentationml.slideMaster+xml"/>
  <Override PartName="/ppt/slideMasters/slideMaster112.xml" ContentType="application/vnd.openxmlformats-officedocument.presentationml.slideMaster+xml"/>
  <Override PartName="/ppt/slideMasters/slideMaster113.xml" ContentType="application/vnd.openxmlformats-officedocument.presentationml.slideMaster+xml"/>
  <Override PartName="/ppt/slideMasters/slideMaster114.xml" ContentType="application/vnd.openxmlformats-officedocument.presentationml.slideMaster+xml"/>
  <Override PartName="/ppt/slideMasters/slideMaster115.xml" ContentType="application/vnd.openxmlformats-officedocument.presentationml.slideMaster+xml"/>
  <Override PartName="/ppt/slideMasters/slideMaster116.xml" ContentType="application/vnd.openxmlformats-officedocument.presentationml.slideMaster+xml"/>
  <Override PartName="/ppt/slideMasters/slideMaster117.xml" ContentType="application/vnd.openxmlformats-officedocument.presentationml.slideMaster+xml"/>
  <Override PartName="/ppt/slideMasters/slideMaster118.xml" ContentType="application/vnd.openxmlformats-officedocument.presentationml.slideMaster+xml"/>
  <Override PartName="/ppt/slideMasters/slideMaster119.xml" ContentType="application/vnd.openxmlformats-officedocument.presentationml.slideMaster+xml"/>
  <Override PartName="/ppt/slideMasters/slideMaster120.xml" ContentType="application/vnd.openxmlformats-officedocument.presentationml.slideMaster+xml"/>
  <Override PartName="/ppt/slideMasters/slideMaster121.xml" ContentType="application/vnd.openxmlformats-officedocument.presentationml.slideMaster+xml"/>
  <Override PartName="/ppt/slideMasters/slideMaster122.xml" ContentType="application/vnd.openxmlformats-officedocument.presentationml.slideMaster+xml"/>
  <Override PartName="/ppt/slideMasters/slideMaster123.xml" ContentType="application/vnd.openxmlformats-officedocument.presentationml.slideMaster+xml"/>
  <Override PartName="/ppt/slideMasters/slideMaster124.xml" ContentType="application/vnd.openxmlformats-officedocument.presentationml.slideMaster+xml"/>
  <Override PartName="/ppt/slideMasters/slideMaster125.xml" ContentType="application/vnd.openxmlformats-officedocument.presentationml.slideMaster+xml"/>
  <Override PartName="/ppt/slideMasters/slideMaster126.xml" ContentType="application/vnd.openxmlformats-officedocument.presentationml.slideMaster+xml"/>
  <Override PartName="/ppt/slideMasters/slideMaster127.xml" ContentType="application/vnd.openxmlformats-officedocument.presentationml.slideMaster+xml"/>
  <Override PartName="/ppt/slideMasters/slideMaster128.xml" ContentType="application/vnd.openxmlformats-officedocument.presentationml.slideMaster+xml"/>
  <Override PartName="/ppt/slideMasters/slideMaster129.xml" ContentType="application/vnd.openxmlformats-officedocument.presentationml.slideMaster+xml"/>
  <Override PartName="/ppt/slideMasters/slideMaster130.xml" ContentType="application/vnd.openxmlformats-officedocument.presentationml.slideMaster+xml"/>
  <Override PartName="/ppt/slideMasters/slideMaster131.xml" ContentType="application/vnd.openxmlformats-officedocument.presentationml.slideMaster+xml"/>
  <Override PartName="/ppt/slideMasters/slideMaster132.xml" ContentType="application/vnd.openxmlformats-officedocument.presentationml.slideMaster+xml"/>
  <Override PartName="/ppt/slideMasters/slideMaster133.xml" ContentType="application/vnd.openxmlformats-officedocument.presentationml.slideMaster+xml"/>
  <Override PartName="/ppt/slideMasters/slideMaster134.xml" ContentType="application/vnd.openxmlformats-officedocument.presentationml.slideMaster+xml"/>
  <Override PartName="/ppt/slideMasters/slideMaster135.xml" ContentType="application/vnd.openxmlformats-officedocument.presentationml.slideMaster+xml"/>
  <Override PartName="/ppt/slideMasters/slideMaster136.xml" ContentType="application/vnd.openxmlformats-officedocument.presentationml.slideMaster+xml"/>
  <Override PartName="/ppt/slideMasters/slideMaster137.xml" ContentType="application/vnd.openxmlformats-officedocument.presentationml.slideMaster+xml"/>
  <Override PartName="/ppt/slideMasters/slideMaster138.xml" ContentType="application/vnd.openxmlformats-officedocument.presentationml.slideMaster+xml"/>
  <Override PartName="/ppt/slideMasters/slideMaster139.xml" ContentType="application/vnd.openxmlformats-officedocument.presentationml.slideMaster+xml"/>
  <Override PartName="/ppt/slideMasters/slideMaster140.xml" ContentType="application/vnd.openxmlformats-officedocument.presentationml.slideMaster+xml"/>
  <Override PartName="/ppt/slideMasters/slideMaster141.xml" ContentType="application/vnd.openxmlformats-officedocument.presentationml.slideMaster+xml"/>
  <Override PartName="/ppt/slideMasters/slideMaster142.xml" ContentType="application/vnd.openxmlformats-officedocument.presentationml.slideMaster+xml"/>
  <Override PartName="/ppt/slideMasters/slideMaster143.xml" ContentType="application/vnd.openxmlformats-officedocument.presentationml.slideMaster+xml"/>
  <Override PartName="/ppt/slideMasters/slideMaster144.xml" ContentType="application/vnd.openxmlformats-officedocument.presentationml.slideMaster+xml"/>
  <Override PartName="/ppt/slideMasters/slideMaster145.xml" ContentType="application/vnd.openxmlformats-officedocument.presentationml.slideMaster+xml"/>
  <Override PartName="/ppt/slideMasters/slideMaster146.xml" ContentType="application/vnd.openxmlformats-officedocument.presentationml.slideMaster+xml"/>
  <Override PartName="/ppt/slideMasters/slideMaster150.xml" ContentType="application/vnd.openxmlformats-officedocument.presentationml.slideMaster+xml"/>
  <Override PartName="/ppt/slideMasters/slideMaster151.xml" ContentType="application/vnd.openxmlformats-officedocument.presentationml.slideMaster+xml"/>
  <Override PartName="/ppt/slideMasters/slideMaster152.xml" ContentType="application/vnd.openxmlformats-officedocument.presentationml.slideMaster+xml"/>
  <Override PartName="/ppt/slideMasters/slideMaster153.xml" ContentType="application/vnd.openxmlformats-officedocument.presentationml.slideMaster+xml"/>
  <Override PartName="/ppt/slideMasters/slideMaster154.xml" ContentType="application/vnd.openxmlformats-officedocument.presentationml.slideMaster+xml"/>
  <Override PartName="/ppt/slideMasters/slideMaster155.xml" ContentType="application/vnd.openxmlformats-officedocument.presentationml.slideMaster+xml"/>
  <Override PartName="/ppt/slideMasters/slideMaster156.xml" ContentType="application/vnd.openxmlformats-officedocument.presentationml.slideMaster+xml"/>
  <Override PartName="/ppt/slideMasters/slideMaster160.xml" ContentType="application/vnd.openxmlformats-officedocument.presentationml.slideMaster+xml"/>
  <Override PartName="/ppt/slideMasters/slideMaster161.xml" ContentType="application/vnd.openxmlformats-officedocument.presentationml.slideMaster+xml"/>
  <Override PartName="/ppt/slideMasters/slideMaster162.xml" ContentType="application/vnd.openxmlformats-officedocument.presentationml.slideMaster+xml"/>
  <Override PartName="/ppt/slideMasters/slideMaster163.xml" ContentType="application/vnd.openxmlformats-officedocument.presentationml.slideMaster+xml"/>
  <Override PartName="/ppt/slideMasters/slideMaster164.xml" ContentType="application/vnd.openxmlformats-officedocument.presentationml.slideMaster+xml"/>
  <Override PartName="/ppt/slideMasters/slideMaster165.xml" ContentType="application/vnd.openxmlformats-officedocument.presentationml.slideMaster+xml"/>
  <Override PartName="/ppt/slideMasters/slideMaster166.xml" ContentType="application/vnd.openxmlformats-officedocument.presentationml.slideMaster+xml"/>
  <Override PartName="/ppt/slideMasters/slideMaster170.xml" ContentType="application/vnd.openxmlformats-officedocument.presentationml.slideMaster+xml"/>
  <Override PartName="/ppt/slideMasters/slideMaster171.xml" ContentType="application/vnd.openxmlformats-officedocument.presentationml.slideMaster+xml"/>
  <Override PartName="/ppt/slideMasters/slideMaster172.xml" ContentType="application/vnd.openxmlformats-officedocument.presentationml.slideMaster+xml"/>
  <Override PartName="/ppt/slideMasters/slideMaster173.xml" ContentType="application/vnd.openxmlformats-officedocument.presentationml.slideMaster+xml"/>
  <Override PartName="/ppt/slideMasters/slideMaster174.xml" ContentType="application/vnd.openxmlformats-officedocument.presentationml.slideMaster+xml"/>
  <Override PartName="/ppt/slideMasters/slideMaster175.xml" ContentType="application/vnd.openxmlformats-officedocument.presentationml.slideMaster+xml"/>
  <Override PartName="/ppt/slideMasters/slideMaster176.xml" ContentType="application/vnd.openxmlformats-officedocument.presentationml.slideMaster+xml"/>
  <Override PartName="/ppt/slideMasters/slideMaster180.xml" ContentType="application/vnd.openxmlformats-officedocument.presentationml.slideMaster+xml"/>
  <Override PartName="/ppt/slideMasters/slideMaster181.xml" ContentType="application/vnd.openxmlformats-officedocument.presentationml.slideMaster+xml"/>
  <Override PartName="/ppt/slideMasters/slideMaster182.xml" ContentType="application/vnd.openxmlformats-officedocument.presentationml.slideMaster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26.xml" ContentType="application/vnd.openxmlformats-officedocument.theme+xml"/>
  <Override PartName="/ppt/theme/theme1.xml" ContentType="application/vnd.openxmlformats-officedocument.theme+xml"/>
  <Override PartName="/ppt/theme/theme27.xml" ContentType="application/vnd.openxmlformats-officedocument.theme+xml"/>
  <Override PartName="/ppt/theme/theme2.xml" ContentType="application/vnd.openxmlformats-officedocument.theme+xml"/>
  <Override PartName="/ppt/theme/theme28.xml" ContentType="application/vnd.openxmlformats-officedocument.theme+xml"/>
  <Override PartName="/ppt/theme/theme3.xml" ContentType="application/vnd.openxmlformats-officedocument.theme+xml"/>
  <Override PartName="/ppt/theme/theme29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40.xml" ContentType="application/vnd.openxmlformats-officedocument.theme+xml"/>
  <Override PartName="/ppt/theme/theme6.xml" ContentType="application/vnd.openxmlformats-officedocument.theme+xml"/>
  <Override PartName="/ppt/theme/theme41.xml" ContentType="application/vnd.openxmlformats-officedocument.theme+xml"/>
  <Override PartName="/ppt/theme/theme7.xml" ContentType="application/vnd.openxmlformats-officedocument.theme+xml"/>
  <Override PartName="/ppt/theme/theme42.xml" ContentType="application/vnd.openxmlformats-officedocument.theme+xml"/>
  <Override PartName="/ppt/theme/theme8.xml" ContentType="application/vnd.openxmlformats-officedocument.theme+xml"/>
  <Override PartName="/ppt/theme/theme43.xml" ContentType="application/vnd.openxmlformats-officedocument.theme+xml"/>
  <Override PartName="/ppt/theme/theme9.xml" ContentType="application/vnd.openxmlformats-officedocument.theme+xml"/>
  <Override PartName="/ppt/theme/theme44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theme/theme19.xml" ContentType="application/vnd.openxmlformats-officedocument.theme+xml"/>
  <Override PartName="/ppt/theme/theme20.xml" ContentType="application/vnd.openxmlformats-officedocument.theme+xml"/>
  <Override PartName="/ppt/theme/theme21.xml" ContentType="application/vnd.openxmlformats-officedocument.theme+xml"/>
  <Override PartName="/ppt/theme/theme22.xml" ContentType="application/vnd.openxmlformats-officedocument.theme+xml"/>
  <Override PartName="/ppt/theme/theme23.xml" ContentType="application/vnd.openxmlformats-officedocument.theme+xml"/>
  <Override PartName="/ppt/theme/theme24.xml" ContentType="application/vnd.openxmlformats-officedocument.theme+xml"/>
  <Override PartName="/ppt/theme/theme25.xml" ContentType="application/vnd.openxmlformats-officedocument.theme+xml"/>
  <Override PartName="/ppt/theme/theme30.xml" ContentType="application/vnd.openxmlformats-officedocument.theme+xml"/>
  <Override PartName="/ppt/theme/theme31.xml" ContentType="application/vnd.openxmlformats-officedocument.theme+xml"/>
  <Override PartName="/ppt/theme/theme32.xml" ContentType="application/vnd.openxmlformats-officedocument.theme+xml"/>
  <Override PartName="/ppt/theme/theme33.xml" ContentType="application/vnd.openxmlformats-officedocument.theme+xml"/>
  <Override PartName="/ppt/theme/theme34.xml" ContentType="application/vnd.openxmlformats-officedocument.theme+xml"/>
  <Override PartName="/ppt/theme/theme35.xml" ContentType="application/vnd.openxmlformats-officedocument.theme+xml"/>
  <Override PartName="/ppt/theme/theme36.xml" ContentType="application/vnd.openxmlformats-officedocument.theme+xml"/>
  <Override PartName="/ppt/theme/theme37.xml" ContentType="application/vnd.openxmlformats-officedocument.theme+xml"/>
  <Override PartName="/ppt/theme/theme38.xml" ContentType="application/vnd.openxmlformats-officedocument.theme+xml"/>
  <Override PartName="/ppt/theme/theme39.xml" ContentType="application/vnd.openxmlformats-officedocument.theme+xml"/>
  <Override PartName="/ppt/theme/theme45.xml" ContentType="application/vnd.openxmlformats-officedocument.theme+xml"/>
  <Override PartName="/ppt/theme/theme46.xml" ContentType="application/vnd.openxmlformats-officedocument.theme+xml"/>
  <Override PartName="/ppt/theme/theme47.xml" ContentType="application/vnd.openxmlformats-officedocument.theme+xml"/>
  <Override PartName="/ppt/theme/theme48.xml" ContentType="application/vnd.openxmlformats-officedocument.theme+xml"/>
  <Override PartName="/ppt/theme/theme49.xml" ContentType="application/vnd.openxmlformats-officedocument.theme+xml"/>
  <Override PartName="/ppt/theme/theme50.xml" ContentType="application/vnd.openxmlformats-officedocument.theme+xml"/>
  <Override PartName="/ppt/theme/theme51.xml" ContentType="application/vnd.openxmlformats-officedocument.theme+xml"/>
  <Override PartName="/ppt/theme/theme52.xml" ContentType="application/vnd.openxmlformats-officedocument.theme+xml"/>
  <Override PartName="/ppt/theme/theme53.xml" ContentType="application/vnd.openxmlformats-officedocument.theme+xml"/>
  <Override PartName="/ppt/theme/theme54.xml" ContentType="application/vnd.openxmlformats-officedocument.theme+xml"/>
  <Override PartName="/ppt/theme/theme55.xml" ContentType="application/vnd.openxmlformats-officedocument.theme+xml"/>
  <Override PartName="/ppt/theme/theme56.xml" ContentType="application/vnd.openxmlformats-officedocument.theme+xml"/>
  <Override PartName="/ppt/theme/theme57.xml" ContentType="application/vnd.openxmlformats-officedocument.theme+xml"/>
  <Override PartName="/ppt/theme/theme58.xml" ContentType="application/vnd.openxmlformats-officedocument.theme+xml"/>
  <Override PartName="/ppt/theme/theme59.xml" ContentType="application/vnd.openxmlformats-officedocument.theme+xml"/>
  <Override PartName="/ppt/theme/theme60.xml" ContentType="application/vnd.openxmlformats-officedocument.theme+xml"/>
  <Override PartName="/ppt/theme/theme61.xml" ContentType="application/vnd.openxmlformats-officedocument.theme+xml"/>
  <Override PartName="/ppt/theme/theme62.xml" ContentType="application/vnd.openxmlformats-officedocument.theme+xml"/>
  <Override PartName="/ppt/theme/theme63.xml" ContentType="application/vnd.openxmlformats-officedocument.theme+xml"/>
  <Override PartName="/ppt/theme/theme64.xml" ContentType="application/vnd.openxmlformats-officedocument.theme+xml"/>
  <Override PartName="/ppt/theme/theme65.xml" ContentType="application/vnd.openxmlformats-officedocument.theme+xml"/>
  <Override PartName="/ppt/theme/theme66.xml" ContentType="application/vnd.openxmlformats-officedocument.theme+xml"/>
  <Override PartName="/ppt/theme/theme67.xml" ContentType="application/vnd.openxmlformats-officedocument.theme+xml"/>
  <Override PartName="/ppt/theme/theme68.xml" ContentType="application/vnd.openxmlformats-officedocument.theme+xml"/>
  <Override PartName="/ppt/theme/theme69.xml" ContentType="application/vnd.openxmlformats-officedocument.theme+xml"/>
  <Override PartName="/ppt/theme/theme70.xml" ContentType="application/vnd.openxmlformats-officedocument.theme+xml"/>
  <Override PartName="/ppt/theme/theme71.xml" ContentType="application/vnd.openxmlformats-officedocument.theme+xml"/>
  <Override PartName="/ppt/theme/theme72.xml" ContentType="application/vnd.openxmlformats-officedocument.theme+xml"/>
  <Override PartName="/ppt/theme/theme73.xml" ContentType="application/vnd.openxmlformats-officedocument.theme+xml"/>
  <Override PartName="/ppt/theme/theme74.xml" ContentType="application/vnd.openxmlformats-officedocument.theme+xml"/>
  <Override PartName="/ppt/theme/theme75.xml" ContentType="application/vnd.openxmlformats-officedocument.theme+xml"/>
  <Override PartName="/ppt/theme/theme76.xml" ContentType="application/vnd.openxmlformats-officedocument.theme+xml"/>
  <Override PartName="/ppt/theme/theme77.xml" ContentType="application/vnd.openxmlformats-officedocument.theme+xml"/>
  <Override PartName="/ppt/theme/theme78.xml" ContentType="application/vnd.openxmlformats-officedocument.theme+xml"/>
  <Override PartName="/ppt/theme/theme79.xml" ContentType="application/vnd.openxmlformats-officedocument.theme+xml"/>
  <Override PartName="/ppt/theme/theme80.xml" ContentType="application/vnd.openxmlformats-officedocument.theme+xml"/>
  <Override PartName="/ppt/theme/theme81.xml" ContentType="application/vnd.openxmlformats-officedocument.theme+xml"/>
  <Override PartName="/ppt/theme/theme82.xml" ContentType="application/vnd.openxmlformats-officedocument.theme+xml"/>
  <Override PartName="/ppt/theme/theme83.xml" ContentType="application/vnd.openxmlformats-officedocument.theme+xml"/>
  <Override PartName="/ppt/theme/theme84.xml" ContentType="application/vnd.openxmlformats-officedocument.theme+xml"/>
  <Override PartName="/ppt/theme/theme85.xml" ContentType="application/vnd.openxmlformats-officedocument.theme+xml"/>
  <Override PartName="/ppt/theme/theme86.xml" ContentType="application/vnd.openxmlformats-officedocument.theme+xml"/>
  <Override PartName="/ppt/theme/theme87.xml" ContentType="application/vnd.openxmlformats-officedocument.theme+xml"/>
  <Override PartName="/ppt/theme/theme88.xml" ContentType="application/vnd.openxmlformats-officedocument.theme+xml"/>
  <Override PartName="/ppt/theme/theme89.xml" ContentType="application/vnd.openxmlformats-officedocument.theme+xml"/>
  <Override PartName="/ppt/theme/theme90.xml" ContentType="application/vnd.openxmlformats-officedocument.theme+xml"/>
  <Override PartName="/ppt/theme/theme91.xml" ContentType="application/vnd.openxmlformats-officedocument.theme+xml"/>
  <Override PartName="/ppt/theme/theme92.xml" ContentType="application/vnd.openxmlformats-officedocument.theme+xml"/>
  <Override PartName="/ppt/theme/theme93.xml" ContentType="application/vnd.openxmlformats-officedocument.theme+xml"/>
  <Override PartName="/ppt/theme/theme94.xml" ContentType="application/vnd.openxmlformats-officedocument.theme+xml"/>
  <Override PartName="/ppt/theme/theme95.xml" ContentType="application/vnd.openxmlformats-officedocument.theme+xml"/>
  <Override PartName="/ppt/theme/theme96.xml" ContentType="application/vnd.openxmlformats-officedocument.theme+xml"/>
  <Override PartName="/ppt/theme/theme97.xml" ContentType="application/vnd.openxmlformats-officedocument.theme+xml"/>
  <Override PartName="/ppt/theme/theme98.xml" ContentType="application/vnd.openxmlformats-officedocument.theme+xml"/>
  <Override PartName="/ppt/theme/theme99.xml" ContentType="application/vnd.openxmlformats-officedocument.theme+xml"/>
  <Override PartName="/ppt/theme/theme100.xml" ContentType="application/vnd.openxmlformats-officedocument.theme+xml"/>
  <Override PartName="/ppt/theme/theme101.xml" ContentType="application/vnd.openxmlformats-officedocument.theme+xml"/>
  <Override PartName="/ppt/theme/theme102.xml" ContentType="application/vnd.openxmlformats-officedocument.theme+xml"/>
  <Override PartName="/ppt/theme/theme103.xml" ContentType="application/vnd.openxmlformats-officedocument.theme+xml"/>
  <Override PartName="/ppt/theme/theme104.xml" ContentType="application/vnd.openxmlformats-officedocument.theme+xml"/>
  <Override PartName="/ppt/theme/theme105.xml" ContentType="application/vnd.openxmlformats-officedocument.theme+xml"/>
  <Override PartName="/ppt/theme/theme106.xml" ContentType="application/vnd.openxmlformats-officedocument.theme+xml"/>
  <Override PartName="/ppt/theme/theme107.xml" ContentType="application/vnd.openxmlformats-officedocument.theme+xml"/>
  <Override PartName="/ppt/theme/theme108.xml" ContentType="application/vnd.openxmlformats-officedocument.theme+xml"/>
  <Override PartName="/ppt/theme/theme109.xml" ContentType="application/vnd.openxmlformats-officedocument.theme+xml"/>
  <Override PartName="/ppt/theme/theme110.xml" ContentType="application/vnd.openxmlformats-officedocument.theme+xml"/>
  <Override PartName="/ppt/theme/theme111.xml" ContentType="application/vnd.openxmlformats-officedocument.theme+xml"/>
  <Override PartName="/ppt/theme/theme112.xml" ContentType="application/vnd.openxmlformats-officedocument.theme+xml"/>
  <Override PartName="/ppt/theme/theme113.xml" ContentType="application/vnd.openxmlformats-officedocument.theme+xml"/>
  <Override PartName="/ppt/theme/theme114.xml" ContentType="application/vnd.openxmlformats-officedocument.theme+xml"/>
  <Override PartName="/ppt/theme/theme115.xml" ContentType="application/vnd.openxmlformats-officedocument.theme+xml"/>
  <Override PartName="/ppt/theme/theme116.xml" ContentType="application/vnd.openxmlformats-officedocument.theme+xml"/>
  <Override PartName="/ppt/theme/theme117.xml" ContentType="application/vnd.openxmlformats-officedocument.theme+xml"/>
  <Override PartName="/ppt/theme/theme118.xml" ContentType="application/vnd.openxmlformats-officedocument.theme+xml"/>
  <Override PartName="/ppt/theme/theme119.xml" ContentType="application/vnd.openxmlformats-officedocument.theme+xml"/>
  <Override PartName="/ppt/theme/theme120.xml" ContentType="application/vnd.openxmlformats-officedocument.theme+xml"/>
  <Override PartName="/ppt/theme/theme121.xml" ContentType="application/vnd.openxmlformats-officedocument.theme+xml"/>
  <Override PartName="/ppt/theme/theme122.xml" ContentType="application/vnd.openxmlformats-officedocument.theme+xml"/>
  <Override PartName="/ppt/theme/theme123.xml" ContentType="application/vnd.openxmlformats-officedocument.theme+xml"/>
  <Override PartName="/ppt/theme/theme124.xml" ContentType="application/vnd.openxmlformats-officedocument.theme+xml"/>
  <Override PartName="/ppt/theme/theme125.xml" ContentType="application/vnd.openxmlformats-officedocument.theme+xml"/>
  <Override PartName="/ppt/theme/theme126.xml" ContentType="application/vnd.openxmlformats-officedocument.theme+xml"/>
  <Override PartName="/ppt/theme/theme127.xml" ContentType="application/vnd.openxmlformats-officedocument.theme+xml"/>
  <Override PartName="/ppt/theme/theme128.xml" ContentType="application/vnd.openxmlformats-officedocument.theme+xml"/>
  <Override PartName="/ppt/theme/theme129.xml" ContentType="application/vnd.openxmlformats-officedocument.theme+xml"/>
  <Override PartName="/ppt/theme/theme130.xml" ContentType="application/vnd.openxmlformats-officedocument.theme+xml"/>
  <Override PartName="/ppt/theme/theme131.xml" ContentType="application/vnd.openxmlformats-officedocument.theme+xml"/>
  <Override PartName="/ppt/theme/theme132.xml" ContentType="application/vnd.openxmlformats-officedocument.theme+xml"/>
  <Override PartName="/ppt/theme/theme133.xml" ContentType="application/vnd.openxmlformats-officedocument.theme+xml"/>
  <Override PartName="/ppt/theme/theme134.xml" ContentType="application/vnd.openxmlformats-officedocument.theme+xml"/>
  <Override PartName="/ppt/theme/theme135.xml" ContentType="application/vnd.openxmlformats-officedocument.theme+xml"/>
  <Override PartName="/ppt/theme/theme136.xml" ContentType="application/vnd.openxmlformats-officedocument.theme+xml"/>
  <Override PartName="/ppt/theme/theme137.xml" ContentType="application/vnd.openxmlformats-officedocument.theme+xml"/>
  <Override PartName="/ppt/theme/theme138.xml" ContentType="application/vnd.openxmlformats-officedocument.theme+xml"/>
  <Override PartName="/ppt/theme/theme139.xml" ContentType="application/vnd.openxmlformats-officedocument.theme+xml"/>
  <Override PartName="/ppt/theme/theme140.xml" ContentType="application/vnd.openxmlformats-officedocument.theme+xml"/>
  <Override PartName="/ppt/theme/theme141.xml" ContentType="application/vnd.openxmlformats-officedocument.theme+xml"/>
  <Override PartName="/ppt/theme/theme142.xml" ContentType="application/vnd.openxmlformats-officedocument.theme+xml"/>
  <Override PartName="/ppt/theme/theme143.xml" ContentType="application/vnd.openxmlformats-officedocument.theme+xml"/>
  <Override PartName="/ppt/theme/theme144.xml" ContentType="application/vnd.openxmlformats-officedocument.theme+xml"/>
  <Override PartName="/ppt/theme/theme145.xml" ContentType="application/vnd.openxmlformats-officedocument.theme+xml"/>
  <Override PartName="/ppt/theme/theme146.xml" ContentType="application/vnd.openxmlformats-officedocument.theme+xml"/>
  <Override PartName="/ppt/theme/theme147.xml" ContentType="application/vnd.openxmlformats-officedocument.theme+xml"/>
  <Override PartName="/ppt/theme/theme148.xml" ContentType="application/vnd.openxmlformats-officedocument.theme+xml"/>
  <Override PartName="/ppt/theme/theme149.xml" ContentType="application/vnd.openxmlformats-officedocument.theme+xml"/>
  <Override PartName="/ppt/theme/theme150.xml" ContentType="application/vnd.openxmlformats-officedocument.theme+xml"/>
  <Override PartName="/ppt/theme/theme151.xml" ContentType="application/vnd.openxmlformats-officedocument.theme+xml"/>
  <Override PartName="/ppt/theme/theme152.xml" ContentType="application/vnd.openxmlformats-officedocument.theme+xml"/>
  <Override PartName="/ppt/theme/theme153.xml" ContentType="application/vnd.openxmlformats-officedocument.theme+xml"/>
  <Override PartName="/ppt/theme/theme154.xml" ContentType="application/vnd.openxmlformats-officedocument.theme+xml"/>
  <Override PartName="/ppt/theme/theme155.xml" ContentType="application/vnd.openxmlformats-officedocument.theme+xml"/>
  <Override PartName="/ppt/theme/theme156.xml" ContentType="application/vnd.openxmlformats-officedocument.theme+xml"/>
  <Override PartName="/ppt/theme/theme157.xml" ContentType="application/vnd.openxmlformats-officedocument.theme+xml"/>
  <Override PartName="/ppt/theme/theme158.xml" ContentType="application/vnd.openxmlformats-officedocument.theme+xml"/>
  <Override PartName="/ppt/theme/theme159.xml" ContentType="application/vnd.openxmlformats-officedocument.theme+xml"/>
  <Override PartName="/ppt/theme/theme160.xml" ContentType="application/vnd.openxmlformats-officedocument.theme+xml"/>
  <Override PartName="/ppt/theme/theme161.xml" ContentType="application/vnd.openxmlformats-officedocument.theme+xml"/>
  <Override PartName="/ppt/theme/theme162.xml" ContentType="application/vnd.openxmlformats-officedocument.theme+xml"/>
  <Override PartName="/ppt/theme/theme163.xml" ContentType="application/vnd.openxmlformats-officedocument.theme+xml"/>
  <Override PartName="/ppt/theme/theme164.xml" ContentType="application/vnd.openxmlformats-officedocument.theme+xml"/>
  <Override PartName="/ppt/theme/theme165.xml" ContentType="application/vnd.openxmlformats-officedocument.theme+xml"/>
  <Override PartName="/ppt/theme/theme166.xml" ContentType="application/vnd.openxmlformats-officedocument.theme+xml"/>
  <Override PartName="/ppt/theme/theme167.xml" ContentType="application/vnd.openxmlformats-officedocument.theme+xml"/>
  <Override PartName="/ppt/theme/theme168.xml" ContentType="application/vnd.openxmlformats-officedocument.theme+xml"/>
  <Override PartName="/ppt/theme/theme169.xml" ContentType="application/vnd.openxmlformats-officedocument.theme+xml"/>
  <Override PartName="/ppt/theme/theme170.xml" ContentType="application/vnd.openxmlformats-officedocument.theme+xml"/>
  <Override PartName="/ppt/theme/theme171.xml" ContentType="application/vnd.openxmlformats-officedocument.theme+xml"/>
  <Override PartName="/ppt/theme/theme172.xml" ContentType="application/vnd.openxmlformats-officedocument.theme+xml"/>
  <Override PartName="/ppt/theme/theme173.xml" ContentType="application/vnd.openxmlformats-officedocument.theme+xml"/>
  <Override PartName="/ppt/theme/theme174.xml" ContentType="application/vnd.openxmlformats-officedocument.theme+xml"/>
  <Override PartName="/ppt/theme/theme175.xml" ContentType="application/vnd.openxmlformats-officedocument.theme+xml"/>
  <Override PartName="/ppt/theme/theme176.xml" ContentType="application/vnd.openxmlformats-officedocument.theme+xml"/>
  <Override PartName="/ppt/theme/theme177.xml" ContentType="application/vnd.openxmlformats-officedocument.theme+xml"/>
  <Override PartName="/ppt/theme/theme178.xml" ContentType="application/vnd.openxmlformats-officedocument.theme+xml"/>
  <Override PartName="/ppt/theme/theme179.xml" ContentType="application/vnd.openxmlformats-officedocument.theme+xml"/>
  <Override PartName="/ppt/theme/theme180.xml" ContentType="application/vnd.openxmlformats-officedocument.theme+xml"/>
  <Override PartName="/ppt/theme/theme181.xml" ContentType="application/vnd.openxmlformats-officedocument.theme+xml"/>
  <Override PartName="/ppt/theme/theme182.xml" ContentType="application/vnd.openxmlformats-officedocument.theme+xml"/>
  <Override PartName="/ppt/theme/theme183.xml" ContentType="application/vnd.openxmlformats-officedocument.theme+xml"/>
  <Override PartName="/ppt/notesSlides/notesSlide5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_rels/notesSlide53.xml.rels" ContentType="application/vnd.openxmlformats-package.relationships+xml"/>
  <Override PartName="/ppt/notesSlides/_rels/notesSlide44.xml.rels" ContentType="application/vnd.openxmlformats-package.relationships+xml"/>
  <Override PartName="/ppt/notesSlides/_rels/notesSlide1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_rels/notesSlide39.xml.rels" ContentType="application/vnd.openxmlformats-package.relationships+xml"/>
  <Override PartName="/ppt/notesSlides/_rels/notesSlide40.xml.rels" ContentType="application/vnd.openxmlformats-package.relationships+xml"/>
  <Override PartName="/ppt/notesSlides/_rels/notesSlide45.xml.rels" ContentType="application/vnd.openxmlformats-package.relationships+xml"/>
  <Override PartName="/ppt/notesSlides/_rels/notesSlide54.xml.rels" ContentType="application/vnd.openxmlformats-package.relationships+xml"/>
  <Override PartName="/ppt/notesSlides/_rels/notesSlide56.xml.rels" ContentType="application/vnd.openxmlformats-package.relationships+xml"/>
  <Override PartName="/ppt/notesSlides/_rels/notesSlide57.xml.rels" ContentType="application/vnd.openxmlformats-package.relationships+xml"/>
  <Override PartName="/ppt/notesSlides/_rels/notesSlide58.xml.rels" ContentType="application/vnd.openxmlformats-package.relationships+xml"/>
  <Override PartName="/ppt/notesSlides/_rels/notesSlide59.xml.rels" ContentType="application/vnd.openxmlformats-package.relationships+xml"/>
  <Override PartName="/ppt/notesSlides/_rels/notesSlide60.xml.rels" ContentType="application/vnd.openxmlformats-package.relationships+xml"/>
  <Override PartName="/ppt/slideLayouts/slideLayout31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_rels/slideLayout35.xml.rels" ContentType="application/vnd.openxmlformats-package.relationships+xml"/>
  <Override PartName="/ppt/slideLayouts/_rels/slideLayout11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37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8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139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18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08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0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128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129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148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149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158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159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168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169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slideLayouts/_rels/slideLayout85.xml.rels" ContentType="application/vnd.openxmlformats-package.relationships+xml"/>
  <Override PartName="/ppt/slideLayouts/_rels/slideLayout86.xml.rels" ContentType="application/vnd.openxmlformats-package.relationships+xml"/>
  <Override PartName="/ppt/slideLayouts/_rels/slideLayout87.xml.rels" ContentType="application/vnd.openxmlformats-package.relationships+xml"/>
  <Override PartName="/ppt/slideLayouts/_rels/slideLayout88.xml.rels" ContentType="application/vnd.openxmlformats-package.relationships+xml"/>
  <Override PartName="/ppt/slideLayouts/_rels/slideLayout89.xml.rels" ContentType="application/vnd.openxmlformats-package.relationships+xml"/>
  <Override PartName="/ppt/slideLayouts/_rels/slideLayout178.xml.rels" ContentType="application/vnd.openxmlformats-package.relationships+xml"/>
  <Override PartName="/ppt/slideLayouts/_rels/slideLayout90.xml.rels" ContentType="application/vnd.openxmlformats-package.relationships+xml"/>
  <Override PartName="/ppt/slideLayouts/_rels/slideLayout179.xml.rels" ContentType="application/vnd.openxmlformats-package.relationships+xml"/>
  <Override PartName="/ppt/slideLayouts/_rels/slideLayout91.xml.rels" ContentType="application/vnd.openxmlformats-package.relationships+xml"/>
  <Override PartName="/ppt/slideLayouts/_rels/slideLayout92.xml.rels" ContentType="application/vnd.openxmlformats-package.relationships+xml"/>
  <Override PartName="/ppt/slideLayouts/_rels/slideLayout93.xml.rels" ContentType="application/vnd.openxmlformats-package.relationships+xml"/>
  <Override PartName="/ppt/slideLayouts/_rels/slideLayout94.xml.rels" ContentType="application/vnd.openxmlformats-package.relationships+xml"/>
  <Override PartName="/ppt/slideLayouts/_rels/slideLayout95.xml.rels" ContentType="application/vnd.openxmlformats-package.relationships+xml"/>
  <Override PartName="/ppt/slideLayouts/_rels/slideLayout96.xml.rels" ContentType="application/vnd.openxmlformats-package.relationships+xml"/>
  <Override PartName="/ppt/slideLayouts/_rels/slideLayout97.xml.rels" ContentType="application/vnd.openxmlformats-package.relationships+xml"/>
  <Override PartName="/ppt/slideLayouts/_rels/slideLayout98.xml.rels" ContentType="application/vnd.openxmlformats-package.relationships+xml"/>
  <Override PartName="/ppt/slideLayouts/_rels/slideLayout99.xml.rels" ContentType="application/vnd.openxmlformats-package.relationships+xml"/>
  <Override PartName="/ppt/slideLayouts/_rels/slideLayout100.xml.rels" ContentType="application/vnd.openxmlformats-package.relationships+xml"/>
  <Override PartName="/ppt/slideLayouts/_rels/slideLayout101.xml.rels" ContentType="application/vnd.openxmlformats-package.relationships+xml"/>
  <Override PartName="/ppt/slideLayouts/_rels/slideLayout102.xml.rels" ContentType="application/vnd.openxmlformats-package.relationships+xml"/>
  <Override PartName="/ppt/slideLayouts/_rels/slideLayout103.xml.rels" ContentType="application/vnd.openxmlformats-package.relationships+xml"/>
  <Override PartName="/ppt/slideLayouts/_rels/slideLayout104.xml.rels" ContentType="application/vnd.openxmlformats-package.relationships+xml"/>
  <Override PartName="/ppt/slideLayouts/_rels/slideLayout105.xml.rels" ContentType="application/vnd.openxmlformats-package.relationships+xml"/>
  <Override PartName="/ppt/slideLayouts/_rels/slideLayout106.xml.rels" ContentType="application/vnd.openxmlformats-package.relationships+xml"/>
  <Override PartName="/ppt/slideLayouts/_rels/slideLayout107.xml.rels" ContentType="application/vnd.openxmlformats-package.relationships+xml"/>
  <Override PartName="/ppt/slideLayouts/_rels/slideLayout110.xml.rels" ContentType="application/vnd.openxmlformats-package.relationships+xml"/>
  <Override PartName="/ppt/slideLayouts/_rels/slideLayout111.xml.rels" ContentType="application/vnd.openxmlformats-package.relationships+xml"/>
  <Override PartName="/ppt/slideLayouts/_rels/slideLayout112.xml.rels" ContentType="application/vnd.openxmlformats-package.relationships+xml"/>
  <Override PartName="/ppt/slideLayouts/_rels/slideLayout113.xml.rels" ContentType="application/vnd.openxmlformats-package.relationships+xml"/>
  <Override PartName="/ppt/slideLayouts/_rels/slideLayout114.xml.rels" ContentType="application/vnd.openxmlformats-package.relationships+xml"/>
  <Override PartName="/ppt/slideLayouts/_rels/slideLayout115.xml.rels" ContentType="application/vnd.openxmlformats-package.relationships+xml"/>
  <Override PartName="/ppt/slideLayouts/_rels/slideLayout116.xml.rels" ContentType="application/vnd.openxmlformats-package.relationships+xml"/>
  <Override PartName="/ppt/slideLayouts/_rels/slideLayout117.xml.rels" ContentType="application/vnd.openxmlformats-package.relationships+xml"/>
  <Override PartName="/ppt/slideLayouts/_rels/slideLayout120.xml.rels" ContentType="application/vnd.openxmlformats-package.relationships+xml"/>
  <Override PartName="/ppt/slideLayouts/_rels/slideLayout121.xml.rels" ContentType="application/vnd.openxmlformats-package.relationships+xml"/>
  <Override PartName="/ppt/slideLayouts/_rels/slideLayout122.xml.rels" ContentType="application/vnd.openxmlformats-package.relationships+xml"/>
  <Override PartName="/ppt/slideLayouts/_rels/slideLayout123.xml.rels" ContentType="application/vnd.openxmlformats-package.relationships+xml"/>
  <Override PartName="/ppt/slideLayouts/_rels/slideLayout124.xml.rels" ContentType="application/vnd.openxmlformats-package.relationships+xml"/>
  <Override PartName="/ppt/slideLayouts/_rels/slideLayout125.xml.rels" ContentType="application/vnd.openxmlformats-package.relationships+xml"/>
  <Override PartName="/ppt/slideLayouts/_rels/slideLayout126.xml.rels" ContentType="application/vnd.openxmlformats-package.relationships+xml"/>
  <Override PartName="/ppt/slideLayouts/_rels/slideLayout127.xml.rels" ContentType="application/vnd.openxmlformats-package.relationships+xml"/>
  <Override PartName="/ppt/slideLayouts/_rels/slideLayout130.xml.rels" ContentType="application/vnd.openxmlformats-package.relationships+xml"/>
  <Override PartName="/ppt/slideLayouts/_rels/slideLayout131.xml.rels" ContentType="application/vnd.openxmlformats-package.relationships+xml"/>
  <Override PartName="/ppt/slideLayouts/_rels/slideLayout132.xml.rels" ContentType="application/vnd.openxmlformats-package.relationships+xml"/>
  <Override PartName="/ppt/slideLayouts/_rels/slideLayout133.xml.rels" ContentType="application/vnd.openxmlformats-package.relationships+xml"/>
  <Override PartName="/ppt/slideLayouts/_rels/slideLayout134.xml.rels" ContentType="application/vnd.openxmlformats-package.relationships+xml"/>
  <Override PartName="/ppt/slideLayouts/_rels/slideLayout135.xml.rels" ContentType="application/vnd.openxmlformats-package.relationships+xml"/>
  <Override PartName="/ppt/slideLayouts/_rels/slideLayout136.xml.rels" ContentType="application/vnd.openxmlformats-package.relationships+xml"/>
  <Override PartName="/ppt/slideLayouts/_rels/slideLayout140.xml.rels" ContentType="application/vnd.openxmlformats-package.relationships+xml"/>
  <Override PartName="/ppt/slideLayouts/_rels/slideLayout141.xml.rels" ContentType="application/vnd.openxmlformats-package.relationships+xml"/>
  <Override PartName="/ppt/slideLayouts/_rels/slideLayout142.xml.rels" ContentType="application/vnd.openxmlformats-package.relationships+xml"/>
  <Override PartName="/ppt/slideLayouts/_rels/slideLayout143.xml.rels" ContentType="application/vnd.openxmlformats-package.relationships+xml"/>
  <Override PartName="/ppt/slideLayouts/_rels/slideLayout144.xml.rels" ContentType="application/vnd.openxmlformats-package.relationships+xml"/>
  <Override PartName="/ppt/slideLayouts/_rels/slideLayout145.xml.rels" ContentType="application/vnd.openxmlformats-package.relationships+xml"/>
  <Override PartName="/ppt/slideLayouts/_rels/slideLayout146.xml.rels" ContentType="application/vnd.openxmlformats-package.relationships+xml"/>
  <Override PartName="/ppt/slideLayouts/_rels/slideLayout147.xml.rels" ContentType="application/vnd.openxmlformats-package.relationships+xml"/>
  <Override PartName="/ppt/slideLayouts/_rels/slideLayout150.xml.rels" ContentType="application/vnd.openxmlformats-package.relationships+xml"/>
  <Override PartName="/ppt/slideLayouts/_rels/slideLayout151.xml.rels" ContentType="application/vnd.openxmlformats-package.relationships+xml"/>
  <Override PartName="/ppt/slideLayouts/_rels/slideLayout152.xml.rels" ContentType="application/vnd.openxmlformats-package.relationships+xml"/>
  <Override PartName="/ppt/slideLayouts/_rels/slideLayout153.xml.rels" ContentType="application/vnd.openxmlformats-package.relationships+xml"/>
  <Override PartName="/ppt/slideLayouts/_rels/slideLayout154.xml.rels" ContentType="application/vnd.openxmlformats-package.relationships+xml"/>
  <Override PartName="/ppt/slideLayouts/_rels/slideLayout155.xml.rels" ContentType="application/vnd.openxmlformats-package.relationships+xml"/>
  <Override PartName="/ppt/slideLayouts/_rels/slideLayout156.xml.rels" ContentType="application/vnd.openxmlformats-package.relationships+xml"/>
  <Override PartName="/ppt/slideLayouts/_rels/slideLayout157.xml.rels" ContentType="application/vnd.openxmlformats-package.relationships+xml"/>
  <Override PartName="/ppt/slideLayouts/_rels/slideLayout160.xml.rels" ContentType="application/vnd.openxmlformats-package.relationships+xml"/>
  <Override PartName="/ppt/slideLayouts/_rels/slideLayout161.xml.rels" ContentType="application/vnd.openxmlformats-package.relationships+xml"/>
  <Override PartName="/ppt/slideLayouts/_rels/slideLayout162.xml.rels" ContentType="application/vnd.openxmlformats-package.relationships+xml"/>
  <Override PartName="/ppt/slideLayouts/_rels/slideLayout163.xml.rels" ContentType="application/vnd.openxmlformats-package.relationships+xml"/>
  <Override PartName="/ppt/slideLayouts/_rels/slideLayout164.xml.rels" ContentType="application/vnd.openxmlformats-package.relationships+xml"/>
  <Override PartName="/ppt/slideLayouts/_rels/slideLayout165.xml.rels" ContentType="application/vnd.openxmlformats-package.relationships+xml"/>
  <Override PartName="/ppt/slideLayouts/_rels/slideLayout166.xml.rels" ContentType="application/vnd.openxmlformats-package.relationships+xml"/>
  <Override PartName="/ppt/slideLayouts/_rels/slideLayout167.xml.rels" ContentType="application/vnd.openxmlformats-package.relationships+xml"/>
  <Override PartName="/ppt/slideLayouts/_rels/slideLayout170.xml.rels" ContentType="application/vnd.openxmlformats-package.relationships+xml"/>
  <Override PartName="/ppt/slideLayouts/_rels/slideLayout171.xml.rels" ContentType="application/vnd.openxmlformats-package.relationships+xml"/>
  <Override PartName="/ppt/slideLayouts/_rels/slideLayout172.xml.rels" ContentType="application/vnd.openxmlformats-package.relationships+xml"/>
  <Override PartName="/ppt/slideLayouts/_rels/slideLayout173.xml.rels" ContentType="application/vnd.openxmlformats-package.relationships+xml"/>
  <Override PartName="/ppt/slideLayouts/_rels/slideLayout174.xml.rels" ContentType="application/vnd.openxmlformats-package.relationships+xml"/>
  <Override PartName="/ppt/slideLayouts/_rels/slideLayout175.xml.rels" ContentType="application/vnd.openxmlformats-package.relationships+xml"/>
  <Override PartName="/ppt/slideLayouts/_rels/slideLayout176.xml.rels" ContentType="application/vnd.openxmlformats-package.relationships+xml"/>
  <Override PartName="/ppt/slideLayouts/_rels/slideLayout177.xml.rels" ContentType="application/vnd.openxmlformats-package.relationships+xml"/>
  <Override PartName="/ppt/slideLayouts/_rels/slideLayout180.xml.rels" ContentType="application/vnd.openxmlformats-package.relationships+xml"/>
  <Override PartName="/ppt/slideLayouts/_rels/slideLayout181.xml.rels" ContentType="application/vnd.openxmlformats-package.relationships+xml"/>
  <Override PartName="/ppt/slideLayouts/_rels/slideLayout18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39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50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51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52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53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4.xml.rels" ContentType="application/vnd.openxmlformats-package.relationships+xml"/>
  <Override PartName="/ppt/slides/_rels/slide45.xml.rels" ContentType="application/vnd.openxmlformats-package.relationships+xml"/>
  <Override PartName="/ppt/slides/_rels/slide46.xml.rels" ContentType="application/vnd.openxmlformats-package.relationships+xml"/>
  <Override PartName="/ppt/slides/_rels/slide47.xml.rels" ContentType="application/vnd.openxmlformats-package.relationships+xml"/>
  <Override PartName="/ppt/slides/_rels/slide48.xml.rels" ContentType="application/vnd.openxmlformats-package.relationships+xml"/>
  <Override PartName="/ppt/slides/_rels/slide49.xml.rels" ContentType="application/vnd.openxmlformats-package.relationships+xml"/>
  <Override PartName="/ppt/slides/_rels/slide54.xml.rels" ContentType="application/vnd.openxmlformats-package.relationships+xml"/>
  <Override PartName="/ppt/slides/_rels/slide55.xml.rels" ContentType="application/vnd.openxmlformats-package.relationships+xml"/>
  <Override PartName="/ppt/slides/_rels/slide56.xml.rels" ContentType="application/vnd.openxmlformats-package.relationships+xml"/>
  <Override PartName="/ppt/slides/_rels/slide57.xml.rels" ContentType="application/vnd.openxmlformats-package.relationships+xml"/>
  <Override PartName="/ppt/slides/_rels/slide58.xml.rels" ContentType="application/vnd.openxmlformats-package.relationships+xml"/>
  <Override PartName="/ppt/slides/_rels/slide59.xml.rels" ContentType="application/vnd.openxmlformats-package.relationships+xml"/>
  <Override PartName="/ppt/slides/_rels/slide60.xml.rels" ContentType="application/vnd.openxmlformats-package.relationships+xml"/>
  <Override PartName="/ppt/slides/_rels/slide61.xml.rels" ContentType="application/vnd.openxmlformats-package.relationships+xml"/>
  <Override PartName="/ppt/media/image1.png" ContentType="image/png"/>
  <Override PartName="/ppt/media/image2.png" ContentType="image/png"/>
  <Override PartName="/ppt/media/image4.jpeg" ContentType="image/jpeg"/>
  <Override PartName="/ppt/media/image3.jpeg" ContentType="image/jpeg"/>
  <Override PartName="/ppt/media/image5.jpeg" ContentType="image/jpeg"/>
  <Override PartName="/ppt/media/image6.gif" ContentType="image/gif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50" r:id="rId3"/>
    <p:sldMasterId id="2147483652" r:id="rId4"/>
    <p:sldMasterId id="2147483654" r:id="rId5"/>
    <p:sldMasterId id="2147483656" r:id="rId6"/>
    <p:sldMasterId id="2147483658" r:id="rId7"/>
    <p:sldMasterId id="2147483660" r:id="rId8"/>
    <p:sldMasterId id="2147483662" r:id="rId9"/>
    <p:sldMasterId id="2147483664" r:id="rId10"/>
    <p:sldMasterId id="2147483666" r:id="rId11"/>
    <p:sldMasterId id="2147483668" r:id="rId12"/>
    <p:sldMasterId id="2147483670" r:id="rId13"/>
    <p:sldMasterId id="2147483672" r:id="rId14"/>
    <p:sldMasterId id="2147483674" r:id="rId15"/>
    <p:sldMasterId id="2147483676" r:id="rId16"/>
    <p:sldMasterId id="2147483678" r:id="rId17"/>
    <p:sldMasterId id="2147483680" r:id="rId18"/>
    <p:sldMasterId id="2147483682" r:id="rId19"/>
    <p:sldMasterId id="2147483684" r:id="rId20"/>
    <p:sldMasterId id="2147483686" r:id="rId21"/>
    <p:sldMasterId id="2147483688" r:id="rId22"/>
    <p:sldMasterId id="2147483690" r:id="rId23"/>
    <p:sldMasterId id="2147483692" r:id="rId24"/>
    <p:sldMasterId id="2147483694" r:id="rId25"/>
    <p:sldMasterId id="2147483696" r:id="rId26"/>
    <p:sldMasterId id="2147483698" r:id="rId27"/>
    <p:sldMasterId id="2147483700" r:id="rId28"/>
    <p:sldMasterId id="2147483702" r:id="rId29"/>
    <p:sldMasterId id="2147483704" r:id="rId30"/>
    <p:sldMasterId id="2147483706" r:id="rId31"/>
    <p:sldMasterId id="2147483708" r:id="rId32"/>
    <p:sldMasterId id="2147483710" r:id="rId33"/>
    <p:sldMasterId id="2147483712" r:id="rId34"/>
    <p:sldMasterId id="2147483714" r:id="rId35"/>
    <p:sldMasterId id="2147483716" r:id="rId36"/>
    <p:sldMasterId id="2147483718" r:id="rId37"/>
    <p:sldMasterId id="2147483720" r:id="rId38"/>
    <p:sldMasterId id="2147483722" r:id="rId39"/>
    <p:sldMasterId id="2147483724" r:id="rId40"/>
    <p:sldMasterId id="2147483726" r:id="rId41"/>
    <p:sldMasterId id="2147483728" r:id="rId42"/>
    <p:sldMasterId id="2147483730" r:id="rId43"/>
    <p:sldMasterId id="2147483732" r:id="rId44"/>
    <p:sldMasterId id="2147483734" r:id="rId45"/>
    <p:sldMasterId id="2147483736" r:id="rId46"/>
    <p:sldMasterId id="2147483738" r:id="rId47"/>
    <p:sldMasterId id="2147483740" r:id="rId48"/>
    <p:sldMasterId id="2147483742" r:id="rId49"/>
    <p:sldMasterId id="2147483744" r:id="rId50"/>
    <p:sldMasterId id="2147483746" r:id="rId51"/>
    <p:sldMasterId id="2147483748" r:id="rId52"/>
    <p:sldMasterId id="2147483750" r:id="rId53"/>
    <p:sldMasterId id="2147483752" r:id="rId54"/>
    <p:sldMasterId id="2147483754" r:id="rId55"/>
    <p:sldMasterId id="2147483756" r:id="rId56"/>
    <p:sldMasterId id="2147483758" r:id="rId57"/>
    <p:sldMasterId id="2147483760" r:id="rId58"/>
    <p:sldMasterId id="2147483762" r:id="rId59"/>
    <p:sldMasterId id="2147483764" r:id="rId60"/>
    <p:sldMasterId id="2147483766" r:id="rId61"/>
    <p:sldMasterId id="2147483768" r:id="rId62"/>
    <p:sldMasterId id="2147483770" r:id="rId63"/>
    <p:sldMasterId id="2147483772" r:id="rId64"/>
    <p:sldMasterId id="2147483774" r:id="rId65"/>
    <p:sldMasterId id="2147483776" r:id="rId66"/>
    <p:sldMasterId id="2147483778" r:id="rId67"/>
    <p:sldMasterId id="2147483780" r:id="rId68"/>
    <p:sldMasterId id="2147483782" r:id="rId69"/>
    <p:sldMasterId id="2147483784" r:id="rId70"/>
    <p:sldMasterId id="2147483786" r:id="rId71"/>
    <p:sldMasterId id="2147483788" r:id="rId72"/>
    <p:sldMasterId id="2147483790" r:id="rId73"/>
    <p:sldMasterId id="2147483792" r:id="rId74"/>
    <p:sldMasterId id="2147483794" r:id="rId75"/>
    <p:sldMasterId id="2147483796" r:id="rId76"/>
    <p:sldMasterId id="2147483798" r:id="rId77"/>
    <p:sldMasterId id="2147483800" r:id="rId78"/>
    <p:sldMasterId id="2147483802" r:id="rId79"/>
    <p:sldMasterId id="2147483804" r:id="rId80"/>
    <p:sldMasterId id="2147483806" r:id="rId81"/>
    <p:sldMasterId id="2147483808" r:id="rId82"/>
    <p:sldMasterId id="2147483810" r:id="rId83"/>
    <p:sldMasterId id="2147483812" r:id="rId84"/>
    <p:sldMasterId id="2147483814" r:id="rId85"/>
    <p:sldMasterId id="2147483816" r:id="rId86"/>
    <p:sldMasterId id="2147483818" r:id="rId87"/>
    <p:sldMasterId id="2147483820" r:id="rId88"/>
    <p:sldMasterId id="2147483822" r:id="rId89"/>
    <p:sldMasterId id="2147483824" r:id="rId90"/>
    <p:sldMasterId id="2147483826" r:id="rId91"/>
    <p:sldMasterId id="2147483828" r:id="rId92"/>
    <p:sldMasterId id="2147483830" r:id="rId93"/>
    <p:sldMasterId id="2147483832" r:id="rId94"/>
    <p:sldMasterId id="2147483834" r:id="rId95"/>
    <p:sldMasterId id="2147483836" r:id="rId96"/>
    <p:sldMasterId id="2147483838" r:id="rId97"/>
    <p:sldMasterId id="2147483840" r:id="rId98"/>
    <p:sldMasterId id="2147483842" r:id="rId99"/>
    <p:sldMasterId id="2147483844" r:id="rId100"/>
    <p:sldMasterId id="2147483846" r:id="rId101"/>
    <p:sldMasterId id="2147483848" r:id="rId102"/>
    <p:sldMasterId id="2147483850" r:id="rId103"/>
    <p:sldMasterId id="2147483852" r:id="rId104"/>
    <p:sldMasterId id="2147483854" r:id="rId105"/>
    <p:sldMasterId id="2147483856" r:id="rId106"/>
    <p:sldMasterId id="2147483858" r:id="rId107"/>
    <p:sldMasterId id="2147483860" r:id="rId108"/>
    <p:sldMasterId id="2147483862" r:id="rId109"/>
    <p:sldMasterId id="2147483864" r:id="rId110"/>
    <p:sldMasterId id="2147483866" r:id="rId111"/>
    <p:sldMasterId id="2147483868" r:id="rId112"/>
    <p:sldMasterId id="2147483870" r:id="rId113"/>
    <p:sldMasterId id="2147483872" r:id="rId114"/>
    <p:sldMasterId id="2147483874" r:id="rId115"/>
    <p:sldMasterId id="2147483876" r:id="rId116"/>
    <p:sldMasterId id="2147483878" r:id="rId117"/>
    <p:sldMasterId id="2147483880" r:id="rId118"/>
    <p:sldMasterId id="2147483882" r:id="rId119"/>
    <p:sldMasterId id="2147483884" r:id="rId120"/>
    <p:sldMasterId id="2147483886" r:id="rId121"/>
    <p:sldMasterId id="2147483888" r:id="rId122"/>
    <p:sldMasterId id="2147483890" r:id="rId123"/>
    <p:sldMasterId id="2147483892" r:id="rId124"/>
    <p:sldMasterId id="2147483894" r:id="rId125"/>
    <p:sldMasterId id="2147483896" r:id="rId126"/>
    <p:sldMasterId id="2147483898" r:id="rId127"/>
    <p:sldMasterId id="2147483900" r:id="rId128"/>
    <p:sldMasterId id="2147483902" r:id="rId129"/>
    <p:sldMasterId id="2147483904" r:id="rId130"/>
    <p:sldMasterId id="2147483906" r:id="rId131"/>
    <p:sldMasterId id="2147483908" r:id="rId132"/>
    <p:sldMasterId id="2147483910" r:id="rId133"/>
    <p:sldMasterId id="2147483912" r:id="rId134"/>
    <p:sldMasterId id="2147483914" r:id="rId135"/>
    <p:sldMasterId id="2147483916" r:id="rId136"/>
    <p:sldMasterId id="2147483918" r:id="rId137"/>
    <p:sldMasterId id="2147483920" r:id="rId138"/>
    <p:sldMasterId id="2147483922" r:id="rId139"/>
    <p:sldMasterId id="2147483924" r:id="rId140"/>
    <p:sldMasterId id="2147483926" r:id="rId141"/>
    <p:sldMasterId id="2147483928" r:id="rId142"/>
    <p:sldMasterId id="2147483930" r:id="rId143"/>
    <p:sldMasterId id="2147483932" r:id="rId144"/>
    <p:sldMasterId id="2147483934" r:id="rId145"/>
    <p:sldMasterId id="2147483936" r:id="rId146"/>
    <p:sldMasterId id="2147483938" r:id="rId147"/>
    <p:sldMasterId id="2147483940" r:id="rId148"/>
    <p:sldMasterId id="2147483942" r:id="rId149"/>
    <p:sldMasterId id="2147483944" r:id="rId150"/>
    <p:sldMasterId id="2147483946" r:id="rId151"/>
    <p:sldMasterId id="2147483948" r:id="rId152"/>
    <p:sldMasterId id="2147483950" r:id="rId153"/>
    <p:sldMasterId id="2147483952" r:id="rId154"/>
    <p:sldMasterId id="2147483954" r:id="rId155"/>
    <p:sldMasterId id="2147483956" r:id="rId156"/>
    <p:sldMasterId id="2147483958" r:id="rId157"/>
    <p:sldMasterId id="2147483960" r:id="rId158"/>
    <p:sldMasterId id="2147483962" r:id="rId159"/>
    <p:sldMasterId id="2147483964" r:id="rId160"/>
    <p:sldMasterId id="2147483966" r:id="rId161"/>
    <p:sldMasterId id="2147483968" r:id="rId162"/>
    <p:sldMasterId id="2147483970" r:id="rId163"/>
    <p:sldMasterId id="2147483972" r:id="rId164"/>
    <p:sldMasterId id="2147483974" r:id="rId165"/>
    <p:sldMasterId id="2147483976" r:id="rId166"/>
    <p:sldMasterId id="2147483978" r:id="rId167"/>
    <p:sldMasterId id="2147483980" r:id="rId168"/>
    <p:sldMasterId id="2147483982" r:id="rId169"/>
    <p:sldMasterId id="2147483984" r:id="rId170"/>
    <p:sldMasterId id="2147483986" r:id="rId171"/>
    <p:sldMasterId id="2147483988" r:id="rId172"/>
    <p:sldMasterId id="2147483990" r:id="rId173"/>
    <p:sldMasterId id="2147483992" r:id="rId174"/>
    <p:sldMasterId id="2147483994" r:id="rId175"/>
    <p:sldMasterId id="2147483996" r:id="rId176"/>
    <p:sldMasterId id="2147483998" r:id="rId177"/>
    <p:sldMasterId id="2147484000" r:id="rId178"/>
    <p:sldMasterId id="2147484002" r:id="rId179"/>
    <p:sldMasterId id="2147484004" r:id="rId180"/>
    <p:sldMasterId id="2147484006" r:id="rId181"/>
    <p:sldMasterId id="2147484008" r:id="rId182"/>
    <p:sldMasterId id="2147484010" r:id="rId183"/>
  </p:sldMasterIdLst>
  <p:notesMasterIdLst>
    <p:notesMasterId r:id="rId184"/>
  </p:notesMasterIdLst>
  <p:sldIdLst>
    <p:sldId id="256" r:id="rId185"/>
    <p:sldId id="257" r:id="rId186"/>
    <p:sldId id="258" r:id="rId187"/>
    <p:sldId id="259" r:id="rId188"/>
    <p:sldId id="260" r:id="rId189"/>
    <p:sldId id="261" r:id="rId190"/>
    <p:sldId id="262" r:id="rId191"/>
    <p:sldId id="263" r:id="rId192"/>
    <p:sldId id="264" r:id="rId193"/>
    <p:sldId id="265" r:id="rId194"/>
    <p:sldId id="266" r:id="rId195"/>
    <p:sldId id="267" r:id="rId196"/>
    <p:sldId id="268" r:id="rId197"/>
    <p:sldId id="269" r:id="rId198"/>
    <p:sldId id="270" r:id="rId199"/>
    <p:sldId id="271" r:id="rId200"/>
    <p:sldId id="272" r:id="rId201"/>
    <p:sldId id="273" r:id="rId202"/>
    <p:sldId id="274" r:id="rId203"/>
    <p:sldId id="275" r:id="rId204"/>
    <p:sldId id="276" r:id="rId205"/>
    <p:sldId id="277" r:id="rId206"/>
    <p:sldId id="278" r:id="rId207"/>
    <p:sldId id="279" r:id="rId208"/>
    <p:sldId id="280" r:id="rId209"/>
    <p:sldId id="281" r:id="rId210"/>
    <p:sldId id="282" r:id="rId211"/>
    <p:sldId id="283" r:id="rId212"/>
    <p:sldId id="284" r:id="rId213"/>
    <p:sldId id="285" r:id="rId214"/>
    <p:sldId id="286" r:id="rId215"/>
    <p:sldId id="287" r:id="rId216"/>
    <p:sldId id="288" r:id="rId217"/>
    <p:sldId id="289" r:id="rId218"/>
    <p:sldId id="290" r:id="rId219"/>
    <p:sldId id="291" r:id="rId220"/>
    <p:sldId id="292" r:id="rId221"/>
    <p:sldId id="293" r:id="rId222"/>
    <p:sldId id="294" r:id="rId223"/>
    <p:sldId id="295" r:id="rId224"/>
    <p:sldId id="296" r:id="rId225"/>
    <p:sldId id="297" r:id="rId226"/>
    <p:sldId id="298" r:id="rId227"/>
    <p:sldId id="299" r:id="rId228"/>
    <p:sldId id="300" r:id="rId229"/>
    <p:sldId id="301" r:id="rId230"/>
    <p:sldId id="302" r:id="rId231"/>
    <p:sldId id="303" r:id="rId232"/>
    <p:sldId id="304" r:id="rId233"/>
    <p:sldId id="305" r:id="rId234"/>
    <p:sldId id="306" r:id="rId235"/>
    <p:sldId id="307" r:id="rId236"/>
    <p:sldId id="308" r:id="rId237"/>
    <p:sldId id="309" r:id="rId238"/>
    <p:sldId id="310" r:id="rId239"/>
    <p:sldId id="311" r:id="rId240"/>
    <p:sldId id="312" r:id="rId241"/>
    <p:sldId id="313" r:id="rId242"/>
    <p:sldId id="314" r:id="rId243"/>
    <p:sldId id="315" r:id="rId244"/>
    <p:sldId id="316" r:id="rId245"/>
  </p:sldIdLst>
  <p:sldSz cx="6858000" cy="9144000"/>
  <p:notesSz cx="9144000" cy="6858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slideMaster" Target="slideMasters/slideMaster8.xml"/><Relationship Id="rId10" Type="http://schemas.openxmlformats.org/officeDocument/2006/relationships/slideMaster" Target="slideMasters/slideMaster9.xml"/><Relationship Id="rId11" Type="http://schemas.openxmlformats.org/officeDocument/2006/relationships/slideMaster" Target="slideMasters/slideMaster10.xml"/><Relationship Id="rId12" Type="http://schemas.openxmlformats.org/officeDocument/2006/relationships/slideMaster" Target="slideMasters/slideMaster11.xml"/><Relationship Id="rId13" Type="http://schemas.openxmlformats.org/officeDocument/2006/relationships/slideMaster" Target="slideMasters/slideMaster12.xml"/><Relationship Id="rId14" Type="http://schemas.openxmlformats.org/officeDocument/2006/relationships/slideMaster" Target="slideMasters/slideMaster13.xml"/><Relationship Id="rId15" Type="http://schemas.openxmlformats.org/officeDocument/2006/relationships/slideMaster" Target="slideMasters/slideMaster14.xml"/><Relationship Id="rId16" Type="http://schemas.openxmlformats.org/officeDocument/2006/relationships/slideMaster" Target="slideMasters/slideMaster15.xml"/><Relationship Id="rId17" Type="http://schemas.openxmlformats.org/officeDocument/2006/relationships/slideMaster" Target="slideMasters/slideMaster16.xml"/><Relationship Id="rId18" Type="http://schemas.openxmlformats.org/officeDocument/2006/relationships/slideMaster" Target="slideMasters/slideMaster17.xml"/><Relationship Id="rId19" Type="http://schemas.openxmlformats.org/officeDocument/2006/relationships/slideMaster" Target="slideMasters/slideMaster18.xml"/><Relationship Id="rId20" Type="http://schemas.openxmlformats.org/officeDocument/2006/relationships/slideMaster" Target="slideMasters/slideMaster19.xml"/><Relationship Id="rId21" Type="http://schemas.openxmlformats.org/officeDocument/2006/relationships/slideMaster" Target="slideMasters/slideMaster20.xml"/><Relationship Id="rId22" Type="http://schemas.openxmlformats.org/officeDocument/2006/relationships/slideMaster" Target="slideMasters/slideMaster21.xml"/><Relationship Id="rId23" Type="http://schemas.openxmlformats.org/officeDocument/2006/relationships/slideMaster" Target="slideMasters/slideMaster22.xml"/><Relationship Id="rId24" Type="http://schemas.openxmlformats.org/officeDocument/2006/relationships/slideMaster" Target="slideMasters/slideMaster23.xml"/><Relationship Id="rId25" Type="http://schemas.openxmlformats.org/officeDocument/2006/relationships/slideMaster" Target="slideMasters/slideMaster24.xml"/><Relationship Id="rId26" Type="http://schemas.openxmlformats.org/officeDocument/2006/relationships/slideMaster" Target="slideMasters/slideMaster25.xml"/><Relationship Id="rId27" Type="http://schemas.openxmlformats.org/officeDocument/2006/relationships/slideMaster" Target="slideMasters/slideMaster26.xml"/><Relationship Id="rId28" Type="http://schemas.openxmlformats.org/officeDocument/2006/relationships/slideMaster" Target="slideMasters/slideMaster27.xml"/><Relationship Id="rId29" Type="http://schemas.openxmlformats.org/officeDocument/2006/relationships/slideMaster" Target="slideMasters/slideMaster28.xml"/><Relationship Id="rId30" Type="http://schemas.openxmlformats.org/officeDocument/2006/relationships/slideMaster" Target="slideMasters/slideMaster29.xml"/><Relationship Id="rId31" Type="http://schemas.openxmlformats.org/officeDocument/2006/relationships/slideMaster" Target="slideMasters/slideMaster30.xml"/><Relationship Id="rId32" Type="http://schemas.openxmlformats.org/officeDocument/2006/relationships/slideMaster" Target="slideMasters/slideMaster31.xml"/><Relationship Id="rId33" Type="http://schemas.openxmlformats.org/officeDocument/2006/relationships/slideMaster" Target="slideMasters/slideMaster32.xml"/><Relationship Id="rId34" Type="http://schemas.openxmlformats.org/officeDocument/2006/relationships/slideMaster" Target="slideMasters/slideMaster33.xml"/><Relationship Id="rId35" Type="http://schemas.openxmlformats.org/officeDocument/2006/relationships/slideMaster" Target="slideMasters/slideMaster34.xml"/><Relationship Id="rId36" Type="http://schemas.openxmlformats.org/officeDocument/2006/relationships/slideMaster" Target="slideMasters/slideMaster35.xml"/><Relationship Id="rId37" Type="http://schemas.openxmlformats.org/officeDocument/2006/relationships/slideMaster" Target="slideMasters/slideMaster36.xml"/><Relationship Id="rId38" Type="http://schemas.openxmlformats.org/officeDocument/2006/relationships/slideMaster" Target="slideMasters/slideMaster37.xml"/><Relationship Id="rId39" Type="http://schemas.openxmlformats.org/officeDocument/2006/relationships/slideMaster" Target="slideMasters/slideMaster38.xml"/><Relationship Id="rId40" Type="http://schemas.openxmlformats.org/officeDocument/2006/relationships/slideMaster" Target="slideMasters/slideMaster39.xml"/><Relationship Id="rId41" Type="http://schemas.openxmlformats.org/officeDocument/2006/relationships/slideMaster" Target="slideMasters/slideMaster40.xml"/><Relationship Id="rId42" Type="http://schemas.openxmlformats.org/officeDocument/2006/relationships/slideMaster" Target="slideMasters/slideMaster41.xml"/><Relationship Id="rId43" Type="http://schemas.openxmlformats.org/officeDocument/2006/relationships/slideMaster" Target="slideMasters/slideMaster42.xml"/><Relationship Id="rId44" Type="http://schemas.openxmlformats.org/officeDocument/2006/relationships/slideMaster" Target="slideMasters/slideMaster43.xml"/><Relationship Id="rId45" Type="http://schemas.openxmlformats.org/officeDocument/2006/relationships/slideMaster" Target="slideMasters/slideMaster44.xml"/><Relationship Id="rId46" Type="http://schemas.openxmlformats.org/officeDocument/2006/relationships/slideMaster" Target="slideMasters/slideMaster45.xml"/><Relationship Id="rId47" Type="http://schemas.openxmlformats.org/officeDocument/2006/relationships/slideMaster" Target="slideMasters/slideMaster46.xml"/><Relationship Id="rId48" Type="http://schemas.openxmlformats.org/officeDocument/2006/relationships/slideMaster" Target="slideMasters/slideMaster47.xml"/><Relationship Id="rId49" Type="http://schemas.openxmlformats.org/officeDocument/2006/relationships/slideMaster" Target="slideMasters/slideMaster48.xml"/><Relationship Id="rId50" Type="http://schemas.openxmlformats.org/officeDocument/2006/relationships/slideMaster" Target="slideMasters/slideMaster49.xml"/><Relationship Id="rId51" Type="http://schemas.openxmlformats.org/officeDocument/2006/relationships/slideMaster" Target="slideMasters/slideMaster50.xml"/><Relationship Id="rId52" Type="http://schemas.openxmlformats.org/officeDocument/2006/relationships/slideMaster" Target="slideMasters/slideMaster51.xml"/><Relationship Id="rId53" Type="http://schemas.openxmlformats.org/officeDocument/2006/relationships/slideMaster" Target="slideMasters/slideMaster52.xml"/><Relationship Id="rId54" Type="http://schemas.openxmlformats.org/officeDocument/2006/relationships/slideMaster" Target="slideMasters/slideMaster53.xml"/><Relationship Id="rId55" Type="http://schemas.openxmlformats.org/officeDocument/2006/relationships/slideMaster" Target="slideMasters/slideMaster54.xml"/><Relationship Id="rId56" Type="http://schemas.openxmlformats.org/officeDocument/2006/relationships/slideMaster" Target="slideMasters/slideMaster55.xml"/><Relationship Id="rId57" Type="http://schemas.openxmlformats.org/officeDocument/2006/relationships/slideMaster" Target="slideMasters/slideMaster56.xml"/><Relationship Id="rId58" Type="http://schemas.openxmlformats.org/officeDocument/2006/relationships/slideMaster" Target="slideMasters/slideMaster57.xml"/><Relationship Id="rId59" Type="http://schemas.openxmlformats.org/officeDocument/2006/relationships/slideMaster" Target="slideMasters/slideMaster58.xml"/><Relationship Id="rId60" Type="http://schemas.openxmlformats.org/officeDocument/2006/relationships/slideMaster" Target="slideMasters/slideMaster59.xml"/><Relationship Id="rId61" Type="http://schemas.openxmlformats.org/officeDocument/2006/relationships/slideMaster" Target="slideMasters/slideMaster60.xml"/><Relationship Id="rId62" Type="http://schemas.openxmlformats.org/officeDocument/2006/relationships/slideMaster" Target="slideMasters/slideMaster61.xml"/><Relationship Id="rId63" Type="http://schemas.openxmlformats.org/officeDocument/2006/relationships/slideMaster" Target="slideMasters/slideMaster62.xml"/><Relationship Id="rId64" Type="http://schemas.openxmlformats.org/officeDocument/2006/relationships/slideMaster" Target="slideMasters/slideMaster63.xml"/><Relationship Id="rId65" Type="http://schemas.openxmlformats.org/officeDocument/2006/relationships/slideMaster" Target="slideMasters/slideMaster64.xml"/><Relationship Id="rId66" Type="http://schemas.openxmlformats.org/officeDocument/2006/relationships/slideMaster" Target="slideMasters/slideMaster65.xml"/><Relationship Id="rId67" Type="http://schemas.openxmlformats.org/officeDocument/2006/relationships/slideMaster" Target="slideMasters/slideMaster66.xml"/><Relationship Id="rId68" Type="http://schemas.openxmlformats.org/officeDocument/2006/relationships/slideMaster" Target="slideMasters/slideMaster67.xml"/><Relationship Id="rId69" Type="http://schemas.openxmlformats.org/officeDocument/2006/relationships/slideMaster" Target="slideMasters/slideMaster68.xml"/><Relationship Id="rId70" Type="http://schemas.openxmlformats.org/officeDocument/2006/relationships/slideMaster" Target="slideMasters/slideMaster69.xml"/><Relationship Id="rId71" Type="http://schemas.openxmlformats.org/officeDocument/2006/relationships/slideMaster" Target="slideMasters/slideMaster70.xml"/><Relationship Id="rId72" Type="http://schemas.openxmlformats.org/officeDocument/2006/relationships/slideMaster" Target="slideMasters/slideMaster71.xml"/><Relationship Id="rId73" Type="http://schemas.openxmlformats.org/officeDocument/2006/relationships/slideMaster" Target="slideMasters/slideMaster72.xml"/><Relationship Id="rId74" Type="http://schemas.openxmlformats.org/officeDocument/2006/relationships/slideMaster" Target="slideMasters/slideMaster73.xml"/><Relationship Id="rId75" Type="http://schemas.openxmlformats.org/officeDocument/2006/relationships/slideMaster" Target="slideMasters/slideMaster74.xml"/><Relationship Id="rId76" Type="http://schemas.openxmlformats.org/officeDocument/2006/relationships/slideMaster" Target="slideMasters/slideMaster75.xml"/><Relationship Id="rId77" Type="http://schemas.openxmlformats.org/officeDocument/2006/relationships/slideMaster" Target="slideMasters/slideMaster76.xml"/><Relationship Id="rId78" Type="http://schemas.openxmlformats.org/officeDocument/2006/relationships/slideMaster" Target="slideMasters/slideMaster77.xml"/><Relationship Id="rId79" Type="http://schemas.openxmlformats.org/officeDocument/2006/relationships/slideMaster" Target="slideMasters/slideMaster78.xml"/><Relationship Id="rId80" Type="http://schemas.openxmlformats.org/officeDocument/2006/relationships/slideMaster" Target="slideMasters/slideMaster79.xml"/><Relationship Id="rId81" Type="http://schemas.openxmlformats.org/officeDocument/2006/relationships/slideMaster" Target="slideMasters/slideMaster80.xml"/><Relationship Id="rId82" Type="http://schemas.openxmlformats.org/officeDocument/2006/relationships/slideMaster" Target="slideMasters/slideMaster81.xml"/><Relationship Id="rId83" Type="http://schemas.openxmlformats.org/officeDocument/2006/relationships/slideMaster" Target="slideMasters/slideMaster82.xml"/><Relationship Id="rId84" Type="http://schemas.openxmlformats.org/officeDocument/2006/relationships/slideMaster" Target="slideMasters/slideMaster83.xml"/><Relationship Id="rId85" Type="http://schemas.openxmlformats.org/officeDocument/2006/relationships/slideMaster" Target="slideMasters/slideMaster84.xml"/><Relationship Id="rId86" Type="http://schemas.openxmlformats.org/officeDocument/2006/relationships/slideMaster" Target="slideMasters/slideMaster85.xml"/><Relationship Id="rId87" Type="http://schemas.openxmlformats.org/officeDocument/2006/relationships/slideMaster" Target="slideMasters/slideMaster86.xml"/><Relationship Id="rId88" Type="http://schemas.openxmlformats.org/officeDocument/2006/relationships/slideMaster" Target="slideMasters/slideMaster87.xml"/><Relationship Id="rId89" Type="http://schemas.openxmlformats.org/officeDocument/2006/relationships/slideMaster" Target="slideMasters/slideMaster88.xml"/><Relationship Id="rId90" Type="http://schemas.openxmlformats.org/officeDocument/2006/relationships/slideMaster" Target="slideMasters/slideMaster89.xml"/><Relationship Id="rId91" Type="http://schemas.openxmlformats.org/officeDocument/2006/relationships/slideMaster" Target="slideMasters/slideMaster90.xml"/><Relationship Id="rId92" Type="http://schemas.openxmlformats.org/officeDocument/2006/relationships/slideMaster" Target="slideMasters/slideMaster91.xml"/><Relationship Id="rId93" Type="http://schemas.openxmlformats.org/officeDocument/2006/relationships/slideMaster" Target="slideMasters/slideMaster92.xml"/><Relationship Id="rId94" Type="http://schemas.openxmlformats.org/officeDocument/2006/relationships/slideMaster" Target="slideMasters/slideMaster93.xml"/><Relationship Id="rId95" Type="http://schemas.openxmlformats.org/officeDocument/2006/relationships/slideMaster" Target="slideMasters/slideMaster94.xml"/><Relationship Id="rId96" Type="http://schemas.openxmlformats.org/officeDocument/2006/relationships/slideMaster" Target="slideMasters/slideMaster95.xml"/><Relationship Id="rId97" Type="http://schemas.openxmlformats.org/officeDocument/2006/relationships/slideMaster" Target="slideMasters/slideMaster96.xml"/><Relationship Id="rId98" Type="http://schemas.openxmlformats.org/officeDocument/2006/relationships/slideMaster" Target="slideMasters/slideMaster97.xml"/><Relationship Id="rId99" Type="http://schemas.openxmlformats.org/officeDocument/2006/relationships/slideMaster" Target="slideMasters/slideMaster98.xml"/><Relationship Id="rId100" Type="http://schemas.openxmlformats.org/officeDocument/2006/relationships/slideMaster" Target="slideMasters/slideMaster99.xml"/><Relationship Id="rId101" Type="http://schemas.openxmlformats.org/officeDocument/2006/relationships/slideMaster" Target="slideMasters/slideMaster100.xml"/><Relationship Id="rId102" Type="http://schemas.openxmlformats.org/officeDocument/2006/relationships/slideMaster" Target="slideMasters/slideMaster101.xml"/><Relationship Id="rId103" Type="http://schemas.openxmlformats.org/officeDocument/2006/relationships/slideMaster" Target="slideMasters/slideMaster102.xml"/><Relationship Id="rId104" Type="http://schemas.openxmlformats.org/officeDocument/2006/relationships/slideMaster" Target="slideMasters/slideMaster103.xml"/><Relationship Id="rId105" Type="http://schemas.openxmlformats.org/officeDocument/2006/relationships/slideMaster" Target="slideMasters/slideMaster104.xml"/><Relationship Id="rId106" Type="http://schemas.openxmlformats.org/officeDocument/2006/relationships/slideMaster" Target="slideMasters/slideMaster105.xml"/><Relationship Id="rId107" Type="http://schemas.openxmlformats.org/officeDocument/2006/relationships/slideMaster" Target="slideMasters/slideMaster106.xml"/><Relationship Id="rId108" Type="http://schemas.openxmlformats.org/officeDocument/2006/relationships/slideMaster" Target="slideMasters/slideMaster107.xml"/><Relationship Id="rId109" Type="http://schemas.openxmlformats.org/officeDocument/2006/relationships/slideMaster" Target="slideMasters/slideMaster108.xml"/><Relationship Id="rId110" Type="http://schemas.openxmlformats.org/officeDocument/2006/relationships/slideMaster" Target="slideMasters/slideMaster109.xml"/><Relationship Id="rId111" Type="http://schemas.openxmlformats.org/officeDocument/2006/relationships/slideMaster" Target="slideMasters/slideMaster110.xml"/><Relationship Id="rId112" Type="http://schemas.openxmlformats.org/officeDocument/2006/relationships/slideMaster" Target="slideMasters/slideMaster111.xml"/><Relationship Id="rId113" Type="http://schemas.openxmlformats.org/officeDocument/2006/relationships/slideMaster" Target="slideMasters/slideMaster112.xml"/><Relationship Id="rId114" Type="http://schemas.openxmlformats.org/officeDocument/2006/relationships/slideMaster" Target="slideMasters/slideMaster113.xml"/><Relationship Id="rId115" Type="http://schemas.openxmlformats.org/officeDocument/2006/relationships/slideMaster" Target="slideMasters/slideMaster114.xml"/><Relationship Id="rId116" Type="http://schemas.openxmlformats.org/officeDocument/2006/relationships/slideMaster" Target="slideMasters/slideMaster115.xml"/><Relationship Id="rId117" Type="http://schemas.openxmlformats.org/officeDocument/2006/relationships/slideMaster" Target="slideMasters/slideMaster116.xml"/><Relationship Id="rId118" Type="http://schemas.openxmlformats.org/officeDocument/2006/relationships/slideMaster" Target="slideMasters/slideMaster117.xml"/><Relationship Id="rId119" Type="http://schemas.openxmlformats.org/officeDocument/2006/relationships/slideMaster" Target="slideMasters/slideMaster118.xml"/><Relationship Id="rId120" Type="http://schemas.openxmlformats.org/officeDocument/2006/relationships/slideMaster" Target="slideMasters/slideMaster119.xml"/><Relationship Id="rId121" Type="http://schemas.openxmlformats.org/officeDocument/2006/relationships/slideMaster" Target="slideMasters/slideMaster120.xml"/><Relationship Id="rId122" Type="http://schemas.openxmlformats.org/officeDocument/2006/relationships/slideMaster" Target="slideMasters/slideMaster121.xml"/><Relationship Id="rId123" Type="http://schemas.openxmlformats.org/officeDocument/2006/relationships/slideMaster" Target="slideMasters/slideMaster122.xml"/><Relationship Id="rId124" Type="http://schemas.openxmlformats.org/officeDocument/2006/relationships/slideMaster" Target="slideMasters/slideMaster123.xml"/><Relationship Id="rId125" Type="http://schemas.openxmlformats.org/officeDocument/2006/relationships/slideMaster" Target="slideMasters/slideMaster124.xml"/><Relationship Id="rId126" Type="http://schemas.openxmlformats.org/officeDocument/2006/relationships/slideMaster" Target="slideMasters/slideMaster125.xml"/><Relationship Id="rId127" Type="http://schemas.openxmlformats.org/officeDocument/2006/relationships/slideMaster" Target="slideMasters/slideMaster126.xml"/><Relationship Id="rId128" Type="http://schemas.openxmlformats.org/officeDocument/2006/relationships/slideMaster" Target="slideMasters/slideMaster127.xml"/><Relationship Id="rId129" Type="http://schemas.openxmlformats.org/officeDocument/2006/relationships/slideMaster" Target="slideMasters/slideMaster128.xml"/><Relationship Id="rId130" Type="http://schemas.openxmlformats.org/officeDocument/2006/relationships/slideMaster" Target="slideMasters/slideMaster129.xml"/><Relationship Id="rId131" Type="http://schemas.openxmlformats.org/officeDocument/2006/relationships/slideMaster" Target="slideMasters/slideMaster130.xml"/><Relationship Id="rId132" Type="http://schemas.openxmlformats.org/officeDocument/2006/relationships/slideMaster" Target="slideMasters/slideMaster131.xml"/><Relationship Id="rId133" Type="http://schemas.openxmlformats.org/officeDocument/2006/relationships/slideMaster" Target="slideMasters/slideMaster132.xml"/><Relationship Id="rId134" Type="http://schemas.openxmlformats.org/officeDocument/2006/relationships/slideMaster" Target="slideMasters/slideMaster133.xml"/><Relationship Id="rId135" Type="http://schemas.openxmlformats.org/officeDocument/2006/relationships/slideMaster" Target="slideMasters/slideMaster134.xml"/><Relationship Id="rId136" Type="http://schemas.openxmlformats.org/officeDocument/2006/relationships/slideMaster" Target="slideMasters/slideMaster135.xml"/><Relationship Id="rId137" Type="http://schemas.openxmlformats.org/officeDocument/2006/relationships/slideMaster" Target="slideMasters/slideMaster136.xml"/><Relationship Id="rId138" Type="http://schemas.openxmlformats.org/officeDocument/2006/relationships/slideMaster" Target="slideMasters/slideMaster137.xml"/><Relationship Id="rId139" Type="http://schemas.openxmlformats.org/officeDocument/2006/relationships/slideMaster" Target="slideMasters/slideMaster138.xml"/><Relationship Id="rId140" Type="http://schemas.openxmlformats.org/officeDocument/2006/relationships/slideMaster" Target="slideMasters/slideMaster139.xml"/><Relationship Id="rId141" Type="http://schemas.openxmlformats.org/officeDocument/2006/relationships/slideMaster" Target="slideMasters/slideMaster140.xml"/><Relationship Id="rId142" Type="http://schemas.openxmlformats.org/officeDocument/2006/relationships/slideMaster" Target="slideMasters/slideMaster141.xml"/><Relationship Id="rId143" Type="http://schemas.openxmlformats.org/officeDocument/2006/relationships/slideMaster" Target="slideMasters/slideMaster142.xml"/><Relationship Id="rId144" Type="http://schemas.openxmlformats.org/officeDocument/2006/relationships/slideMaster" Target="slideMasters/slideMaster143.xml"/><Relationship Id="rId145" Type="http://schemas.openxmlformats.org/officeDocument/2006/relationships/slideMaster" Target="slideMasters/slideMaster144.xml"/><Relationship Id="rId146" Type="http://schemas.openxmlformats.org/officeDocument/2006/relationships/slideMaster" Target="slideMasters/slideMaster145.xml"/><Relationship Id="rId147" Type="http://schemas.openxmlformats.org/officeDocument/2006/relationships/slideMaster" Target="slideMasters/slideMaster146.xml"/><Relationship Id="rId148" Type="http://schemas.openxmlformats.org/officeDocument/2006/relationships/slideMaster" Target="slideMasters/slideMaster147.xml"/><Relationship Id="rId149" Type="http://schemas.openxmlformats.org/officeDocument/2006/relationships/slideMaster" Target="slideMasters/slideMaster148.xml"/><Relationship Id="rId150" Type="http://schemas.openxmlformats.org/officeDocument/2006/relationships/slideMaster" Target="slideMasters/slideMaster149.xml"/><Relationship Id="rId151" Type="http://schemas.openxmlformats.org/officeDocument/2006/relationships/slideMaster" Target="slideMasters/slideMaster150.xml"/><Relationship Id="rId152" Type="http://schemas.openxmlformats.org/officeDocument/2006/relationships/slideMaster" Target="slideMasters/slideMaster151.xml"/><Relationship Id="rId153" Type="http://schemas.openxmlformats.org/officeDocument/2006/relationships/slideMaster" Target="slideMasters/slideMaster152.xml"/><Relationship Id="rId154" Type="http://schemas.openxmlformats.org/officeDocument/2006/relationships/slideMaster" Target="slideMasters/slideMaster153.xml"/><Relationship Id="rId155" Type="http://schemas.openxmlformats.org/officeDocument/2006/relationships/slideMaster" Target="slideMasters/slideMaster154.xml"/><Relationship Id="rId156" Type="http://schemas.openxmlformats.org/officeDocument/2006/relationships/slideMaster" Target="slideMasters/slideMaster155.xml"/><Relationship Id="rId157" Type="http://schemas.openxmlformats.org/officeDocument/2006/relationships/slideMaster" Target="slideMasters/slideMaster156.xml"/><Relationship Id="rId158" Type="http://schemas.openxmlformats.org/officeDocument/2006/relationships/slideMaster" Target="slideMasters/slideMaster157.xml"/><Relationship Id="rId159" Type="http://schemas.openxmlformats.org/officeDocument/2006/relationships/slideMaster" Target="slideMasters/slideMaster158.xml"/><Relationship Id="rId160" Type="http://schemas.openxmlformats.org/officeDocument/2006/relationships/slideMaster" Target="slideMasters/slideMaster159.xml"/><Relationship Id="rId161" Type="http://schemas.openxmlformats.org/officeDocument/2006/relationships/slideMaster" Target="slideMasters/slideMaster160.xml"/><Relationship Id="rId162" Type="http://schemas.openxmlformats.org/officeDocument/2006/relationships/slideMaster" Target="slideMasters/slideMaster161.xml"/><Relationship Id="rId163" Type="http://schemas.openxmlformats.org/officeDocument/2006/relationships/slideMaster" Target="slideMasters/slideMaster162.xml"/><Relationship Id="rId164" Type="http://schemas.openxmlformats.org/officeDocument/2006/relationships/slideMaster" Target="slideMasters/slideMaster163.xml"/><Relationship Id="rId165" Type="http://schemas.openxmlformats.org/officeDocument/2006/relationships/slideMaster" Target="slideMasters/slideMaster164.xml"/><Relationship Id="rId166" Type="http://schemas.openxmlformats.org/officeDocument/2006/relationships/slideMaster" Target="slideMasters/slideMaster165.xml"/><Relationship Id="rId167" Type="http://schemas.openxmlformats.org/officeDocument/2006/relationships/slideMaster" Target="slideMasters/slideMaster166.xml"/><Relationship Id="rId168" Type="http://schemas.openxmlformats.org/officeDocument/2006/relationships/slideMaster" Target="slideMasters/slideMaster167.xml"/><Relationship Id="rId169" Type="http://schemas.openxmlformats.org/officeDocument/2006/relationships/slideMaster" Target="slideMasters/slideMaster168.xml"/><Relationship Id="rId170" Type="http://schemas.openxmlformats.org/officeDocument/2006/relationships/slideMaster" Target="slideMasters/slideMaster169.xml"/><Relationship Id="rId171" Type="http://schemas.openxmlformats.org/officeDocument/2006/relationships/slideMaster" Target="slideMasters/slideMaster170.xml"/><Relationship Id="rId172" Type="http://schemas.openxmlformats.org/officeDocument/2006/relationships/slideMaster" Target="slideMasters/slideMaster171.xml"/><Relationship Id="rId173" Type="http://schemas.openxmlformats.org/officeDocument/2006/relationships/slideMaster" Target="slideMasters/slideMaster172.xml"/><Relationship Id="rId174" Type="http://schemas.openxmlformats.org/officeDocument/2006/relationships/slideMaster" Target="slideMasters/slideMaster173.xml"/><Relationship Id="rId175" Type="http://schemas.openxmlformats.org/officeDocument/2006/relationships/slideMaster" Target="slideMasters/slideMaster174.xml"/><Relationship Id="rId176" Type="http://schemas.openxmlformats.org/officeDocument/2006/relationships/slideMaster" Target="slideMasters/slideMaster175.xml"/><Relationship Id="rId177" Type="http://schemas.openxmlformats.org/officeDocument/2006/relationships/slideMaster" Target="slideMasters/slideMaster176.xml"/><Relationship Id="rId178" Type="http://schemas.openxmlformats.org/officeDocument/2006/relationships/slideMaster" Target="slideMasters/slideMaster177.xml"/><Relationship Id="rId179" Type="http://schemas.openxmlformats.org/officeDocument/2006/relationships/slideMaster" Target="slideMasters/slideMaster178.xml"/><Relationship Id="rId180" Type="http://schemas.openxmlformats.org/officeDocument/2006/relationships/slideMaster" Target="slideMasters/slideMaster179.xml"/><Relationship Id="rId181" Type="http://schemas.openxmlformats.org/officeDocument/2006/relationships/slideMaster" Target="slideMasters/slideMaster180.xml"/><Relationship Id="rId182" Type="http://schemas.openxmlformats.org/officeDocument/2006/relationships/slideMaster" Target="slideMasters/slideMaster181.xml"/><Relationship Id="rId183" Type="http://schemas.openxmlformats.org/officeDocument/2006/relationships/slideMaster" Target="slideMasters/slideMaster182.xml"/><Relationship Id="rId184" Type="http://schemas.openxmlformats.org/officeDocument/2006/relationships/notesMaster" Target="notesMasters/notesMaster1.xml"/><Relationship Id="rId185" Type="http://schemas.openxmlformats.org/officeDocument/2006/relationships/slide" Target="slides/slide1.xml"/><Relationship Id="rId186" Type="http://schemas.openxmlformats.org/officeDocument/2006/relationships/slide" Target="slides/slide2.xml"/><Relationship Id="rId187" Type="http://schemas.openxmlformats.org/officeDocument/2006/relationships/slide" Target="slides/slide3.xml"/><Relationship Id="rId188" Type="http://schemas.openxmlformats.org/officeDocument/2006/relationships/slide" Target="slides/slide4.xml"/><Relationship Id="rId189" Type="http://schemas.openxmlformats.org/officeDocument/2006/relationships/slide" Target="slides/slide5.xml"/><Relationship Id="rId190" Type="http://schemas.openxmlformats.org/officeDocument/2006/relationships/slide" Target="slides/slide6.xml"/><Relationship Id="rId191" Type="http://schemas.openxmlformats.org/officeDocument/2006/relationships/slide" Target="slides/slide7.xml"/><Relationship Id="rId192" Type="http://schemas.openxmlformats.org/officeDocument/2006/relationships/slide" Target="slides/slide8.xml"/><Relationship Id="rId193" Type="http://schemas.openxmlformats.org/officeDocument/2006/relationships/slide" Target="slides/slide9.xml"/><Relationship Id="rId194" Type="http://schemas.openxmlformats.org/officeDocument/2006/relationships/slide" Target="slides/slide10.xml"/><Relationship Id="rId195" Type="http://schemas.openxmlformats.org/officeDocument/2006/relationships/slide" Target="slides/slide11.xml"/><Relationship Id="rId196" Type="http://schemas.openxmlformats.org/officeDocument/2006/relationships/slide" Target="slides/slide12.xml"/><Relationship Id="rId197" Type="http://schemas.openxmlformats.org/officeDocument/2006/relationships/slide" Target="slides/slide13.xml"/><Relationship Id="rId198" Type="http://schemas.openxmlformats.org/officeDocument/2006/relationships/slide" Target="slides/slide14.xml"/><Relationship Id="rId199" Type="http://schemas.openxmlformats.org/officeDocument/2006/relationships/slide" Target="slides/slide15.xml"/><Relationship Id="rId200" Type="http://schemas.openxmlformats.org/officeDocument/2006/relationships/slide" Target="slides/slide16.xml"/><Relationship Id="rId201" Type="http://schemas.openxmlformats.org/officeDocument/2006/relationships/slide" Target="slides/slide17.xml"/><Relationship Id="rId202" Type="http://schemas.openxmlformats.org/officeDocument/2006/relationships/slide" Target="slides/slide18.xml"/><Relationship Id="rId203" Type="http://schemas.openxmlformats.org/officeDocument/2006/relationships/slide" Target="slides/slide19.xml"/><Relationship Id="rId204" Type="http://schemas.openxmlformats.org/officeDocument/2006/relationships/slide" Target="slides/slide20.xml"/><Relationship Id="rId205" Type="http://schemas.openxmlformats.org/officeDocument/2006/relationships/slide" Target="slides/slide21.xml"/><Relationship Id="rId206" Type="http://schemas.openxmlformats.org/officeDocument/2006/relationships/slide" Target="slides/slide22.xml"/><Relationship Id="rId207" Type="http://schemas.openxmlformats.org/officeDocument/2006/relationships/slide" Target="slides/slide23.xml"/><Relationship Id="rId208" Type="http://schemas.openxmlformats.org/officeDocument/2006/relationships/slide" Target="slides/slide24.xml"/><Relationship Id="rId209" Type="http://schemas.openxmlformats.org/officeDocument/2006/relationships/slide" Target="slides/slide25.xml"/><Relationship Id="rId210" Type="http://schemas.openxmlformats.org/officeDocument/2006/relationships/slide" Target="slides/slide26.xml"/><Relationship Id="rId211" Type="http://schemas.openxmlformats.org/officeDocument/2006/relationships/slide" Target="slides/slide27.xml"/><Relationship Id="rId212" Type="http://schemas.openxmlformats.org/officeDocument/2006/relationships/slide" Target="slides/slide28.xml"/><Relationship Id="rId213" Type="http://schemas.openxmlformats.org/officeDocument/2006/relationships/slide" Target="slides/slide29.xml"/><Relationship Id="rId214" Type="http://schemas.openxmlformats.org/officeDocument/2006/relationships/slide" Target="slides/slide30.xml"/><Relationship Id="rId215" Type="http://schemas.openxmlformats.org/officeDocument/2006/relationships/slide" Target="slides/slide31.xml"/><Relationship Id="rId216" Type="http://schemas.openxmlformats.org/officeDocument/2006/relationships/slide" Target="slides/slide32.xml"/><Relationship Id="rId217" Type="http://schemas.openxmlformats.org/officeDocument/2006/relationships/slide" Target="slides/slide33.xml"/><Relationship Id="rId218" Type="http://schemas.openxmlformats.org/officeDocument/2006/relationships/slide" Target="slides/slide34.xml"/><Relationship Id="rId219" Type="http://schemas.openxmlformats.org/officeDocument/2006/relationships/slide" Target="slides/slide35.xml"/><Relationship Id="rId220" Type="http://schemas.openxmlformats.org/officeDocument/2006/relationships/slide" Target="slides/slide36.xml"/><Relationship Id="rId221" Type="http://schemas.openxmlformats.org/officeDocument/2006/relationships/slide" Target="slides/slide37.xml"/><Relationship Id="rId222" Type="http://schemas.openxmlformats.org/officeDocument/2006/relationships/slide" Target="slides/slide38.xml"/><Relationship Id="rId223" Type="http://schemas.openxmlformats.org/officeDocument/2006/relationships/slide" Target="slides/slide39.xml"/><Relationship Id="rId224" Type="http://schemas.openxmlformats.org/officeDocument/2006/relationships/slide" Target="slides/slide40.xml"/><Relationship Id="rId225" Type="http://schemas.openxmlformats.org/officeDocument/2006/relationships/slide" Target="slides/slide41.xml"/><Relationship Id="rId226" Type="http://schemas.openxmlformats.org/officeDocument/2006/relationships/slide" Target="slides/slide42.xml"/><Relationship Id="rId227" Type="http://schemas.openxmlformats.org/officeDocument/2006/relationships/slide" Target="slides/slide43.xml"/><Relationship Id="rId228" Type="http://schemas.openxmlformats.org/officeDocument/2006/relationships/slide" Target="slides/slide44.xml"/><Relationship Id="rId229" Type="http://schemas.openxmlformats.org/officeDocument/2006/relationships/slide" Target="slides/slide45.xml"/><Relationship Id="rId230" Type="http://schemas.openxmlformats.org/officeDocument/2006/relationships/slide" Target="slides/slide46.xml"/><Relationship Id="rId231" Type="http://schemas.openxmlformats.org/officeDocument/2006/relationships/slide" Target="slides/slide47.xml"/><Relationship Id="rId232" Type="http://schemas.openxmlformats.org/officeDocument/2006/relationships/slide" Target="slides/slide48.xml"/><Relationship Id="rId233" Type="http://schemas.openxmlformats.org/officeDocument/2006/relationships/slide" Target="slides/slide49.xml"/><Relationship Id="rId234" Type="http://schemas.openxmlformats.org/officeDocument/2006/relationships/slide" Target="slides/slide50.xml"/><Relationship Id="rId235" Type="http://schemas.openxmlformats.org/officeDocument/2006/relationships/slide" Target="slides/slide51.xml"/><Relationship Id="rId236" Type="http://schemas.openxmlformats.org/officeDocument/2006/relationships/slide" Target="slides/slide52.xml"/><Relationship Id="rId237" Type="http://schemas.openxmlformats.org/officeDocument/2006/relationships/slide" Target="slides/slide53.xml"/><Relationship Id="rId238" Type="http://schemas.openxmlformats.org/officeDocument/2006/relationships/slide" Target="slides/slide54.xml"/><Relationship Id="rId239" Type="http://schemas.openxmlformats.org/officeDocument/2006/relationships/slide" Target="slides/slide55.xml"/><Relationship Id="rId240" Type="http://schemas.openxmlformats.org/officeDocument/2006/relationships/slide" Target="slides/slide56.xml"/><Relationship Id="rId241" Type="http://schemas.openxmlformats.org/officeDocument/2006/relationships/slide" Target="slides/slide57.xml"/><Relationship Id="rId242" Type="http://schemas.openxmlformats.org/officeDocument/2006/relationships/slide" Target="slides/slide58.xml"/><Relationship Id="rId243" Type="http://schemas.openxmlformats.org/officeDocument/2006/relationships/slide" Target="slides/slide59.xml"/><Relationship Id="rId244" Type="http://schemas.openxmlformats.org/officeDocument/2006/relationships/slide" Target="slides/slide60.xml"/><Relationship Id="rId245" Type="http://schemas.openxmlformats.org/officeDocument/2006/relationships/slide" Target="slides/slide61.xml"/><Relationship Id="rId24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18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déplacer la diapo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4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r>
              <a:rPr b="0" lang="fr-BE" sz="2000" spc="-1" strike="noStrike">
                <a:solidFill>
                  <a:srgbClr val="000000"/>
                </a:solidFill>
                <a:latin typeface="Arial"/>
              </a:rPr>
              <a:t>Cliquez pour modifier le format des notes</a:t>
            </a:r>
            <a:endParaRPr b="0" lang="fr-BE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5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&lt;en-tête&gt;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6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&lt;date/heure&gt;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7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&lt;pied de page&gt;</a:t>
            </a:r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988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fr-BE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0BE3940A-70E5-4122-916F-EAA731D30FCE}" type="slidenum">
              <a:rPr b="0" lang="fr-BE" sz="1400" spc="-1" strike="noStrike">
                <a:solidFill>
                  <a:srgbClr val="000000"/>
                </a:solidFill>
                <a:latin typeface="Times New Roman"/>
              </a:rPr>
              <a:t>&lt;numéro&gt;</a:t>
            </a:fld>
            <a:endParaRPr b="0" lang="fr-BE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39.xml.rels><?xml version="1.0" encoding="UTF-8"?>
<Relationships xmlns="http://schemas.openxmlformats.org/package/2006/relationships"><Relationship Id="rId1" Type="http://schemas.openxmlformats.org/officeDocument/2006/relationships/slide" Target="../slides/slide39.xml"/><Relationship Id="rId2" Type="http://schemas.openxmlformats.org/officeDocument/2006/relationships/notesMaster" Target="../notesMasters/notesMaster1.xml"/>
</Relationships>
</file>

<file path=ppt/notesSlides/_rels/notesSlide40.xml.rels><?xml version="1.0" encoding="UTF-8"?>
<Relationships xmlns="http://schemas.openxmlformats.org/package/2006/relationships"><Relationship Id="rId1" Type="http://schemas.openxmlformats.org/officeDocument/2006/relationships/slide" Target="../slides/slide40.xml"/><Relationship Id="rId2" Type="http://schemas.openxmlformats.org/officeDocument/2006/relationships/notesMaster" Target="../notesMasters/notesMaster1.xml"/>
</Relationships>
</file>

<file path=ppt/notesSlides/_rels/notesSlide44.xml.rels><?xml version="1.0" encoding="UTF-8"?>
<Relationships xmlns="http://schemas.openxmlformats.org/package/2006/relationships"><Relationship Id="rId1" Type="http://schemas.openxmlformats.org/officeDocument/2006/relationships/slide" Target="../slides/slide44.xml"/><Relationship Id="rId2" Type="http://schemas.openxmlformats.org/officeDocument/2006/relationships/notesMaster" Target="../notesMasters/notesMaster1.xml"/>
</Relationships>
</file>

<file path=ppt/notesSlides/_rels/notesSlide45.xml.rels><?xml version="1.0" encoding="UTF-8"?>
<Relationships xmlns="http://schemas.openxmlformats.org/package/2006/relationships"><Relationship Id="rId1" Type="http://schemas.openxmlformats.org/officeDocument/2006/relationships/slide" Target="../slides/slide45.xml"/><Relationship Id="rId2" Type="http://schemas.openxmlformats.org/officeDocument/2006/relationships/notesMaster" Target="../notesMasters/notesMaster1.xml"/>
</Relationships>
</file>

<file path=ppt/notesSlides/_rels/notesSlide53.xml.rels><?xml version="1.0" encoding="UTF-8"?>
<Relationships xmlns="http://schemas.openxmlformats.org/package/2006/relationships"><Relationship Id="rId1" Type="http://schemas.openxmlformats.org/officeDocument/2006/relationships/slide" Target="../slides/slide53.xml"/><Relationship Id="rId2" Type="http://schemas.openxmlformats.org/officeDocument/2006/relationships/notesMaster" Target="../notesMasters/notesMaster1.xml"/>
</Relationships>
</file>

<file path=ppt/notesSlides/_rels/notesSlide54.xml.rels><?xml version="1.0" encoding="UTF-8"?>
<Relationships xmlns="http://schemas.openxmlformats.org/package/2006/relationships"><Relationship Id="rId1" Type="http://schemas.openxmlformats.org/officeDocument/2006/relationships/slide" Target="../slides/slide54.xml"/><Relationship Id="rId2" Type="http://schemas.openxmlformats.org/officeDocument/2006/relationships/notesMaster" Target="../notesMasters/notesMaster1.xml"/>
</Relationships>
</file>

<file path=ppt/notesSlides/_rels/notesSlide56.xml.rels><?xml version="1.0" encoding="UTF-8"?>
<Relationships xmlns="http://schemas.openxmlformats.org/package/2006/relationships"><Relationship Id="rId1" Type="http://schemas.openxmlformats.org/officeDocument/2006/relationships/slide" Target="../slides/slide56.xml"/><Relationship Id="rId2" Type="http://schemas.openxmlformats.org/officeDocument/2006/relationships/notesMaster" Target="../notesMasters/notesMaster1.xml"/>
</Relationships>
</file>

<file path=ppt/notesSlides/_rels/notesSlide57.xml.rels><?xml version="1.0" encoding="UTF-8"?>
<Relationships xmlns="http://schemas.openxmlformats.org/package/2006/relationships"><Relationship Id="rId1" Type="http://schemas.openxmlformats.org/officeDocument/2006/relationships/slide" Target="../slides/slide57.xml"/><Relationship Id="rId2" Type="http://schemas.openxmlformats.org/officeDocument/2006/relationships/notesMaster" Target="../notesMasters/notesMaster1.xml"/>
</Relationships>
</file>

<file path=ppt/notesSlides/_rels/notesSlide58.xml.rels><?xml version="1.0" encoding="UTF-8"?>
<Relationships xmlns="http://schemas.openxmlformats.org/package/2006/relationships"><Relationship Id="rId1" Type="http://schemas.openxmlformats.org/officeDocument/2006/relationships/slide" Target="../slides/slide58.xml"/><Relationship Id="rId2" Type="http://schemas.openxmlformats.org/officeDocument/2006/relationships/notesMaster" Target="../notesMasters/notesMaster1.xml"/>
</Relationships>
</file>

<file path=ppt/notesSlides/_rels/notesSlide59.xml.rels><?xml version="1.0" encoding="UTF-8"?>
<Relationships xmlns="http://schemas.openxmlformats.org/package/2006/relationships"><Relationship Id="rId1" Type="http://schemas.openxmlformats.org/officeDocument/2006/relationships/slide" Target="../slides/slide59.xml"/><Relationship Id="rId2" Type="http://schemas.openxmlformats.org/officeDocument/2006/relationships/notesMaster" Target="../notesMasters/notesMaster1.xml"/>
</Relationships>
</file>

<file path=ppt/notesSlides/_rels/notesSlide60.xml.rels><?xml version="1.0" encoding="UTF-8"?>
<Relationships xmlns="http://schemas.openxmlformats.org/package/2006/relationships"><Relationship Id="rId1" Type="http://schemas.openxmlformats.org/officeDocument/2006/relationships/slide" Target="../slides/slide60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6" name="CustomShape 1"/>
          <p:cNvSpPr/>
          <p:nvPr/>
        </p:nvSpPr>
        <p:spPr>
          <a:xfrm>
            <a:off x="5180040" y="6513480"/>
            <a:ext cx="3961080" cy="341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 defTabSz="914400">
              <a:lnSpc>
                <a:spcPct val="100000"/>
              </a:lnSpc>
            </a:pPr>
            <a:fld id="{94F924B1-F2B2-4C16-82E6-6231E2CEBAD6}" type="slidenum">
              <a:rPr b="0" lang="fr-BE" sz="1200" spc="-1" strike="noStrike">
                <a:solidFill>
                  <a:srgbClr val="000000"/>
                </a:solidFill>
                <a:latin typeface="Arial"/>
                <a:ea typeface="+mn-ea"/>
              </a:rPr>
              <a:t>&lt;numéro&gt;</a:t>
            </a:fld>
            <a:endParaRPr b="0" lang="fr-BE" sz="1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7" name="PlaceHolder 1"/>
          <p:cNvSpPr>
            <a:spLocks noGrp="1"/>
          </p:cNvSpPr>
          <p:nvPr>
            <p:ph type="body"/>
          </p:nvPr>
        </p:nvSpPr>
        <p:spPr>
          <a:xfrm>
            <a:off x="914400" y="3257640"/>
            <a:ext cx="7313760" cy="3084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-216000">
              <a:buNone/>
            </a:pPr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3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CustomShape 1"/>
          <p:cNvSpPr/>
          <p:nvPr/>
        </p:nvSpPr>
        <p:spPr>
          <a:xfrm>
            <a:off x="685800" y="4343400"/>
            <a:ext cx="5481360" cy="410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CustomShape 1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" name="CustomShape 1"/>
          <p:cNvSpPr/>
          <p:nvPr/>
        </p:nvSpPr>
        <p:spPr>
          <a:xfrm>
            <a:off x="75528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3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CustomShape 1"/>
          <p:cNvSpPr/>
          <p:nvPr/>
        </p:nvSpPr>
        <p:spPr>
          <a:xfrm>
            <a:off x="755280" y="5078520"/>
            <a:ext cx="6047280" cy="481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8" name="CustomShape 1"/>
          <p:cNvSpPr/>
          <p:nvPr/>
        </p:nvSpPr>
        <p:spPr>
          <a:xfrm>
            <a:off x="685800" y="4343400"/>
            <a:ext cx="5485320" cy="4113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9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4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CustomShape 1"/>
          <p:cNvSpPr/>
          <p:nvPr/>
        </p:nvSpPr>
        <p:spPr>
          <a:xfrm>
            <a:off x="685800" y="4343400"/>
            <a:ext cx="5486040" cy="4114440"/>
          </a:xfrm>
          <a:custGeom>
            <a:avLst/>
            <a:gdLst>
              <a:gd name="textAreaLeft" fmla="*/ 0 w 5486040"/>
              <a:gd name="textAreaRight" fmla="*/ 5486400 w 5486040"/>
              <a:gd name="textAreaTop" fmla="*/ 0 h 4114440"/>
              <a:gd name="textAreaBottom" fmla="*/ 4114800 h 4114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8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8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86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7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88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90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5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92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notesSlides/notesSlide6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PlaceHolder 1"/>
          <p:cNvSpPr>
            <a:spLocks noGrp="1"/>
          </p:cNvSpPr>
          <p:nvPr>
            <p:ph type="sldImg"/>
          </p:nvPr>
        </p:nvSpPr>
        <p:spPr>
          <a:xfrm>
            <a:off x="2143080" y="695160"/>
            <a:ext cx="2571840" cy="3429000"/>
          </a:xfrm>
          <a:prstGeom prst="rect">
            <a:avLst/>
          </a:prstGeom>
          <a:ln w="0">
            <a:noFill/>
          </a:ln>
        </p:spPr>
      </p:sp>
      <p:sp>
        <p:nvSpPr>
          <p:cNvPr id="1094" name=""/>
          <p:cNvSpPr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.xml"/>
</Relationships>
</file>

<file path=ppt/slideLayouts/_rels/slideLayout10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0.xml"/>
</Relationships>
</file>

<file path=ppt/slideLayouts/_rels/slideLayout10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1.xml"/>
</Relationships>
</file>

<file path=ppt/slideLayouts/_rels/slideLayout10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2.xml"/>
</Relationships>
</file>

<file path=ppt/slideLayouts/_rels/slideLayout10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3.xml"/>
</Relationships>
</file>

<file path=ppt/slideLayouts/_rels/slideLayout10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4.xml"/>
</Relationships>
</file>

<file path=ppt/slideLayouts/_rels/slideLayout10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5.xml"/>
</Relationships>
</file>

<file path=ppt/slideLayouts/_rels/slideLayout10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6.xml"/>
</Relationships>
</file>

<file path=ppt/slideLayouts/_rels/slideLayout10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7.xml"/>
</Relationships>
</file>

<file path=ppt/slideLayouts/_rels/slideLayout10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8.xml"/>
</Relationships>
</file>

<file path=ppt/slideLayouts/_rels/slideLayout10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09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.xml"/>
</Relationships>
</file>

<file path=ppt/slideLayouts/_rels/slideLayout1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0.xml"/>
</Relationships>
</file>

<file path=ppt/slideLayouts/_rels/slideLayout1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1.xml"/>
</Relationships>
</file>

<file path=ppt/slideLayouts/_rels/slideLayout1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2.xml"/>
</Relationships>
</file>

<file path=ppt/slideLayouts/_rels/slideLayout1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3.xml"/>
</Relationships>
</file>

<file path=ppt/slideLayouts/_rels/slideLayout1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4.xml"/>
</Relationships>
</file>

<file path=ppt/slideLayouts/_rels/slideLayout1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5.xml"/>
</Relationships>
</file>

<file path=ppt/slideLayouts/_rels/slideLayout1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6.xml"/>
</Relationships>
</file>

<file path=ppt/slideLayouts/_rels/slideLayout1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7.xml"/>
</Relationships>
</file>

<file path=ppt/slideLayouts/_rels/slideLayout1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8.xml"/>
</Relationships>
</file>

<file path=ppt/slideLayouts/_rels/slideLayout1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19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.xml"/>
</Relationships>
</file>

<file path=ppt/slideLayouts/_rels/slideLayout1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0.xml"/>
</Relationships>
</file>

<file path=ppt/slideLayouts/_rels/slideLayout1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1.xml"/>
</Relationships>
</file>

<file path=ppt/slideLayouts/_rels/slideLayout1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2.xml"/>
</Relationships>
</file>

<file path=ppt/slideLayouts/_rels/slideLayout1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3.xml"/>
</Relationships>
</file>

<file path=ppt/slideLayouts/_rels/slideLayout1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4.xml"/>
</Relationships>
</file>

<file path=ppt/slideLayouts/_rels/slideLayout1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5.xml"/>
</Relationships>
</file>

<file path=ppt/slideLayouts/_rels/slideLayout1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6.xml"/>
</Relationships>
</file>

<file path=ppt/slideLayouts/_rels/slideLayout1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7.xml"/>
</Relationships>
</file>

<file path=ppt/slideLayouts/_rels/slideLayout1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8.xml"/>
</Relationships>
</file>

<file path=ppt/slideLayouts/_rels/slideLayout1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29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.xml"/>
</Relationships>
</file>

<file path=ppt/slideLayouts/_rels/slideLayout1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0.xml"/>
</Relationships>
</file>

<file path=ppt/slideLayouts/_rels/slideLayout1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1.xml"/>
</Relationships>
</file>

<file path=ppt/slideLayouts/_rels/slideLayout1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2.xml"/>
</Relationships>
</file>

<file path=ppt/slideLayouts/_rels/slideLayout1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3.xml"/>
</Relationships>
</file>

<file path=ppt/slideLayouts/_rels/slideLayout1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4.xml"/>
</Relationships>
</file>

<file path=ppt/slideLayouts/_rels/slideLayout1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5.xml"/>
</Relationships>
</file>

<file path=ppt/slideLayouts/_rels/slideLayout1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6.xml"/>
</Relationships>
</file>

<file path=ppt/slideLayouts/_rels/slideLayout1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7.xml"/>
</Relationships>
</file>

<file path=ppt/slideLayouts/_rels/slideLayout1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8.xml"/>
</Relationships>
</file>

<file path=ppt/slideLayouts/_rels/slideLayout1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39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.xml"/>
</Relationships>
</file>

<file path=ppt/slideLayouts/_rels/slideLayout1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0.xml"/>
</Relationships>
</file>

<file path=ppt/slideLayouts/_rels/slideLayout1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1.xml"/>
</Relationships>
</file>

<file path=ppt/slideLayouts/_rels/slideLayout1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2.xml"/>
</Relationships>
</file>

<file path=ppt/slideLayouts/_rels/slideLayout1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3.xml"/>
</Relationships>
</file>

<file path=ppt/slideLayouts/_rels/slideLayout1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4.xml"/>
</Relationships>
</file>

<file path=ppt/slideLayouts/_rels/slideLayout1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5.xml"/>
</Relationships>
</file>

<file path=ppt/slideLayouts/_rels/slideLayout1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6.xml"/>
</Relationships>
</file>

<file path=ppt/slideLayouts/_rels/slideLayout1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7.xml"/>
</Relationships>
</file>

<file path=ppt/slideLayouts/_rels/slideLayout1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8.xml"/>
</Relationships>
</file>

<file path=ppt/slideLayouts/_rels/slideLayout1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49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.xml"/>
</Relationships>
</file>

<file path=ppt/slideLayouts/_rels/slideLayout1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0.xml"/>
</Relationships>
</file>

<file path=ppt/slideLayouts/_rels/slideLayout1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1.xml"/>
</Relationships>
</file>

<file path=ppt/slideLayouts/_rels/slideLayout1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2.xml"/>
</Relationships>
</file>

<file path=ppt/slideLayouts/_rels/slideLayout1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3.xml"/>
</Relationships>
</file>

<file path=ppt/slideLayouts/_rels/slideLayout1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4.xml"/>
</Relationships>
</file>

<file path=ppt/slideLayouts/_rels/slideLayout1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5.xml"/>
</Relationships>
</file>

<file path=ppt/slideLayouts/_rels/slideLayout1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6.xml"/>
</Relationships>
</file>

<file path=ppt/slideLayouts/_rels/slideLayout1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7.xml"/>
</Relationships>
</file>

<file path=ppt/slideLayouts/_rels/slideLayout1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8.xml"/>
</Relationships>
</file>

<file path=ppt/slideLayouts/_rels/slideLayout1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59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.xml"/>
</Relationships>
</file>

<file path=ppt/slideLayouts/_rels/slideLayout1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0.xml"/>
</Relationships>
</file>

<file path=ppt/slideLayouts/_rels/slideLayout1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1.xml"/>
</Relationships>
</file>

<file path=ppt/slideLayouts/_rels/slideLayout1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2.xml"/>
</Relationships>
</file>

<file path=ppt/slideLayouts/_rels/slideLayout1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3.xml"/>
</Relationships>
</file>

<file path=ppt/slideLayouts/_rels/slideLayout1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4.xml"/>
</Relationships>
</file>

<file path=ppt/slideLayouts/_rels/slideLayout1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5.xml"/>
</Relationships>
</file>

<file path=ppt/slideLayouts/_rels/slideLayout1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6.xml"/>
</Relationships>
</file>

<file path=ppt/slideLayouts/_rels/slideLayout1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7.xml"/>
</Relationships>
</file>

<file path=ppt/slideLayouts/_rels/slideLayout1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8.xml"/>
</Relationships>
</file>

<file path=ppt/slideLayouts/_rels/slideLayout1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69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.xml"/>
</Relationships>
</file>

<file path=ppt/slideLayouts/_rels/slideLayout1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0.xml"/>
</Relationships>
</file>

<file path=ppt/slideLayouts/_rels/slideLayout1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1.xml"/>
</Relationships>
</file>

<file path=ppt/slideLayouts/_rels/slideLayout1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2.xml"/>
</Relationships>
</file>

<file path=ppt/slideLayouts/_rels/slideLayout1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3.xml"/>
</Relationships>
</file>

<file path=ppt/slideLayouts/_rels/slideLayout1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4.xml"/>
</Relationships>
</file>

<file path=ppt/slideLayouts/_rels/slideLayout1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5.xml"/>
</Relationships>
</file>

<file path=ppt/slideLayouts/_rels/slideLayout1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6.xml"/>
</Relationships>
</file>

<file path=ppt/slideLayouts/_rels/slideLayout1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7.xml"/>
</Relationships>
</file>

<file path=ppt/slideLayouts/_rels/slideLayout1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8.xml"/>
</Relationships>
</file>

<file path=ppt/slideLayouts/_rels/slideLayout1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79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.xml"/>
</Relationships>
</file>

<file path=ppt/slideLayouts/_rels/slideLayout1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0.xml"/>
</Relationships>
</file>

<file path=ppt/slideLayouts/_rels/slideLayout1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1.xml"/>
</Relationships>
</file>

<file path=ppt/slideLayouts/_rels/slideLayout1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8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9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0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1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3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4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5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6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7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8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9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0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1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2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4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5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6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7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8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9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0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1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2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3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5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6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7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8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9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0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1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2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3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4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6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7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8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9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0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1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2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3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4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5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7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8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9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0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1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2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3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4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5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6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8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9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0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1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2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3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4.xml"/>
</Relationships>
</file>

<file path=ppt/slideLayouts/_rels/slideLayout8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5.xml"/>
</Relationships>
</file>

<file path=ppt/slideLayouts/_rels/slideLayout8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6.xml"/>
</Relationships>
</file>

<file path=ppt/slideLayouts/_rels/slideLayout8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7.xml"/>
</Relationships>
</file>

<file path=ppt/slideLayouts/_rels/slideLayout8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8.xml"/>
</Relationships>
</file>

<file path=ppt/slideLayouts/_rels/slideLayout8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89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.xml"/>
</Relationships>
</file>

<file path=ppt/slideLayouts/_rels/slideLayout9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0.xml"/>
</Relationships>
</file>

<file path=ppt/slideLayouts/_rels/slideLayout9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1.xml"/>
</Relationships>
</file>

<file path=ppt/slideLayouts/_rels/slideLayout9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2.xml"/>
</Relationships>
</file>

<file path=ppt/slideLayouts/_rels/slideLayout9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3.xml"/>
</Relationships>
</file>

<file path=ppt/slideLayouts/_rels/slideLayout9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4.xml"/>
</Relationships>
</file>

<file path=ppt/slideLayouts/_rels/slideLayout9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5.xml"/>
</Relationships>
</file>

<file path=ppt/slideLayouts/_rels/slideLayout9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6.xml"/>
</Relationships>
</file>

<file path=ppt/slideLayouts/_rels/slideLayout9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7.xml"/>
</Relationships>
</file>

<file path=ppt/slideLayouts/_rels/slideLayout9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8.xml"/>
</Relationships>
</file>

<file path=ppt/slideLayouts/_rels/slideLayout9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99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8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8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9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9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9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9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9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0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9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9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9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0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0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0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0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0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0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0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6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8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1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1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8_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9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3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3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3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5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4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3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2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3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5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5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5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1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9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7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5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7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6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7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3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4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5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2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3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8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9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0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1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8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8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Standard 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1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Standard 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Standard 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0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1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Standard 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mediaAndTx" preserve="1">
  <p:cSld name="Standard 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Tx" preserve="1">
  <p:cSld name="Standard 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9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0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1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AndTwoObj" preserve="1">
  <p:cSld name="Standard 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7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8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9" name="PlaceHolder 4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Standard 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5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6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7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Standard 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9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Standard 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4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5" name="PlaceHolder 3"/>
          <p:cNvSpPr>
            <a:spLocks noGrp="1"/>
          </p:cNvSpPr>
          <p:nvPr>
            <p:ph/>
          </p:nvPr>
        </p:nvSpPr>
        <p:spPr>
          <a:xfrm>
            <a:off x="342720" y="4909680"/>
            <a:ext cx="617184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Layouts/slideLayout9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Standard 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2" name="PlaceHolder 2"/>
          <p:cNvSpPr>
            <a:spLocks noGrp="1"/>
          </p:cNvSpPr>
          <p:nvPr>
            <p:ph/>
          </p:nvPr>
        </p:nvSpPr>
        <p:spPr>
          <a:xfrm>
            <a:off x="3427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3" name="PlaceHolder 3"/>
          <p:cNvSpPr>
            <a:spLocks noGrp="1"/>
          </p:cNvSpPr>
          <p:nvPr>
            <p:ph/>
          </p:nvPr>
        </p:nvSpPr>
        <p:spPr>
          <a:xfrm>
            <a:off x="3505320" y="21394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4" name="PlaceHolder 4"/>
          <p:cNvSpPr>
            <a:spLocks noGrp="1"/>
          </p:cNvSpPr>
          <p:nvPr>
            <p:ph/>
          </p:nvPr>
        </p:nvSpPr>
        <p:spPr>
          <a:xfrm>
            <a:off x="3427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5" name="PlaceHolder 5"/>
          <p:cNvSpPr>
            <a:spLocks noGrp="1"/>
          </p:cNvSpPr>
          <p:nvPr>
            <p:ph/>
          </p:nvPr>
        </p:nvSpPr>
        <p:spPr>
          <a:xfrm>
            <a:off x="3505320" y="4909680"/>
            <a:ext cx="3011760" cy="25293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
</Relationships>
</file>

<file path=ppt/slideMasters/_rels/slideMaster10.xml.rels><?xml version="1.0" encoding="UTF-8"?>
<Relationships xmlns="http://schemas.openxmlformats.org/package/2006/relationships"><Relationship Id="rId1" Type="http://schemas.openxmlformats.org/officeDocument/2006/relationships/theme" Target="../theme/theme10.xml"/><Relationship Id="rId2" Type="http://schemas.openxmlformats.org/officeDocument/2006/relationships/slideLayout" Target="../slideLayouts/slideLayout10.xml"/>
</Relationships>
</file>

<file path=ppt/slideMasters/_rels/slideMaster100.xml.rels><?xml version="1.0" encoding="UTF-8"?>
<Relationships xmlns="http://schemas.openxmlformats.org/package/2006/relationships"><Relationship Id="rId1" Type="http://schemas.openxmlformats.org/officeDocument/2006/relationships/theme" Target="../theme/theme100.xml"/><Relationship Id="rId2" Type="http://schemas.openxmlformats.org/officeDocument/2006/relationships/slideLayout" Target="../slideLayouts/slideLayout100.xml"/>
</Relationships>
</file>

<file path=ppt/slideMasters/_rels/slideMaster101.xml.rels><?xml version="1.0" encoding="UTF-8"?>
<Relationships xmlns="http://schemas.openxmlformats.org/package/2006/relationships"><Relationship Id="rId1" Type="http://schemas.openxmlformats.org/officeDocument/2006/relationships/theme" Target="../theme/theme101.xml"/><Relationship Id="rId2" Type="http://schemas.openxmlformats.org/officeDocument/2006/relationships/slideLayout" Target="../slideLayouts/slideLayout101.xml"/>
</Relationships>
</file>

<file path=ppt/slideMasters/_rels/slideMaster102.xml.rels><?xml version="1.0" encoding="UTF-8"?>
<Relationships xmlns="http://schemas.openxmlformats.org/package/2006/relationships"><Relationship Id="rId1" Type="http://schemas.openxmlformats.org/officeDocument/2006/relationships/theme" Target="../theme/theme102.xml"/><Relationship Id="rId2" Type="http://schemas.openxmlformats.org/officeDocument/2006/relationships/slideLayout" Target="../slideLayouts/slideLayout102.xml"/>
</Relationships>
</file>

<file path=ppt/slideMasters/_rels/slideMaster103.xml.rels><?xml version="1.0" encoding="UTF-8"?>
<Relationships xmlns="http://schemas.openxmlformats.org/package/2006/relationships"><Relationship Id="rId1" Type="http://schemas.openxmlformats.org/officeDocument/2006/relationships/theme" Target="../theme/theme103.xml"/><Relationship Id="rId2" Type="http://schemas.openxmlformats.org/officeDocument/2006/relationships/slideLayout" Target="../slideLayouts/slideLayout103.xml"/>
</Relationships>
</file>

<file path=ppt/slideMasters/_rels/slideMaster104.xml.rels><?xml version="1.0" encoding="UTF-8"?>
<Relationships xmlns="http://schemas.openxmlformats.org/package/2006/relationships"><Relationship Id="rId1" Type="http://schemas.openxmlformats.org/officeDocument/2006/relationships/theme" Target="../theme/theme104.xml"/><Relationship Id="rId2" Type="http://schemas.openxmlformats.org/officeDocument/2006/relationships/slideLayout" Target="../slideLayouts/slideLayout104.xml"/>
</Relationships>
</file>

<file path=ppt/slideMasters/_rels/slideMaster105.xml.rels><?xml version="1.0" encoding="UTF-8"?>
<Relationships xmlns="http://schemas.openxmlformats.org/package/2006/relationships"><Relationship Id="rId1" Type="http://schemas.openxmlformats.org/officeDocument/2006/relationships/theme" Target="../theme/theme105.xml"/><Relationship Id="rId2" Type="http://schemas.openxmlformats.org/officeDocument/2006/relationships/slideLayout" Target="../slideLayouts/slideLayout105.xml"/>
</Relationships>
</file>

<file path=ppt/slideMasters/_rels/slideMaster106.xml.rels><?xml version="1.0" encoding="UTF-8"?>
<Relationships xmlns="http://schemas.openxmlformats.org/package/2006/relationships"><Relationship Id="rId1" Type="http://schemas.openxmlformats.org/officeDocument/2006/relationships/theme" Target="../theme/theme106.xml"/><Relationship Id="rId2" Type="http://schemas.openxmlformats.org/officeDocument/2006/relationships/slideLayout" Target="../slideLayouts/slideLayout106.xml"/>
</Relationships>
</file>

<file path=ppt/slideMasters/_rels/slideMaster107.xml.rels><?xml version="1.0" encoding="UTF-8"?>
<Relationships xmlns="http://schemas.openxmlformats.org/package/2006/relationships"><Relationship Id="rId1" Type="http://schemas.openxmlformats.org/officeDocument/2006/relationships/theme" Target="../theme/theme107.xml"/><Relationship Id="rId2" Type="http://schemas.openxmlformats.org/officeDocument/2006/relationships/slideLayout" Target="../slideLayouts/slideLayout107.xml"/>
</Relationships>
</file>

<file path=ppt/slideMasters/_rels/slideMaster108.xml.rels><?xml version="1.0" encoding="UTF-8"?>
<Relationships xmlns="http://schemas.openxmlformats.org/package/2006/relationships"><Relationship Id="rId1" Type="http://schemas.openxmlformats.org/officeDocument/2006/relationships/theme" Target="../theme/theme108.xml"/><Relationship Id="rId2" Type="http://schemas.openxmlformats.org/officeDocument/2006/relationships/slideLayout" Target="../slideLayouts/slideLayout108.xml"/>
</Relationships>
</file>

<file path=ppt/slideMasters/_rels/slideMaster109.xml.rels><?xml version="1.0" encoding="UTF-8"?>
<Relationships xmlns="http://schemas.openxmlformats.org/package/2006/relationships"><Relationship Id="rId1" Type="http://schemas.openxmlformats.org/officeDocument/2006/relationships/theme" Target="../theme/theme109.xml"/><Relationship Id="rId2" Type="http://schemas.openxmlformats.org/officeDocument/2006/relationships/slideLayout" Target="../slideLayouts/slideLayout109.xml"/>
</Relationships>
</file>

<file path=ppt/slideMasters/_rels/slideMaster11.xml.rels><?xml version="1.0" encoding="UTF-8"?>
<Relationships xmlns="http://schemas.openxmlformats.org/package/2006/relationships"><Relationship Id="rId1" Type="http://schemas.openxmlformats.org/officeDocument/2006/relationships/theme" Target="../theme/theme11.xml"/><Relationship Id="rId2" Type="http://schemas.openxmlformats.org/officeDocument/2006/relationships/slideLayout" Target="../slideLayouts/slideLayout11.xml"/>
</Relationships>
</file>

<file path=ppt/slideMasters/_rels/slideMaster110.xml.rels><?xml version="1.0" encoding="UTF-8"?>
<Relationships xmlns="http://schemas.openxmlformats.org/package/2006/relationships"><Relationship Id="rId1" Type="http://schemas.openxmlformats.org/officeDocument/2006/relationships/theme" Target="../theme/theme110.xml"/><Relationship Id="rId2" Type="http://schemas.openxmlformats.org/officeDocument/2006/relationships/slideLayout" Target="../slideLayouts/slideLayout110.xml"/>
</Relationships>
</file>

<file path=ppt/slideMasters/_rels/slideMaster111.xml.rels><?xml version="1.0" encoding="UTF-8"?>
<Relationships xmlns="http://schemas.openxmlformats.org/package/2006/relationships"><Relationship Id="rId1" Type="http://schemas.openxmlformats.org/officeDocument/2006/relationships/theme" Target="../theme/theme111.xml"/><Relationship Id="rId2" Type="http://schemas.openxmlformats.org/officeDocument/2006/relationships/slideLayout" Target="../slideLayouts/slideLayout111.xml"/>
</Relationships>
</file>

<file path=ppt/slideMasters/_rels/slideMaster112.xml.rels><?xml version="1.0" encoding="UTF-8"?>
<Relationships xmlns="http://schemas.openxmlformats.org/package/2006/relationships"><Relationship Id="rId1" Type="http://schemas.openxmlformats.org/officeDocument/2006/relationships/theme" Target="../theme/theme112.xml"/><Relationship Id="rId2" Type="http://schemas.openxmlformats.org/officeDocument/2006/relationships/slideLayout" Target="../slideLayouts/slideLayout112.xml"/>
</Relationships>
</file>

<file path=ppt/slideMasters/_rels/slideMaster113.xml.rels><?xml version="1.0" encoding="UTF-8"?>
<Relationships xmlns="http://schemas.openxmlformats.org/package/2006/relationships"><Relationship Id="rId1" Type="http://schemas.openxmlformats.org/officeDocument/2006/relationships/theme" Target="../theme/theme113.xml"/><Relationship Id="rId2" Type="http://schemas.openxmlformats.org/officeDocument/2006/relationships/slideLayout" Target="../slideLayouts/slideLayout113.xml"/>
</Relationships>
</file>

<file path=ppt/slideMasters/_rels/slideMaster114.xml.rels><?xml version="1.0" encoding="UTF-8"?>
<Relationships xmlns="http://schemas.openxmlformats.org/package/2006/relationships"><Relationship Id="rId1" Type="http://schemas.openxmlformats.org/officeDocument/2006/relationships/theme" Target="../theme/theme114.xml"/><Relationship Id="rId2" Type="http://schemas.openxmlformats.org/officeDocument/2006/relationships/slideLayout" Target="../slideLayouts/slideLayout114.xml"/>
</Relationships>
</file>

<file path=ppt/slideMasters/_rels/slideMaster115.xml.rels><?xml version="1.0" encoding="UTF-8"?>
<Relationships xmlns="http://schemas.openxmlformats.org/package/2006/relationships"><Relationship Id="rId1" Type="http://schemas.openxmlformats.org/officeDocument/2006/relationships/theme" Target="../theme/theme115.xml"/><Relationship Id="rId2" Type="http://schemas.openxmlformats.org/officeDocument/2006/relationships/slideLayout" Target="../slideLayouts/slideLayout115.xml"/>
</Relationships>
</file>

<file path=ppt/slideMasters/_rels/slideMaster116.xml.rels><?xml version="1.0" encoding="UTF-8"?>
<Relationships xmlns="http://schemas.openxmlformats.org/package/2006/relationships"><Relationship Id="rId1" Type="http://schemas.openxmlformats.org/officeDocument/2006/relationships/theme" Target="../theme/theme116.xml"/><Relationship Id="rId2" Type="http://schemas.openxmlformats.org/officeDocument/2006/relationships/slideLayout" Target="../slideLayouts/slideLayout116.xml"/>
</Relationships>
</file>

<file path=ppt/slideMasters/_rels/slideMaster117.xml.rels><?xml version="1.0" encoding="UTF-8"?>
<Relationships xmlns="http://schemas.openxmlformats.org/package/2006/relationships"><Relationship Id="rId1" Type="http://schemas.openxmlformats.org/officeDocument/2006/relationships/theme" Target="../theme/theme117.xml"/><Relationship Id="rId2" Type="http://schemas.openxmlformats.org/officeDocument/2006/relationships/slideLayout" Target="../slideLayouts/slideLayout117.xml"/>
</Relationships>
</file>

<file path=ppt/slideMasters/_rels/slideMaster118.xml.rels><?xml version="1.0" encoding="UTF-8"?>
<Relationships xmlns="http://schemas.openxmlformats.org/package/2006/relationships"><Relationship Id="rId1" Type="http://schemas.openxmlformats.org/officeDocument/2006/relationships/theme" Target="../theme/theme118.xml"/><Relationship Id="rId2" Type="http://schemas.openxmlformats.org/officeDocument/2006/relationships/slideLayout" Target="../slideLayouts/slideLayout118.xml"/>
</Relationships>
</file>

<file path=ppt/slideMasters/_rels/slideMaster119.xml.rels><?xml version="1.0" encoding="UTF-8"?>
<Relationships xmlns="http://schemas.openxmlformats.org/package/2006/relationships"><Relationship Id="rId1" Type="http://schemas.openxmlformats.org/officeDocument/2006/relationships/theme" Target="../theme/theme119.xml"/><Relationship Id="rId2" Type="http://schemas.openxmlformats.org/officeDocument/2006/relationships/slideLayout" Target="../slideLayouts/slideLayout119.xml"/>
</Relationships>
</file>

<file path=ppt/slideMasters/_rels/slideMaster12.xml.rels><?xml version="1.0" encoding="UTF-8"?>
<Relationships xmlns="http://schemas.openxmlformats.org/package/2006/relationships"><Relationship Id="rId1" Type="http://schemas.openxmlformats.org/officeDocument/2006/relationships/theme" Target="../theme/theme12.xml"/><Relationship Id="rId2" Type="http://schemas.openxmlformats.org/officeDocument/2006/relationships/slideLayout" Target="../slideLayouts/slideLayout12.xml"/>
</Relationships>
</file>

<file path=ppt/slideMasters/_rels/slideMaster120.xml.rels><?xml version="1.0" encoding="UTF-8"?>
<Relationships xmlns="http://schemas.openxmlformats.org/package/2006/relationships"><Relationship Id="rId1" Type="http://schemas.openxmlformats.org/officeDocument/2006/relationships/theme" Target="../theme/theme120.xml"/><Relationship Id="rId2" Type="http://schemas.openxmlformats.org/officeDocument/2006/relationships/slideLayout" Target="../slideLayouts/slideLayout120.xml"/>
</Relationships>
</file>

<file path=ppt/slideMasters/_rels/slideMaster121.xml.rels><?xml version="1.0" encoding="UTF-8"?>
<Relationships xmlns="http://schemas.openxmlformats.org/package/2006/relationships"><Relationship Id="rId1" Type="http://schemas.openxmlformats.org/officeDocument/2006/relationships/theme" Target="../theme/theme121.xml"/><Relationship Id="rId2" Type="http://schemas.openxmlformats.org/officeDocument/2006/relationships/slideLayout" Target="../slideLayouts/slideLayout121.xml"/>
</Relationships>
</file>

<file path=ppt/slideMasters/_rels/slideMaster122.xml.rels><?xml version="1.0" encoding="UTF-8"?>
<Relationships xmlns="http://schemas.openxmlformats.org/package/2006/relationships"><Relationship Id="rId1" Type="http://schemas.openxmlformats.org/officeDocument/2006/relationships/theme" Target="../theme/theme122.xml"/><Relationship Id="rId2" Type="http://schemas.openxmlformats.org/officeDocument/2006/relationships/slideLayout" Target="../slideLayouts/slideLayout122.xml"/>
</Relationships>
</file>

<file path=ppt/slideMasters/_rels/slideMaster123.xml.rels><?xml version="1.0" encoding="UTF-8"?>
<Relationships xmlns="http://schemas.openxmlformats.org/package/2006/relationships"><Relationship Id="rId1" Type="http://schemas.openxmlformats.org/officeDocument/2006/relationships/theme" Target="../theme/theme123.xml"/><Relationship Id="rId2" Type="http://schemas.openxmlformats.org/officeDocument/2006/relationships/slideLayout" Target="../slideLayouts/slideLayout123.xml"/>
</Relationships>
</file>

<file path=ppt/slideMasters/_rels/slideMaster124.xml.rels><?xml version="1.0" encoding="UTF-8"?>
<Relationships xmlns="http://schemas.openxmlformats.org/package/2006/relationships"><Relationship Id="rId1" Type="http://schemas.openxmlformats.org/officeDocument/2006/relationships/theme" Target="../theme/theme124.xml"/><Relationship Id="rId2" Type="http://schemas.openxmlformats.org/officeDocument/2006/relationships/slideLayout" Target="../slideLayouts/slideLayout124.xml"/>
</Relationships>
</file>

<file path=ppt/slideMasters/_rels/slideMaster125.xml.rels><?xml version="1.0" encoding="UTF-8"?>
<Relationships xmlns="http://schemas.openxmlformats.org/package/2006/relationships"><Relationship Id="rId1" Type="http://schemas.openxmlformats.org/officeDocument/2006/relationships/theme" Target="../theme/theme125.xml"/><Relationship Id="rId2" Type="http://schemas.openxmlformats.org/officeDocument/2006/relationships/slideLayout" Target="../slideLayouts/slideLayout125.xml"/>
</Relationships>
</file>

<file path=ppt/slideMasters/_rels/slideMaster126.xml.rels><?xml version="1.0" encoding="UTF-8"?>
<Relationships xmlns="http://schemas.openxmlformats.org/package/2006/relationships"><Relationship Id="rId1" Type="http://schemas.openxmlformats.org/officeDocument/2006/relationships/theme" Target="../theme/theme126.xml"/><Relationship Id="rId2" Type="http://schemas.openxmlformats.org/officeDocument/2006/relationships/slideLayout" Target="../slideLayouts/slideLayout126.xml"/>
</Relationships>
</file>

<file path=ppt/slideMasters/_rels/slideMaster127.xml.rels><?xml version="1.0" encoding="UTF-8"?>
<Relationships xmlns="http://schemas.openxmlformats.org/package/2006/relationships"><Relationship Id="rId1" Type="http://schemas.openxmlformats.org/officeDocument/2006/relationships/theme" Target="../theme/theme127.xml"/><Relationship Id="rId2" Type="http://schemas.openxmlformats.org/officeDocument/2006/relationships/slideLayout" Target="../slideLayouts/slideLayout127.xml"/>
</Relationships>
</file>

<file path=ppt/slideMasters/_rels/slideMaster128.xml.rels><?xml version="1.0" encoding="UTF-8"?>
<Relationships xmlns="http://schemas.openxmlformats.org/package/2006/relationships"><Relationship Id="rId1" Type="http://schemas.openxmlformats.org/officeDocument/2006/relationships/theme" Target="../theme/theme128.xml"/><Relationship Id="rId2" Type="http://schemas.openxmlformats.org/officeDocument/2006/relationships/slideLayout" Target="../slideLayouts/slideLayout128.xml"/>
</Relationships>
</file>

<file path=ppt/slideMasters/_rels/slideMaster129.xml.rels><?xml version="1.0" encoding="UTF-8"?>
<Relationships xmlns="http://schemas.openxmlformats.org/package/2006/relationships"><Relationship Id="rId1" Type="http://schemas.openxmlformats.org/officeDocument/2006/relationships/theme" Target="../theme/theme129.xml"/><Relationship Id="rId2" Type="http://schemas.openxmlformats.org/officeDocument/2006/relationships/slideLayout" Target="../slideLayouts/slideLayout129.xml"/>
</Relationships>
</file>

<file path=ppt/slideMasters/_rels/slideMaster13.xml.rels><?xml version="1.0" encoding="UTF-8"?>
<Relationships xmlns="http://schemas.openxmlformats.org/package/2006/relationships"><Relationship Id="rId1" Type="http://schemas.openxmlformats.org/officeDocument/2006/relationships/theme" Target="../theme/theme13.xml"/><Relationship Id="rId2" Type="http://schemas.openxmlformats.org/officeDocument/2006/relationships/slideLayout" Target="../slideLayouts/slideLayout13.xml"/>
</Relationships>
</file>

<file path=ppt/slideMasters/_rels/slideMaster130.xml.rels><?xml version="1.0" encoding="UTF-8"?>
<Relationships xmlns="http://schemas.openxmlformats.org/package/2006/relationships"><Relationship Id="rId1" Type="http://schemas.openxmlformats.org/officeDocument/2006/relationships/theme" Target="../theme/theme130.xml"/><Relationship Id="rId2" Type="http://schemas.openxmlformats.org/officeDocument/2006/relationships/slideLayout" Target="../slideLayouts/slideLayout130.xml"/>
</Relationships>
</file>

<file path=ppt/slideMasters/_rels/slideMaster131.xml.rels><?xml version="1.0" encoding="UTF-8"?>
<Relationships xmlns="http://schemas.openxmlformats.org/package/2006/relationships"><Relationship Id="rId1" Type="http://schemas.openxmlformats.org/officeDocument/2006/relationships/theme" Target="../theme/theme131.xml"/><Relationship Id="rId2" Type="http://schemas.openxmlformats.org/officeDocument/2006/relationships/slideLayout" Target="../slideLayouts/slideLayout131.xml"/>
</Relationships>
</file>

<file path=ppt/slideMasters/_rels/slideMaster132.xml.rels><?xml version="1.0" encoding="UTF-8"?>
<Relationships xmlns="http://schemas.openxmlformats.org/package/2006/relationships"><Relationship Id="rId1" Type="http://schemas.openxmlformats.org/officeDocument/2006/relationships/theme" Target="../theme/theme132.xml"/><Relationship Id="rId2" Type="http://schemas.openxmlformats.org/officeDocument/2006/relationships/slideLayout" Target="../slideLayouts/slideLayout132.xml"/>
</Relationships>
</file>

<file path=ppt/slideMasters/_rels/slideMaster133.xml.rels><?xml version="1.0" encoding="UTF-8"?>
<Relationships xmlns="http://schemas.openxmlformats.org/package/2006/relationships"><Relationship Id="rId1" Type="http://schemas.openxmlformats.org/officeDocument/2006/relationships/theme" Target="../theme/theme133.xml"/><Relationship Id="rId2" Type="http://schemas.openxmlformats.org/officeDocument/2006/relationships/slideLayout" Target="../slideLayouts/slideLayout133.xml"/>
</Relationships>
</file>

<file path=ppt/slideMasters/_rels/slideMaster134.xml.rels><?xml version="1.0" encoding="UTF-8"?>
<Relationships xmlns="http://schemas.openxmlformats.org/package/2006/relationships"><Relationship Id="rId1" Type="http://schemas.openxmlformats.org/officeDocument/2006/relationships/theme" Target="../theme/theme134.xml"/><Relationship Id="rId2" Type="http://schemas.openxmlformats.org/officeDocument/2006/relationships/slideLayout" Target="../slideLayouts/slideLayout134.xml"/>
</Relationships>
</file>

<file path=ppt/slideMasters/_rels/slideMaster135.xml.rels><?xml version="1.0" encoding="UTF-8"?>
<Relationships xmlns="http://schemas.openxmlformats.org/package/2006/relationships"><Relationship Id="rId1" Type="http://schemas.openxmlformats.org/officeDocument/2006/relationships/theme" Target="../theme/theme135.xml"/><Relationship Id="rId2" Type="http://schemas.openxmlformats.org/officeDocument/2006/relationships/slideLayout" Target="../slideLayouts/slideLayout135.xml"/>
</Relationships>
</file>

<file path=ppt/slideMasters/_rels/slideMaster136.xml.rels><?xml version="1.0" encoding="UTF-8"?>
<Relationships xmlns="http://schemas.openxmlformats.org/package/2006/relationships"><Relationship Id="rId1" Type="http://schemas.openxmlformats.org/officeDocument/2006/relationships/theme" Target="../theme/theme136.xml"/><Relationship Id="rId2" Type="http://schemas.openxmlformats.org/officeDocument/2006/relationships/slideLayout" Target="../slideLayouts/slideLayout136.xml"/>
</Relationships>
</file>

<file path=ppt/slideMasters/_rels/slideMaster137.xml.rels><?xml version="1.0" encoding="UTF-8"?>
<Relationships xmlns="http://schemas.openxmlformats.org/package/2006/relationships"><Relationship Id="rId1" Type="http://schemas.openxmlformats.org/officeDocument/2006/relationships/theme" Target="../theme/theme137.xml"/><Relationship Id="rId2" Type="http://schemas.openxmlformats.org/officeDocument/2006/relationships/slideLayout" Target="../slideLayouts/slideLayout137.xml"/>
</Relationships>
</file>

<file path=ppt/slideMasters/_rels/slideMaster138.xml.rels><?xml version="1.0" encoding="UTF-8"?>
<Relationships xmlns="http://schemas.openxmlformats.org/package/2006/relationships"><Relationship Id="rId1" Type="http://schemas.openxmlformats.org/officeDocument/2006/relationships/theme" Target="../theme/theme138.xml"/><Relationship Id="rId2" Type="http://schemas.openxmlformats.org/officeDocument/2006/relationships/slideLayout" Target="../slideLayouts/slideLayout138.xml"/>
</Relationships>
</file>

<file path=ppt/slideMasters/_rels/slideMaster139.xml.rels><?xml version="1.0" encoding="UTF-8"?>
<Relationships xmlns="http://schemas.openxmlformats.org/package/2006/relationships"><Relationship Id="rId1" Type="http://schemas.openxmlformats.org/officeDocument/2006/relationships/theme" Target="../theme/theme139.xml"/><Relationship Id="rId2" Type="http://schemas.openxmlformats.org/officeDocument/2006/relationships/slideLayout" Target="../slideLayouts/slideLayout139.xml"/>
</Relationships>
</file>

<file path=ppt/slideMasters/_rels/slideMaster14.xml.rels><?xml version="1.0" encoding="UTF-8"?>
<Relationships xmlns="http://schemas.openxmlformats.org/package/2006/relationships"><Relationship Id="rId1" Type="http://schemas.openxmlformats.org/officeDocument/2006/relationships/theme" Target="../theme/theme14.xml"/><Relationship Id="rId2" Type="http://schemas.openxmlformats.org/officeDocument/2006/relationships/slideLayout" Target="../slideLayouts/slideLayout14.xml"/>
</Relationships>
</file>

<file path=ppt/slideMasters/_rels/slideMaster140.xml.rels><?xml version="1.0" encoding="UTF-8"?>
<Relationships xmlns="http://schemas.openxmlformats.org/package/2006/relationships"><Relationship Id="rId1" Type="http://schemas.openxmlformats.org/officeDocument/2006/relationships/theme" Target="../theme/theme140.xml"/><Relationship Id="rId2" Type="http://schemas.openxmlformats.org/officeDocument/2006/relationships/slideLayout" Target="../slideLayouts/slideLayout140.xml"/>
</Relationships>
</file>

<file path=ppt/slideMasters/_rels/slideMaster141.xml.rels><?xml version="1.0" encoding="UTF-8"?>
<Relationships xmlns="http://schemas.openxmlformats.org/package/2006/relationships"><Relationship Id="rId1" Type="http://schemas.openxmlformats.org/officeDocument/2006/relationships/theme" Target="../theme/theme141.xml"/><Relationship Id="rId2" Type="http://schemas.openxmlformats.org/officeDocument/2006/relationships/slideLayout" Target="../slideLayouts/slideLayout141.xml"/>
</Relationships>
</file>

<file path=ppt/slideMasters/_rels/slideMaster142.xml.rels><?xml version="1.0" encoding="UTF-8"?>
<Relationships xmlns="http://schemas.openxmlformats.org/package/2006/relationships"><Relationship Id="rId1" Type="http://schemas.openxmlformats.org/officeDocument/2006/relationships/theme" Target="../theme/theme142.xml"/><Relationship Id="rId2" Type="http://schemas.openxmlformats.org/officeDocument/2006/relationships/slideLayout" Target="../slideLayouts/slideLayout142.xml"/>
</Relationships>
</file>

<file path=ppt/slideMasters/_rels/slideMaster143.xml.rels><?xml version="1.0" encoding="UTF-8"?>
<Relationships xmlns="http://schemas.openxmlformats.org/package/2006/relationships"><Relationship Id="rId1" Type="http://schemas.openxmlformats.org/officeDocument/2006/relationships/theme" Target="../theme/theme143.xml"/><Relationship Id="rId2" Type="http://schemas.openxmlformats.org/officeDocument/2006/relationships/slideLayout" Target="../slideLayouts/slideLayout143.xml"/>
</Relationships>
</file>

<file path=ppt/slideMasters/_rels/slideMaster144.xml.rels><?xml version="1.0" encoding="UTF-8"?>
<Relationships xmlns="http://schemas.openxmlformats.org/package/2006/relationships"><Relationship Id="rId1" Type="http://schemas.openxmlformats.org/officeDocument/2006/relationships/theme" Target="../theme/theme144.xml"/><Relationship Id="rId2" Type="http://schemas.openxmlformats.org/officeDocument/2006/relationships/slideLayout" Target="../slideLayouts/slideLayout144.xml"/>
</Relationships>
</file>

<file path=ppt/slideMasters/_rels/slideMaster145.xml.rels><?xml version="1.0" encoding="UTF-8"?>
<Relationships xmlns="http://schemas.openxmlformats.org/package/2006/relationships"><Relationship Id="rId1" Type="http://schemas.openxmlformats.org/officeDocument/2006/relationships/theme" Target="../theme/theme145.xml"/><Relationship Id="rId2" Type="http://schemas.openxmlformats.org/officeDocument/2006/relationships/slideLayout" Target="../slideLayouts/slideLayout145.xml"/>
</Relationships>
</file>

<file path=ppt/slideMasters/_rels/slideMaster146.xml.rels><?xml version="1.0" encoding="UTF-8"?>
<Relationships xmlns="http://schemas.openxmlformats.org/package/2006/relationships"><Relationship Id="rId1" Type="http://schemas.openxmlformats.org/officeDocument/2006/relationships/theme" Target="../theme/theme146.xml"/><Relationship Id="rId2" Type="http://schemas.openxmlformats.org/officeDocument/2006/relationships/slideLayout" Target="../slideLayouts/slideLayout146.xml"/>
</Relationships>
</file>

<file path=ppt/slideMasters/_rels/slideMaster147.xml.rels><?xml version="1.0" encoding="UTF-8"?>
<Relationships xmlns="http://schemas.openxmlformats.org/package/2006/relationships"><Relationship Id="rId1" Type="http://schemas.openxmlformats.org/officeDocument/2006/relationships/theme" Target="../theme/theme147.xml"/><Relationship Id="rId2" Type="http://schemas.openxmlformats.org/officeDocument/2006/relationships/slideLayout" Target="../slideLayouts/slideLayout147.xml"/>
</Relationships>
</file>

<file path=ppt/slideMasters/_rels/slideMaster148.xml.rels><?xml version="1.0" encoding="UTF-8"?>
<Relationships xmlns="http://schemas.openxmlformats.org/package/2006/relationships"><Relationship Id="rId1" Type="http://schemas.openxmlformats.org/officeDocument/2006/relationships/theme" Target="../theme/theme148.xml"/><Relationship Id="rId2" Type="http://schemas.openxmlformats.org/officeDocument/2006/relationships/slideLayout" Target="../slideLayouts/slideLayout148.xml"/>
</Relationships>
</file>

<file path=ppt/slideMasters/_rels/slideMaster149.xml.rels><?xml version="1.0" encoding="UTF-8"?>
<Relationships xmlns="http://schemas.openxmlformats.org/package/2006/relationships"><Relationship Id="rId1" Type="http://schemas.openxmlformats.org/officeDocument/2006/relationships/theme" Target="../theme/theme149.xml"/><Relationship Id="rId2" Type="http://schemas.openxmlformats.org/officeDocument/2006/relationships/slideLayout" Target="../slideLayouts/slideLayout149.xml"/>
</Relationships>
</file>

<file path=ppt/slideMasters/_rels/slideMaster15.xml.rels><?xml version="1.0" encoding="UTF-8"?>
<Relationships xmlns="http://schemas.openxmlformats.org/package/2006/relationships"><Relationship Id="rId1" Type="http://schemas.openxmlformats.org/officeDocument/2006/relationships/theme" Target="../theme/theme15.xml"/><Relationship Id="rId2" Type="http://schemas.openxmlformats.org/officeDocument/2006/relationships/slideLayout" Target="../slideLayouts/slideLayout15.xml"/>
</Relationships>
</file>

<file path=ppt/slideMasters/_rels/slideMaster150.xml.rels><?xml version="1.0" encoding="UTF-8"?>
<Relationships xmlns="http://schemas.openxmlformats.org/package/2006/relationships"><Relationship Id="rId1" Type="http://schemas.openxmlformats.org/officeDocument/2006/relationships/theme" Target="../theme/theme150.xml"/><Relationship Id="rId2" Type="http://schemas.openxmlformats.org/officeDocument/2006/relationships/slideLayout" Target="../slideLayouts/slideLayout150.xml"/>
</Relationships>
</file>

<file path=ppt/slideMasters/_rels/slideMaster151.xml.rels><?xml version="1.0" encoding="UTF-8"?>
<Relationships xmlns="http://schemas.openxmlformats.org/package/2006/relationships"><Relationship Id="rId1" Type="http://schemas.openxmlformats.org/officeDocument/2006/relationships/theme" Target="../theme/theme151.xml"/><Relationship Id="rId2" Type="http://schemas.openxmlformats.org/officeDocument/2006/relationships/slideLayout" Target="../slideLayouts/slideLayout151.xml"/>
</Relationships>
</file>

<file path=ppt/slideMasters/_rels/slideMaster152.xml.rels><?xml version="1.0" encoding="UTF-8"?>
<Relationships xmlns="http://schemas.openxmlformats.org/package/2006/relationships"><Relationship Id="rId1" Type="http://schemas.openxmlformats.org/officeDocument/2006/relationships/theme" Target="../theme/theme152.xml"/><Relationship Id="rId2" Type="http://schemas.openxmlformats.org/officeDocument/2006/relationships/slideLayout" Target="../slideLayouts/slideLayout152.xml"/>
</Relationships>
</file>

<file path=ppt/slideMasters/_rels/slideMaster153.xml.rels><?xml version="1.0" encoding="UTF-8"?>
<Relationships xmlns="http://schemas.openxmlformats.org/package/2006/relationships"><Relationship Id="rId1" Type="http://schemas.openxmlformats.org/officeDocument/2006/relationships/theme" Target="../theme/theme153.xml"/><Relationship Id="rId2" Type="http://schemas.openxmlformats.org/officeDocument/2006/relationships/slideLayout" Target="../slideLayouts/slideLayout153.xml"/>
</Relationships>
</file>

<file path=ppt/slideMasters/_rels/slideMaster154.xml.rels><?xml version="1.0" encoding="UTF-8"?>
<Relationships xmlns="http://schemas.openxmlformats.org/package/2006/relationships"><Relationship Id="rId1" Type="http://schemas.openxmlformats.org/officeDocument/2006/relationships/theme" Target="../theme/theme154.xml"/><Relationship Id="rId2" Type="http://schemas.openxmlformats.org/officeDocument/2006/relationships/slideLayout" Target="../slideLayouts/slideLayout154.xml"/>
</Relationships>
</file>

<file path=ppt/slideMasters/_rels/slideMaster155.xml.rels><?xml version="1.0" encoding="UTF-8"?>
<Relationships xmlns="http://schemas.openxmlformats.org/package/2006/relationships"><Relationship Id="rId1" Type="http://schemas.openxmlformats.org/officeDocument/2006/relationships/theme" Target="../theme/theme155.xml"/><Relationship Id="rId2" Type="http://schemas.openxmlformats.org/officeDocument/2006/relationships/slideLayout" Target="../slideLayouts/slideLayout155.xml"/>
</Relationships>
</file>

<file path=ppt/slideMasters/_rels/slideMaster156.xml.rels><?xml version="1.0" encoding="UTF-8"?>
<Relationships xmlns="http://schemas.openxmlformats.org/package/2006/relationships"><Relationship Id="rId1" Type="http://schemas.openxmlformats.org/officeDocument/2006/relationships/theme" Target="../theme/theme156.xml"/><Relationship Id="rId2" Type="http://schemas.openxmlformats.org/officeDocument/2006/relationships/slideLayout" Target="../slideLayouts/slideLayout156.xml"/>
</Relationships>
</file>

<file path=ppt/slideMasters/_rels/slideMaster157.xml.rels><?xml version="1.0" encoding="UTF-8"?>
<Relationships xmlns="http://schemas.openxmlformats.org/package/2006/relationships"><Relationship Id="rId1" Type="http://schemas.openxmlformats.org/officeDocument/2006/relationships/theme" Target="../theme/theme157.xml"/><Relationship Id="rId2" Type="http://schemas.openxmlformats.org/officeDocument/2006/relationships/slideLayout" Target="../slideLayouts/slideLayout157.xml"/>
</Relationships>
</file>

<file path=ppt/slideMasters/_rels/slideMaster158.xml.rels><?xml version="1.0" encoding="UTF-8"?>
<Relationships xmlns="http://schemas.openxmlformats.org/package/2006/relationships"><Relationship Id="rId1" Type="http://schemas.openxmlformats.org/officeDocument/2006/relationships/theme" Target="../theme/theme158.xml"/><Relationship Id="rId2" Type="http://schemas.openxmlformats.org/officeDocument/2006/relationships/slideLayout" Target="../slideLayouts/slideLayout158.xml"/>
</Relationships>
</file>

<file path=ppt/slideMasters/_rels/slideMaster159.xml.rels><?xml version="1.0" encoding="UTF-8"?>
<Relationships xmlns="http://schemas.openxmlformats.org/package/2006/relationships"><Relationship Id="rId1" Type="http://schemas.openxmlformats.org/officeDocument/2006/relationships/theme" Target="../theme/theme159.xml"/><Relationship Id="rId2" Type="http://schemas.openxmlformats.org/officeDocument/2006/relationships/slideLayout" Target="../slideLayouts/slideLayout159.xml"/>
</Relationships>
</file>

<file path=ppt/slideMasters/_rels/slideMaster16.xml.rels><?xml version="1.0" encoding="UTF-8"?>
<Relationships xmlns="http://schemas.openxmlformats.org/package/2006/relationships"><Relationship Id="rId1" Type="http://schemas.openxmlformats.org/officeDocument/2006/relationships/theme" Target="../theme/theme16.xml"/><Relationship Id="rId2" Type="http://schemas.openxmlformats.org/officeDocument/2006/relationships/slideLayout" Target="../slideLayouts/slideLayout16.xml"/>
</Relationships>
</file>

<file path=ppt/slideMasters/_rels/slideMaster160.xml.rels><?xml version="1.0" encoding="UTF-8"?>
<Relationships xmlns="http://schemas.openxmlformats.org/package/2006/relationships"><Relationship Id="rId1" Type="http://schemas.openxmlformats.org/officeDocument/2006/relationships/theme" Target="../theme/theme160.xml"/><Relationship Id="rId2" Type="http://schemas.openxmlformats.org/officeDocument/2006/relationships/slideLayout" Target="../slideLayouts/slideLayout160.xml"/>
</Relationships>
</file>

<file path=ppt/slideMasters/_rels/slideMaster161.xml.rels><?xml version="1.0" encoding="UTF-8"?>
<Relationships xmlns="http://schemas.openxmlformats.org/package/2006/relationships"><Relationship Id="rId1" Type="http://schemas.openxmlformats.org/officeDocument/2006/relationships/theme" Target="../theme/theme161.xml"/><Relationship Id="rId2" Type="http://schemas.openxmlformats.org/officeDocument/2006/relationships/slideLayout" Target="../slideLayouts/slideLayout161.xml"/>
</Relationships>
</file>

<file path=ppt/slideMasters/_rels/slideMaster162.xml.rels><?xml version="1.0" encoding="UTF-8"?>
<Relationships xmlns="http://schemas.openxmlformats.org/package/2006/relationships"><Relationship Id="rId1" Type="http://schemas.openxmlformats.org/officeDocument/2006/relationships/theme" Target="../theme/theme162.xml"/><Relationship Id="rId2" Type="http://schemas.openxmlformats.org/officeDocument/2006/relationships/slideLayout" Target="../slideLayouts/slideLayout162.xml"/>
</Relationships>
</file>

<file path=ppt/slideMasters/_rels/slideMaster163.xml.rels><?xml version="1.0" encoding="UTF-8"?>
<Relationships xmlns="http://schemas.openxmlformats.org/package/2006/relationships"><Relationship Id="rId1" Type="http://schemas.openxmlformats.org/officeDocument/2006/relationships/theme" Target="../theme/theme163.xml"/><Relationship Id="rId2" Type="http://schemas.openxmlformats.org/officeDocument/2006/relationships/slideLayout" Target="../slideLayouts/slideLayout163.xml"/>
</Relationships>
</file>

<file path=ppt/slideMasters/_rels/slideMaster164.xml.rels><?xml version="1.0" encoding="UTF-8"?>
<Relationships xmlns="http://schemas.openxmlformats.org/package/2006/relationships"><Relationship Id="rId1" Type="http://schemas.openxmlformats.org/officeDocument/2006/relationships/theme" Target="../theme/theme164.xml"/><Relationship Id="rId2" Type="http://schemas.openxmlformats.org/officeDocument/2006/relationships/slideLayout" Target="../slideLayouts/slideLayout164.xml"/>
</Relationships>
</file>

<file path=ppt/slideMasters/_rels/slideMaster165.xml.rels><?xml version="1.0" encoding="UTF-8"?>
<Relationships xmlns="http://schemas.openxmlformats.org/package/2006/relationships"><Relationship Id="rId1" Type="http://schemas.openxmlformats.org/officeDocument/2006/relationships/theme" Target="../theme/theme165.xml"/><Relationship Id="rId2" Type="http://schemas.openxmlformats.org/officeDocument/2006/relationships/slideLayout" Target="../slideLayouts/slideLayout165.xml"/>
</Relationships>
</file>

<file path=ppt/slideMasters/_rels/slideMaster166.xml.rels><?xml version="1.0" encoding="UTF-8"?>
<Relationships xmlns="http://schemas.openxmlformats.org/package/2006/relationships"><Relationship Id="rId1" Type="http://schemas.openxmlformats.org/officeDocument/2006/relationships/theme" Target="../theme/theme166.xml"/><Relationship Id="rId2" Type="http://schemas.openxmlformats.org/officeDocument/2006/relationships/slideLayout" Target="../slideLayouts/slideLayout166.xml"/>
</Relationships>
</file>

<file path=ppt/slideMasters/_rels/slideMaster167.xml.rels><?xml version="1.0" encoding="UTF-8"?>
<Relationships xmlns="http://schemas.openxmlformats.org/package/2006/relationships"><Relationship Id="rId1" Type="http://schemas.openxmlformats.org/officeDocument/2006/relationships/theme" Target="../theme/theme167.xml"/><Relationship Id="rId2" Type="http://schemas.openxmlformats.org/officeDocument/2006/relationships/slideLayout" Target="../slideLayouts/slideLayout167.xml"/>
</Relationships>
</file>

<file path=ppt/slideMasters/_rels/slideMaster168.xml.rels><?xml version="1.0" encoding="UTF-8"?>
<Relationships xmlns="http://schemas.openxmlformats.org/package/2006/relationships"><Relationship Id="rId1" Type="http://schemas.openxmlformats.org/officeDocument/2006/relationships/theme" Target="../theme/theme168.xml"/><Relationship Id="rId2" Type="http://schemas.openxmlformats.org/officeDocument/2006/relationships/slideLayout" Target="../slideLayouts/slideLayout168.xml"/>
</Relationships>
</file>

<file path=ppt/slideMasters/_rels/slideMaster169.xml.rels><?xml version="1.0" encoding="UTF-8"?>
<Relationships xmlns="http://schemas.openxmlformats.org/package/2006/relationships"><Relationship Id="rId1" Type="http://schemas.openxmlformats.org/officeDocument/2006/relationships/theme" Target="../theme/theme169.xml"/><Relationship Id="rId2" Type="http://schemas.openxmlformats.org/officeDocument/2006/relationships/slideLayout" Target="../slideLayouts/slideLayout169.xml"/>
</Relationships>
</file>

<file path=ppt/slideMasters/_rels/slideMaster17.xml.rels><?xml version="1.0" encoding="UTF-8"?>
<Relationships xmlns="http://schemas.openxmlformats.org/package/2006/relationships"><Relationship Id="rId1" Type="http://schemas.openxmlformats.org/officeDocument/2006/relationships/theme" Target="../theme/theme17.xml"/><Relationship Id="rId2" Type="http://schemas.openxmlformats.org/officeDocument/2006/relationships/slideLayout" Target="../slideLayouts/slideLayout17.xml"/>
</Relationships>
</file>

<file path=ppt/slideMasters/_rels/slideMaster170.xml.rels><?xml version="1.0" encoding="UTF-8"?>
<Relationships xmlns="http://schemas.openxmlformats.org/package/2006/relationships"><Relationship Id="rId1" Type="http://schemas.openxmlformats.org/officeDocument/2006/relationships/theme" Target="../theme/theme170.xml"/><Relationship Id="rId2" Type="http://schemas.openxmlformats.org/officeDocument/2006/relationships/slideLayout" Target="../slideLayouts/slideLayout170.xml"/>
</Relationships>
</file>

<file path=ppt/slideMasters/_rels/slideMaster171.xml.rels><?xml version="1.0" encoding="UTF-8"?>
<Relationships xmlns="http://schemas.openxmlformats.org/package/2006/relationships"><Relationship Id="rId1" Type="http://schemas.openxmlformats.org/officeDocument/2006/relationships/theme" Target="../theme/theme171.xml"/><Relationship Id="rId2" Type="http://schemas.openxmlformats.org/officeDocument/2006/relationships/slideLayout" Target="../slideLayouts/slideLayout171.xml"/>
</Relationships>
</file>

<file path=ppt/slideMasters/_rels/slideMaster172.xml.rels><?xml version="1.0" encoding="UTF-8"?>
<Relationships xmlns="http://schemas.openxmlformats.org/package/2006/relationships"><Relationship Id="rId1" Type="http://schemas.openxmlformats.org/officeDocument/2006/relationships/theme" Target="../theme/theme172.xml"/><Relationship Id="rId2" Type="http://schemas.openxmlformats.org/officeDocument/2006/relationships/slideLayout" Target="../slideLayouts/slideLayout172.xml"/>
</Relationships>
</file>

<file path=ppt/slideMasters/_rels/slideMaster173.xml.rels><?xml version="1.0" encoding="UTF-8"?>
<Relationships xmlns="http://schemas.openxmlformats.org/package/2006/relationships"><Relationship Id="rId1" Type="http://schemas.openxmlformats.org/officeDocument/2006/relationships/theme" Target="../theme/theme173.xml"/><Relationship Id="rId2" Type="http://schemas.openxmlformats.org/officeDocument/2006/relationships/slideLayout" Target="../slideLayouts/slideLayout173.xml"/>
</Relationships>
</file>

<file path=ppt/slideMasters/_rels/slideMaster174.xml.rels><?xml version="1.0" encoding="UTF-8"?>
<Relationships xmlns="http://schemas.openxmlformats.org/package/2006/relationships"><Relationship Id="rId1" Type="http://schemas.openxmlformats.org/officeDocument/2006/relationships/theme" Target="../theme/theme174.xml"/><Relationship Id="rId2" Type="http://schemas.openxmlformats.org/officeDocument/2006/relationships/slideLayout" Target="../slideLayouts/slideLayout174.xml"/>
</Relationships>
</file>

<file path=ppt/slideMasters/_rels/slideMaster175.xml.rels><?xml version="1.0" encoding="UTF-8"?>
<Relationships xmlns="http://schemas.openxmlformats.org/package/2006/relationships"><Relationship Id="rId1" Type="http://schemas.openxmlformats.org/officeDocument/2006/relationships/theme" Target="../theme/theme175.xml"/><Relationship Id="rId2" Type="http://schemas.openxmlformats.org/officeDocument/2006/relationships/slideLayout" Target="../slideLayouts/slideLayout175.xml"/>
</Relationships>
</file>

<file path=ppt/slideMasters/_rels/slideMaster176.xml.rels><?xml version="1.0" encoding="UTF-8"?>
<Relationships xmlns="http://schemas.openxmlformats.org/package/2006/relationships"><Relationship Id="rId1" Type="http://schemas.openxmlformats.org/officeDocument/2006/relationships/theme" Target="../theme/theme176.xml"/><Relationship Id="rId2" Type="http://schemas.openxmlformats.org/officeDocument/2006/relationships/slideLayout" Target="../slideLayouts/slideLayout176.xml"/>
</Relationships>
</file>

<file path=ppt/slideMasters/_rels/slideMaster177.xml.rels><?xml version="1.0" encoding="UTF-8"?>
<Relationships xmlns="http://schemas.openxmlformats.org/package/2006/relationships"><Relationship Id="rId1" Type="http://schemas.openxmlformats.org/officeDocument/2006/relationships/theme" Target="../theme/theme177.xml"/><Relationship Id="rId2" Type="http://schemas.openxmlformats.org/officeDocument/2006/relationships/slideLayout" Target="../slideLayouts/slideLayout177.xml"/>
</Relationships>
</file>

<file path=ppt/slideMasters/_rels/slideMaster178.xml.rels><?xml version="1.0" encoding="UTF-8"?>
<Relationships xmlns="http://schemas.openxmlformats.org/package/2006/relationships"><Relationship Id="rId1" Type="http://schemas.openxmlformats.org/officeDocument/2006/relationships/theme" Target="../theme/theme178.xml"/><Relationship Id="rId2" Type="http://schemas.openxmlformats.org/officeDocument/2006/relationships/slideLayout" Target="../slideLayouts/slideLayout178.xml"/>
</Relationships>
</file>

<file path=ppt/slideMasters/_rels/slideMaster179.xml.rels><?xml version="1.0" encoding="UTF-8"?>
<Relationships xmlns="http://schemas.openxmlformats.org/package/2006/relationships"><Relationship Id="rId1" Type="http://schemas.openxmlformats.org/officeDocument/2006/relationships/theme" Target="../theme/theme179.xml"/><Relationship Id="rId2" Type="http://schemas.openxmlformats.org/officeDocument/2006/relationships/slideLayout" Target="../slideLayouts/slideLayout179.xml"/>
</Relationships>
</file>

<file path=ppt/slideMasters/_rels/slideMaster18.xml.rels><?xml version="1.0" encoding="UTF-8"?>
<Relationships xmlns="http://schemas.openxmlformats.org/package/2006/relationships"><Relationship Id="rId1" Type="http://schemas.openxmlformats.org/officeDocument/2006/relationships/theme" Target="../theme/theme18.xml"/><Relationship Id="rId2" Type="http://schemas.openxmlformats.org/officeDocument/2006/relationships/slideLayout" Target="../slideLayouts/slideLayout18.xml"/>
</Relationships>
</file>

<file path=ppt/slideMasters/_rels/slideMaster180.xml.rels><?xml version="1.0" encoding="UTF-8"?>
<Relationships xmlns="http://schemas.openxmlformats.org/package/2006/relationships"><Relationship Id="rId1" Type="http://schemas.openxmlformats.org/officeDocument/2006/relationships/theme" Target="../theme/theme180.xml"/><Relationship Id="rId2" Type="http://schemas.openxmlformats.org/officeDocument/2006/relationships/slideLayout" Target="../slideLayouts/slideLayout180.xml"/>
</Relationships>
</file>

<file path=ppt/slideMasters/_rels/slideMaster181.xml.rels><?xml version="1.0" encoding="UTF-8"?>
<Relationships xmlns="http://schemas.openxmlformats.org/package/2006/relationships"><Relationship Id="rId1" Type="http://schemas.openxmlformats.org/officeDocument/2006/relationships/theme" Target="../theme/theme181.xml"/><Relationship Id="rId2" Type="http://schemas.openxmlformats.org/officeDocument/2006/relationships/slideLayout" Target="../slideLayouts/slideLayout181.xml"/>
</Relationships>
</file>

<file path=ppt/slideMasters/_rels/slideMaster182.xml.rels><?xml version="1.0" encoding="UTF-8"?>
<Relationships xmlns="http://schemas.openxmlformats.org/package/2006/relationships"><Relationship Id="rId1" Type="http://schemas.openxmlformats.org/officeDocument/2006/relationships/theme" Target="../theme/theme182.xml"/><Relationship Id="rId2" Type="http://schemas.openxmlformats.org/officeDocument/2006/relationships/slideLayout" Target="../slideLayouts/slideLayout182.xml"/>
</Relationships>
</file>

<file path=ppt/slideMasters/_rels/slideMaster19.xml.rels><?xml version="1.0" encoding="UTF-8"?>
<Relationships xmlns="http://schemas.openxmlformats.org/package/2006/relationships"><Relationship Id="rId1" Type="http://schemas.openxmlformats.org/officeDocument/2006/relationships/theme" Target="../theme/theme19.xml"/><Relationship Id="rId2" Type="http://schemas.openxmlformats.org/officeDocument/2006/relationships/slideLayout" Target="../slideLayouts/slideLayout19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2.xml"/>
</Relationships>
</file>

<file path=ppt/slideMasters/_rels/slideMaster20.xml.rels><?xml version="1.0" encoding="UTF-8"?>
<Relationships xmlns="http://schemas.openxmlformats.org/package/2006/relationships"><Relationship Id="rId1" Type="http://schemas.openxmlformats.org/officeDocument/2006/relationships/theme" Target="../theme/theme20.xml"/><Relationship Id="rId2" Type="http://schemas.openxmlformats.org/officeDocument/2006/relationships/slideLayout" Target="../slideLayouts/slideLayout20.xml"/>
</Relationships>
</file>

<file path=ppt/slideMasters/_rels/slideMaster21.xml.rels><?xml version="1.0" encoding="UTF-8"?>
<Relationships xmlns="http://schemas.openxmlformats.org/package/2006/relationships"><Relationship Id="rId1" Type="http://schemas.openxmlformats.org/officeDocument/2006/relationships/theme" Target="../theme/theme21.xml"/><Relationship Id="rId2" Type="http://schemas.openxmlformats.org/officeDocument/2006/relationships/slideLayout" Target="../slideLayouts/slideLayout21.xml"/>
</Relationships>
</file>

<file path=ppt/slideMasters/_rels/slideMaster22.xml.rels><?xml version="1.0" encoding="UTF-8"?>
<Relationships xmlns="http://schemas.openxmlformats.org/package/2006/relationships"><Relationship Id="rId1" Type="http://schemas.openxmlformats.org/officeDocument/2006/relationships/theme" Target="../theme/theme22.xml"/><Relationship Id="rId2" Type="http://schemas.openxmlformats.org/officeDocument/2006/relationships/slideLayout" Target="../slideLayouts/slideLayout22.xml"/>
</Relationships>
</file>

<file path=ppt/slideMasters/_rels/slideMaster23.xml.rels><?xml version="1.0" encoding="UTF-8"?>
<Relationships xmlns="http://schemas.openxmlformats.org/package/2006/relationships"><Relationship Id="rId1" Type="http://schemas.openxmlformats.org/officeDocument/2006/relationships/theme" Target="../theme/theme23.xml"/><Relationship Id="rId2" Type="http://schemas.openxmlformats.org/officeDocument/2006/relationships/slideLayout" Target="../slideLayouts/slideLayout23.xml"/>
</Relationships>
</file>

<file path=ppt/slideMasters/_rels/slideMaster24.xml.rels><?xml version="1.0" encoding="UTF-8"?>
<Relationships xmlns="http://schemas.openxmlformats.org/package/2006/relationships"><Relationship Id="rId1" Type="http://schemas.openxmlformats.org/officeDocument/2006/relationships/theme" Target="../theme/theme24.xml"/><Relationship Id="rId2" Type="http://schemas.openxmlformats.org/officeDocument/2006/relationships/slideLayout" Target="../slideLayouts/slideLayout24.xml"/>
</Relationships>
</file>

<file path=ppt/slideMasters/_rels/slideMaster25.xml.rels><?xml version="1.0" encoding="UTF-8"?>
<Relationships xmlns="http://schemas.openxmlformats.org/package/2006/relationships"><Relationship Id="rId1" Type="http://schemas.openxmlformats.org/officeDocument/2006/relationships/theme" Target="../theme/theme25.xml"/><Relationship Id="rId2" Type="http://schemas.openxmlformats.org/officeDocument/2006/relationships/slideLayout" Target="../slideLayouts/slideLayout25.xml"/>
</Relationships>
</file>

<file path=ppt/slideMasters/_rels/slideMaster26.xml.rels><?xml version="1.0" encoding="UTF-8"?>
<Relationships xmlns="http://schemas.openxmlformats.org/package/2006/relationships"><Relationship Id="rId1" Type="http://schemas.openxmlformats.org/officeDocument/2006/relationships/theme" Target="../theme/theme26.xml"/><Relationship Id="rId2" Type="http://schemas.openxmlformats.org/officeDocument/2006/relationships/slideLayout" Target="../slideLayouts/slideLayout26.xml"/>
</Relationships>
</file>

<file path=ppt/slideMasters/_rels/slideMaster27.xml.rels><?xml version="1.0" encoding="UTF-8"?>
<Relationships xmlns="http://schemas.openxmlformats.org/package/2006/relationships"><Relationship Id="rId1" Type="http://schemas.openxmlformats.org/officeDocument/2006/relationships/theme" Target="../theme/theme27.xml"/><Relationship Id="rId2" Type="http://schemas.openxmlformats.org/officeDocument/2006/relationships/slideLayout" Target="../slideLayouts/slideLayout27.xml"/>
</Relationships>
</file>

<file path=ppt/slideMasters/_rels/slideMaster28.xml.rels><?xml version="1.0" encoding="UTF-8"?>
<Relationships xmlns="http://schemas.openxmlformats.org/package/2006/relationships"><Relationship Id="rId1" Type="http://schemas.openxmlformats.org/officeDocument/2006/relationships/theme" Target="../theme/theme28.xml"/><Relationship Id="rId2" Type="http://schemas.openxmlformats.org/officeDocument/2006/relationships/slideLayout" Target="../slideLayouts/slideLayout28.xml"/>
</Relationships>
</file>

<file path=ppt/slideMasters/_rels/slideMaster29.xml.rels><?xml version="1.0" encoding="UTF-8"?>
<Relationships xmlns="http://schemas.openxmlformats.org/package/2006/relationships"><Relationship Id="rId1" Type="http://schemas.openxmlformats.org/officeDocument/2006/relationships/theme" Target="../theme/theme29.xml"/><Relationship Id="rId2" Type="http://schemas.openxmlformats.org/officeDocument/2006/relationships/slideLayout" Target="../slideLayouts/slideLayout29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3.xml"/>
</Relationships>
</file>

<file path=ppt/slideMasters/_rels/slideMaster30.xml.rels><?xml version="1.0" encoding="UTF-8"?>
<Relationships xmlns="http://schemas.openxmlformats.org/package/2006/relationships"><Relationship Id="rId1" Type="http://schemas.openxmlformats.org/officeDocument/2006/relationships/theme" Target="../theme/theme30.xml"/><Relationship Id="rId2" Type="http://schemas.openxmlformats.org/officeDocument/2006/relationships/slideLayout" Target="../slideLayouts/slideLayout30.xml"/>
</Relationships>
</file>

<file path=ppt/slideMasters/_rels/slideMaster31.xml.rels><?xml version="1.0" encoding="UTF-8"?>
<Relationships xmlns="http://schemas.openxmlformats.org/package/2006/relationships"><Relationship Id="rId1" Type="http://schemas.openxmlformats.org/officeDocument/2006/relationships/theme" Target="../theme/theme31.xml"/><Relationship Id="rId2" Type="http://schemas.openxmlformats.org/officeDocument/2006/relationships/slideLayout" Target="../slideLayouts/slideLayout31.xml"/>
</Relationships>
</file>

<file path=ppt/slideMasters/_rels/slideMaster32.xml.rels><?xml version="1.0" encoding="UTF-8"?>
<Relationships xmlns="http://schemas.openxmlformats.org/package/2006/relationships"><Relationship Id="rId1" Type="http://schemas.openxmlformats.org/officeDocument/2006/relationships/theme" Target="../theme/theme32.xml"/><Relationship Id="rId2" Type="http://schemas.openxmlformats.org/officeDocument/2006/relationships/slideLayout" Target="../slideLayouts/slideLayout32.xml"/>
</Relationships>
</file>

<file path=ppt/slideMasters/_rels/slideMaster33.xml.rels><?xml version="1.0" encoding="UTF-8"?>
<Relationships xmlns="http://schemas.openxmlformats.org/package/2006/relationships"><Relationship Id="rId1" Type="http://schemas.openxmlformats.org/officeDocument/2006/relationships/theme" Target="../theme/theme33.xml"/><Relationship Id="rId2" Type="http://schemas.openxmlformats.org/officeDocument/2006/relationships/slideLayout" Target="../slideLayouts/slideLayout33.xml"/>
</Relationships>
</file>

<file path=ppt/slideMasters/_rels/slideMaster34.xml.rels><?xml version="1.0" encoding="UTF-8"?>
<Relationships xmlns="http://schemas.openxmlformats.org/package/2006/relationships"><Relationship Id="rId1" Type="http://schemas.openxmlformats.org/officeDocument/2006/relationships/theme" Target="../theme/theme34.xml"/><Relationship Id="rId2" Type="http://schemas.openxmlformats.org/officeDocument/2006/relationships/slideLayout" Target="../slideLayouts/slideLayout34.xml"/>
</Relationships>
</file>

<file path=ppt/slideMasters/_rels/slideMaster35.xml.rels><?xml version="1.0" encoding="UTF-8"?>
<Relationships xmlns="http://schemas.openxmlformats.org/package/2006/relationships"><Relationship Id="rId1" Type="http://schemas.openxmlformats.org/officeDocument/2006/relationships/theme" Target="../theme/theme35.xml"/><Relationship Id="rId2" Type="http://schemas.openxmlformats.org/officeDocument/2006/relationships/slideLayout" Target="../slideLayouts/slideLayout35.xml"/>
</Relationships>
</file>

<file path=ppt/slideMasters/_rels/slideMaster36.xml.rels><?xml version="1.0" encoding="UTF-8"?>
<Relationships xmlns="http://schemas.openxmlformats.org/package/2006/relationships"><Relationship Id="rId1" Type="http://schemas.openxmlformats.org/officeDocument/2006/relationships/theme" Target="../theme/theme36.xml"/><Relationship Id="rId2" Type="http://schemas.openxmlformats.org/officeDocument/2006/relationships/slideLayout" Target="../slideLayouts/slideLayout36.xml"/>
</Relationships>
</file>

<file path=ppt/slideMasters/_rels/slideMaster37.xml.rels><?xml version="1.0" encoding="UTF-8"?>
<Relationships xmlns="http://schemas.openxmlformats.org/package/2006/relationships"><Relationship Id="rId1" Type="http://schemas.openxmlformats.org/officeDocument/2006/relationships/theme" Target="../theme/theme37.xml"/><Relationship Id="rId2" Type="http://schemas.openxmlformats.org/officeDocument/2006/relationships/slideLayout" Target="../slideLayouts/slideLayout37.xml"/>
</Relationships>
</file>

<file path=ppt/slideMasters/_rels/slideMaster38.xml.rels><?xml version="1.0" encoding="UTF-8"?>
<Relationships xmlns="http://schemas.openxmlformats.org/package/2006/relationships"><Relationship Id="rId1" Type="http://schemas.openxmlformats.org/officeDocument/2006/relationships/theme" Target="../theme/theme38.xml"/><Relationship Id="rId2" Type="http://schemas.openxmlformats.org/officeDocument/2006/relationships/slideLayout" Target="../slideLayouts/slideLayout38.xml"/>
</Relationships>
</file>

<file path=ppt/slideMasters/_rels/slideMaster39.xml.rels><?xml version="1.0" encoding="UTF-8"?>
<Relationships xmlns="http://schemas.openxmlformats.org/package/2006/relationships"><Relationship Id="rId1" Type="http://schemas.openxmlformats.org/officeDocument/2006/relationships/theme" Target="../theme/theme39.xml"/><Relationship Id="rId2" Type="http://schemas.openxmlformats.org/officeDocument/2006/relationships/slideLayout" Target="../slideLayouts/slideLayout39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4.xml"/>
</Relationships>
</file>

<file path=ppt/slideMasters/_rels/slideMaster40.xml.rels><?xml version="1.0" encoding="UTF-8"?>
<Relationships xmlns="http://schemas.openxmlformats.org/package/2006/relationships"><Relationship Id="rId1" Type="http://schemas.openxmlformats.org/officeDocument/2006/relationships/theme" Target="../theme/theme40.xml"/><Relationship Id="rId2" Type="http://schemas.openxmlformats.org/officeDocument/2006/relationships/slideLayout" Target="../slideLayouts/slideLayout40.xml"/>
</Relationships>
</file>

<file path=ppt/slideMasters/_rels/slideMaster41.xml.rels><?xml version="1.0" encoding="UTF-8"?>
<Relationships xmlns="http://schemas.openxmlformats.org/package/2006/relationships"><Relationship Id="rId1" Type="http://schemas.openxmlformats.org/officeDocument/2006/relationships/theme" Target="../theme/theme41.xml"/><Relationship Id="rId2" Type="http://schemas.openxmlformats.org/officeDocument/2006/relationships/slideLayout" Target="../slideLayouts/slideLayout41.xml"/>
</Relationships>
</file>

<file path=ppt/slideMasters/_rels/slideMaster42.xml.rels><?xml version="1.0" encoding="UTF-8"?>
<Relationships xmlns="http://schemas.openxmlformats.org/package/2006/relationships"><Relationship Id="rId1" Type="http://schemas.openxmlformats.org/officeDocument/2006/relationships/theme" Target="../theme/theme42.xml"/><Relationship Id="rId2" Type="http://schemas.openxmlformats.org/officeDocument/2006/relationships/slideLayout" Target="../slideLayouts/slideLayout42.xml"/>
</Relationships>
</file>

<file path=ppt/slideMasters/_rels/slideMaster43.xml.rels><?xml version="1.0" encoding="UTF-8"?>
<Relationships xmlns="http://schemas.openxmlformats.org/package/2006/relationships"><Relationship Id="rId1" Type="http://schemas.openxmlformats.org/officeDocument/2006/relationships/theme" Target="../theme/theme43.xml"/><Relationship Id="rId2" Type="http://schemas.openxmlformats.org/officeDocument/2006/relationships/slideLayout" Target="../slideLayouts/slideLayout43.xml"/>
</Relationships>
</file>

<file path=ppt/slideMasters/_rels/slideMaster44.xml.rels><?xml version="1.0" encoding="UTF-8"?>
<Relationships xmlns="http://schemas.openxmlformats.org/package/2006/relationships"><Relationship Id="rId1" Type="http://schemas.openxmlformats.org/officeDocument/2006/relationships/theme" Target="../theme/theme44.xml"/><Relationship Id="rId2" Type="http://schemas.openxmlformats.org/officeDocument/2006/relationships/slideLayout" Target="../slideLayouts/slideLayout44.xml"/>
</Relationships>
</file>

<file path=ppt/slideMasters/_rels/slideMaster45.xml.rels><?xml version="1.0" encoding="UTF-8"?>
<Relationships xmlns="http://schemas.openxmlformats.org/package/2006/relationships"><Relationship Id="rId1" Type="http://schemas.openxmlformats.org/officeDocument/2006/relationships/theme" Target="../theme/theme45.xml"/><Relationship Id="rId2" Type="http://schemas.openxmlformats.org/officeDocument/2006/relationships/slideLayout" Target="../slideLayouts/slideLayout45.xml"/>
</Relationships>
</file>

<file path=ppt/slideMasters/_rels/slideMaster46.xml.rels><?xml version="1.0" encoding="UTF-8"?>
<Relationships xmlns="http://schemas.openxmlformats.org/package/2006/relationships"><Relationship Id="rId1" Type="http://schemas.openxmlformats.org/officeDocument/2006/relationships/theme" Target="../theme/theme46.xml"/><Relationship Id="rId2" Type="http://schemas.openxmlformats.org/officeDocument/2006/relationships/slideLayout" Target="../slideLayouts/slideLayout46.xml"/>
</Relationships>
</file>

<file path=ppt/slideMasters/_rels/slideMaster47.xml.rels><?xml version="1.0" encoding="UTF-8"?>
<Relationships xmlns="http://schemas.openxmlformats.org/package/2006/relationships"><Relationship Id="rId1" Type="http://schemas.openxmlformats.org/officeDocument/2006/relationships/theme" Target="../theme/theme47.xml"/><Relationship Id="rId2" Type="http://schemas.openxmlformats.org/officeDocument/2006/relationships/slideLayout" Target="../slideLayouts/slideLayout47.xml"/>
</Relationships>
</file>

<file path=ppt/slideMasters/_rels/slideMaster48.xml.rels><?xml version="1.0" encoding="UTF-8"?>
<Relationships xmlns="http://schemas.openxmlformats.org/package/2006/relationships"><Relationship Id="rId1" Type="http://schemas.openxmlformats.org/officeDocument/2006/relationships/theme" Target="../theme/theme48.xml"/><Relationship Id="rId2" Type="http://schemas.openxmlformats.org/officeDocument/2006/relationships/slideLayout" Target="../slideLayouts/slideLayout48.xml"/>
</Relationships>
</file>

<file path=ppt/slideMasters/_rels/slideMaster49.xml.rels><?xml version="1.0" encoding="UTF-8"?>
<Relationships xmlns="http://schemas.openxmlformats.org/package/2006/relationships"><Relationship Id="rId1" Type="http://schemas.openxmlformats.org/officeDocument/2006/relationships/theme" Target="../theme/theme49.xml"/><Relationship Id="rId2" Type="http://schemas.openxmlformats.org/officeDocument/2006/relationships/slideLayout" Target="../slideLayouts/slideLayout49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5.xml"/>
</Relationships>
</file>

<file path=ppt/slideMasters/_rels/slideMaster50.xml.rels><?xml version="1.0" encoding="UTF-8"?>
<Relationships xmlns="http://schemas.openxmlformats.org/package/2006/relationships"><Relationship Id="rId1" Type="http://schemas.openxmlformats.org/officeDocument/2006/relationships/theme" Target="../theme/theme50.xml"/><Relationship Id="rId2" Type="http://schemas.openxmlformats.org/officeDocument/2006/relationships/slideLayout" Target="../slideLayouts/slideLayout50.xml"/>
</Relationships>
</file>

<file path=ppt/slideMasters/_rels/slideMaster51.xml.rels><?xml version="1.0" encoding="UTF-8"?>
<Relationships xmlns="http://schemas.openxmlformats.org/package/2006/relationships"><Relationship Id="rId1" Type="http://schemas.openxmlformats.org/officeDocument/2006/relationships/theme" Target="../theme/theme51.xml"/><Relationship Id="rId2" Type="http://schemas.openxmlformats.org/officeDocument/2006/relationships/slideLayout" Target="../slideLayouts/slideLayout51.xml"/>
</Relationships>
</file>

<file path=ppt/slideMasters/_rels/slideMaster52.xml.rels><?xml version="1.0" encoding="UTF-8"?>
<Relationships xmlns="http://schemas.openxmlformats.org/package/2006/relationships"><Relationship Id="rId1" Type="http://schemas.openxmlformats.org/officeDocument/2006/relationships/theme" Target="../theme/theme52.xml"/><Relationship Id="rId2" Type="http://schemas.openxmlformats.org/officeDocument/2006/relationships/slideLayout" Target="../slideLayouts/slideLayout52.xml"/>
</Relationships>
</file>

<file path=ppt/slideMasters/_rels/slideMaster53.xml.rels><?xml version="1.0" encoding="UTF-8"?>
<Relationships xmlns="http://schemas.openxmlformats.org/package/2006/relationships"><Relationship Id="rId1" Type="http://schemas.openxmlformats.org/officeDocument/2006/relationships/theme" Target="../theme/theme53.xml"/><Relationship Id="rId2" Type="http://schemas.openxmlformats.org/officeDocument/2006/relationships/slideLayout" Target="../slideLayouts/slideLayout53.xml"/>
</Relationships>
</file>

<file path=ppt/slideMasters/_rels/slideMaster54.xml.rels><?xml version="1.0" encoding="UTF-8"?>
<Relationships xmlns="http://schemas.openxmlformats.org/package/2006/relationships"><Relationship Id="rId1" Type="http://schemas.openxmlformats.org/officeDocument/2006/relationships/theme" Target="../theme/theme54.xml"/><Relationship Id="rId2" Type="http://schemas.openxmlformats.org/officeDocument/2006/relationships/slideLayout" Target="../slideLayouts/slideLayout54.xml"/>
</Relationships>
</file>

<file path=ppt/slideMasters/_rels/slideMaster55.xml.rels><?xml version="1.0" encoding="UTF-8"?>
<Relationships xmlns="http://schemas.openxmlformats.org/package/2006/relationships"><Relationship Id="rId1" Type="http://schemas.openxmlformats.org/officeDocument/2006/relationships/theme" Target="../theme/theme55.xml"/><Relationship Id="rId2" Type="http://schemas.openxmlformats.org/officeDocument/2006/relationships/slideLayout" Target="../slideLayouts/slideLayout55.xml"/>
</Relationships>
</file>

<file path=ppt/slideMasters/_rels/slideMaster56.xml.rels><?xml version="1.0" encoding="UTF-8"?>
<Relationships xmlns="http://schemas.openxmlformats.org/package/2006/relationships"><Relationship Id="rId1" Type="http://schemas.openxmlformats.org/officeDocument/2006/relationships/theme" Target="../theme/theme56.xml"/><Relationship Id="rId2" Type="http://schemas.openxmlformats.org/officeDocument/2006/relationships/slideLayout" Target="../slideLayouts/slideLayout56.xml"/>
</Relationships>
</file>

<file path=ppt/slideMasters/_rels/slideMaster57.xml.rels><?xml version="1.0" encoding="UTF-8"?>
<Relationships xmlns="http://schemas.openxmlformats.org/package/2006/relationships"><Relationship Id="rId1" Type="http://schemas.openxmlformats.org/officeDocument/2006/relationships/theme" Target="../theme/theme57.xml"/><Relationship Id="rId2" Type="http://schemas.openxmlformats.org/officeDocument/2006/relationships/slideLayout" Target="../slideLayouts/slideLayout57.xml"/>
</Relationships>
</file>

<file path=ppt/slideMasters/_rels/slideMaster58.xml.rels><?xml version="1.0" encoding="UTF-8"?>
<Relationships xmlns="http://schemas.openxmlformats.org/package/2006/relationships"><Relationship Id="rId1" Type="http://schemas.openxmlformats.org/officeDocument/2006/relationships/theme" Target="../theme/theme58.xml"/><Relationship Id="rId2" Type="http://schemas.openxmlformats.org/officeDocument/2006/relationships/slideLayout" Target="../slideLayouts/slideLayout58.xml"/>
</Relationships>
</file>

<file path=ppt/slideMasters/_rels/slideMaster59.xml.rels><?xml version="1.0" encoding="UTF-8"?>
<Relationships xmlns="http://schemas.openxmlformats.org/package/2006/relationships"><Relationship Id="rId1" Type="http://schemas.openxmlformats.org/officeDocument/2006/relationships/theme" Target="../theme/theme59.xml"/><Relationship Id="rId2" Type="http://schemas.openxmlformats.org/officeDocument/2006/relationships/slideLayout" Target="../slideLayouts/slideLayout59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slideLayout" Target="../slideLayouts/slideLayout6.xml"/>
</Relationships>
</file>

<file path=ppt/slideMasters/_rels/slideMaster60.xml.rels><?xml version="1.0" encoding="UTF-8"?>
<Relationships xmlns="http://schemas.openxmlformats.org/package/2006/relationships"><Relationship Id="rId1" Type="http://schemas.openxmlformats.org/officeDocument/2006/relationships/theme" Target="../theme/theme60.xml"/><Relationship Id="rId2" Type="http://schemas.openxmlformats.org/officeDocument/2006/relationships/slideLayout" Target="../slideLayouts/slideLayout60.xml"/>
</Relationships>
</file>

<file path=ppt/slideMasters/_rels/slideMaster61.xml.rels><?xml version="1.0" encoding="UTF-8"?>
<Relationships xmlns="http://schemas.openxmlformats.org/package/2006/relationships"><Relationship Id="rId1" Type="http://schemas.openxmlformats.org/officeDocument/2006/relationships/theme" Target="../theme/theme61.xml"/><Relationship Id="rId2" Type="http://schemas.openxmlformats.org/officeDocument/2006/relationships/slideLayout" Target="../slideLayouts/slideLayout61.xml"/>
</Relationships>
</file>

<file path=ppt/slideMasters/_rels/slideMaster62.xml.rels><?xml version="1.0" encoding="UTF-8"?>
<Relationships xmlns="http://schemas.openxmlformats.org/package/2006/relationships"><Relationship Id="rId1" Type="http://schemas.openxmlformats.org/officeDocument/2006/relationships/theme" Target="../theme/theme62.xml"/><Relationship Id="rId2" Type="http://schemas.openxmlformats.org/officeDocument/2006/relationships/slideLayout" Target="../slideLayouts/slideLayout62.xml"/>
</Relationships>
</file>

<file path=ppt/slideMasters/_rels/slideMaster63.xml.rels><?xml version="1.0" encoding="UTF-8"?>
<Relationships xmlns="http://schemas.openxmlformats.org/package/2006/relationships"><Relationship Id="rId1" Type="http://schemas.openxmlformats.org/officeDocument/2006/relationships/theme" Target="../theme/theme63.xml"/><Relationship Id="rId2" Type="http://schemas.openxmlformats.org/officeDocument/2006/relationships/slideLayout" Target="../slideLayouts/slideLayout63.xml"/>
</Relationships>
</file>

<file path=ppt/slideMasters/_rels/slideMaster64.xml.rels><?xml version="1.0" encoding="UTF-8"?>
<Relationships xmlns="http://schemas.openxmlformats.org/package/2006/relationships"><Relationship Id="rId1" Type="http://schemas.openxmlformats.org/officeDocument/2006/relationships/theme" Target="../theme/theme64.xml"/><Relationship Id="rId2" Type="http://schemas.openxmlformats.org/officeDocument/2006/relationships/slideLayout" Target="../slideLayouts/slideLayout64.xml"/>
</Relationships>
</file>

<file path=ppt/slideMasters/_rels/slideMaster65.xml.rels><?xml version="1.0" encoding="UTF-8"?>
<Relationships xmlns="http://schemas.openxmlformats.org/package/2006/relationships"><Relationship Id="rId1" Type="http://schemas.openxmlformats.org/officeDocument/2006/relationships/theme" Target="../theme/theme65.xml"/><Relationship Id="rId2" Type="http://schemas.openxmlformats.org/officeDocument/2006/relationships/slideLayout" Target="../slideLayouts/slideLayout65.xml"/>
</Relationships>
</file>

<file path=ppt/slideMasters/_rels/slideMaster66.xml.rels><?xml version="1.0" encoding="UTF-8"?>
<Relationships xmlns="http://schemas.openxmlformats.org/package/2006/relationships"><Relationship Id="rId1" Type="http://schemas.openxmlformats.org/officeDocument/2006/relationships/theme" Target="../theme/theme66.xml"/><Relationship Id="rId2" Type="http://schemas.openxmlformats.org/officeDocument/2006/relationships/slideLayout" Target="../slideLayouts/slideLayout66.xml"/>
</Relationships>
</file>

<file path=ppt/slideMasters/_rels/slideMaster67.xml.rels><?xml version="1.0" encoding="UTF-8"?>
<Relationships xmlns="http://schemas.openxmlformats.org/package/2006/relationships"><Relationship Id="rId1" Type="http://schemas.openxmlformats.org/officeDocument/2006/relationships/theme" Target="../theme/theme67.xml"/><Relationship Id="rId2" Type="http://schemas.openxmlformats.org/officeDocument/2006/relationships/slideLayout" Target="../slideLayouts/slideLayout67.xml"/>
</Relationships>
</file>

<file path=ppt/slideMasters/_rels/slideMaster68.xml.rels><?xml version="1.0" encoding="UTF-8"?>
<Relationships xmlns="http://schemas.openxmlformats.org/package/2006/relationships"><Relationship Id="rId1" Type="http://schemas.openxmlformats.org/officeDocument/2006/relationships/theme" Target="../theme/theme68.xml"/><Relationship Id="rId2" Type="http://schemas.openxmlformats.org/officeDocument/2006/relationships/slideLayout" Target="../slideLayouts/slideLayout68.xml"/>
</Relationships>
</file>

<file path=ppt/slideMasters/_rels/slideMaster69.xml.rels><?xml version="1.0" encoding="UTF-8"?>
<Relationships xmlns="http://schemas.openxmlformats.org/package/2006/relationships"><Relationship Id="rId1" Type="http://schemas.openxmlformats.org/officeDocument/2006/relationships/theme" Target="../theme/theme69.xml"/><Relationship Id="rId2" Type="http://schemas.openxmlformats.org/officeDocument/2006/relationships/slideLayout" Target="../slideLayouts/slideLayout69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slideLayout" Target="../slideLayouts/slideLayout7.xml"/>
</Relationships>
</file>

<file path=ppt/slideMasters/_rels/slideMaster70.xml.rels><?xml version="1.0" encoding="UTF-8"?>
<Relationships xmlns="http://schemas.openxmlformats.org/package/2006/relationships"><Relationship Id="rId1" Type="http://schemas.openxmlformats.org/officeDocument/2006/relationships/theme" Target="../theme/theme70.xml"/><Relationship Id="rId2" Type="http://schemas.openxmlformats.org/officeDocument/2006/relationships/slideLayout" Target="../slideLayouts/slideLayout70.xml"/>
</Relationships>
</file>

<file path=ppt/slideMasters/_rels/slideMaster71.xml.rels><?xml version="1.0" encoding="UTF-8"?>
<Relationships xmlns="http://schemas.openxmlformats.org/package/2006/relationships"><Relationship Id="rId1" Type="http://schemas.openxmlformats.org/officeDocument/2006/relationships/theme" Target="../theme/theme71.xml"/><Relationship Id="rId2" Type="http://schemas.openxmlformats.org/officeDocument/2006/relationships/slideLayout" Target="../slideLayouts/slideLayout71.xml"/>
</Relationships>
</file>

<file path=ppt/slideMasters/_rels/slideMaster72.xml.rels><?xml version="1.0" encoding="UTF-8"?>
<Relationships xmlns="http://schemas.openxmlformats.org/package/2006/relationships"><Relationship Id="rId1" Type="http://schemas.openxmlformats.org/officeDocument/2006/relationships/theme" Target="../theme/theme72.xml"/><Relationship Id="rId2" Type="http://schemas.openxmlformats.org/officeDocument/2006/relationships/slideLayout" Target="../slideLayouts/slideLayout72.xml"/>
</Relationships>
</file>

<file path=ppt/slideMasters/_rels/slideMaster73.xml.rels><?xml version="1.0" encoding="UTF-8"?>
<Relationships xmlns="http://schemas.openxmlformats.org/package/2006/relationships"><Relationship Id="rId1" Type="http://schemas.openxmlformats.org/officeDocument/2006/relationships/theme" Target="../theme/theme73.xml"/><Relationship Id="rId2" Type="http://schemas.openxmlformats.org/officeDocument/2006/relationships/slideLayout" Target="../slideLayouts/slideLayout73.xml"/>
</Relationships>
</file>

<file path=ppt/slideMasters/_rels/slideMaster74.xml.rels><?xml version="1.0" encoding="UTF-8"?>
<Relationships xmlns="http://schemas.openxmlformats.org/package/2006/relationships"><Relationship Id="rId1" Type="http://schemas.openxmlformats.org/officeDocument/2006/relationships/theme" Target="../theme/theme74.xml"/><Relationship Id="rId2" Type="http://schemas.openxmlformats.org/officeDocument/2006/relationships/slideLayout" Target="../slideLayouts/slideLayout74.xml"/>
</Relationships>
</file>

<file path=ppt/slideMasters/_rels/slideMaster75.xml.rels><?xml version="1.0" encoding="UTF-8"?>
<Relationships xmlns="http://schemas.openxmlformats.org/package/2006/relationships"><Relationship Id="rId1" Type="http://schemas.openxmlformats.org/officeDocument/2006/relationships/theme" Target="../theme/theme75.xml"/><Relationship Id="rId2" Type="http://schemas.openxmlformats.org/officeDocument/2006/relationships/slideLayout" Target="../slideLayouts/slideLayout75.xml"/>
</Relationships>
</file>

<file path=ppt/slideMasters/_rels/slideMaster76.xml.rels><?xml version="1.0" encoding="UTF-8"?>
<Relationships xmlns="http://schemas.openxmlformats.org/package/2006/relationships"><Relationship Id="rId1" Type="http://schemas.openxmlformats.org/officeDocument/2006/relationships/theme" Target="../theme/theme76.xml"/><Relationship Id="rId2" Type="http://schemas.openxmlformats.org/officeDocument/2006/relationships/slideLayout" Target="../slideLayouts/slideLayout76.xml"/>
</Relationships>
</file>

<file path=ppt/slideMasters/_rels/slideMaster77.xml.rels><?xml version="1.0" encoding="UTF-8"?>
<Relationships xmlns="http://schemas.openxmlformats.org/package/2006/relationships"><Relationship Id="rId1" Type="http://schemas.openxmlformats.org/officeDocument/2006/relationships/theme" Target="../theme/theme77.xml"/><Relationship Id="rId2" Type="http://schemas.openxmlformats.org/officeDocument/2006/relationships/slideLayout" Target="../slideLayouts/slideLayout77.xml"/>
</Relationships>
</file>

<file path=ppt/slideMasters/_rels/slideMaster78.xml.rels><?xml version="1.0" encoding="UTF-8"?>
<Relationships xmlns="http://schemas.openxmlformats.org/package/2006/relationships"><Relationship Id="rId1" Type="http://schemas.openxmlformats.org/officeDocument/2006/relationships/theme" Target="../theme/theme78.xml"/><Relationship Id="rId2" Type="http://schemas.openxmlformats.org/officeDocument/2006/relationships/slideLayout" Target="../slideLayouts/slideLayout78.xml"/>
</Relationships>
</file>

<file path=ppt/slideMasters/_rels/slideMaster79.xml.rels><?xml version="1.0" encoding="UTF-8"?>
<Relationships xmlns="http://schemas.openxmlformats.org/package/2006/relationships"><Relationship Id="rId1" Type="http://schemas.openxmlformats.org/officeDocument/2006/relationships/theme" Target="../theme/theme79.xml"/><Relationship Id="rId2" Type="http://schemas.openxmlformats.org/officeDocument/2006/relationships/slideLayout" Target="../slideLayouts/slideLayout79.xml"/>
</Relationships>
</file>

<file path=ppt/slideMasters/_rels/slideMaster8.xml.rels><?xml version="1.0" encoding="UTF-8"?>
<Relationships xmlns="http://schemas.openxmlformats.org/package/2006/relationships"><Relationship Id="rId1" Type="http://schemas.openxmlformats.org/officeDocument/2006/relationships/theme" Target="../theme/theme8.xml"/><Relationship Id="rId2" Type="http://schemas.openxmlformats.org/officeDocument/2006/relationships/slideLayout" Target="../slideLayouts/slideLayout8.xml"/>
</Relationships>
</file>

<file path=ppt/slideMasters/_rels/slideMaster80.xml.rels><?xml version="1.0" encoding="UTF-8"?>
<Relationships xmlns="http://schemas.openxmlformats.org/package/2006/relationships"><Relationship Id="rId1" Type="http://schemas.openxmlformats.org/officeDocument/2006/relationships/theme" Target="../theme/theme80.xml"/><Relationship Id="rId2" Type="http://schemas.openxmlformats.org/officeDocument/2006/relationships/slideLayout" Target="../slideLayouts/slideLayout80.xml"/>
</Relationships>
</file>

<file path=ppt/slideMasters/_rels/slideMaster81.xml.rels><?xml version="1.0" encoding="UTF-8"?>
<Relationships xmlns="http://schemas.openxmlformats.org/package/2006/relationships"><Relationship Id="rId1" Type="http://schemas.openxmlformats.org/officeDocument/2006/relationships/theme" Target="../theme/theme81.xml"/><Relationship Id="rId2" Type="http://schemas.openxmlformats.org/officeDocument/2006/relationships/slideLayout" Target="../slideLayouts/slideLayout81.xml"/>
</Relationships>
</file>

<file path=ppt/slideMasters/_rels/slideMaster82.xml.rels><?xml version="1.0" encoding="UTF-8"?>
<Relationships xmlns="http://schemas.openxmlformats.org/package/2006/relationships"><Relationship Id="rId1" Type="http://schemas.openxmlformats.org/officeDocument/2006/relationships/theme" Target="../theme/theme82.xml"/><Relationship Id="rId2" Type="http://schemas.openxmlformats.org/officeDocument/2006/relationships/slideLayout" Target="../slideLayouts/slideLayout82.xml"/>
</Relationships>
</file>

<file path=ppt/slideMasters/_rels/slideMaster83.xml.rels><?xml version="1.0" encoding="UTF-8"?>
<Relationships xmlns="http://schemas.openxmlformats.org/package/2006/relationships"><Relationship Id="rId1" Type="http://schemas.openxmlformats.org/officeDocument/2006/relationships/theme" Target="../theme/theme83.xml"/><Relationship Id="rId2" Type="http://schemas.openxmlformats.org/officeDocument/2006/relationships/slideLayout" Target="../slideLayouts/slideLayout83.xml"/>
</Relationships>
</file>

<file path=ppt/slideMasters/_rels/slideMaster84.xml.rels><?xml version="1.0" encoding="UTF-8"?>
<Relationships xmlns="http://schemas.openxmlformats.org/package/2006/relationships"><Relationship Id="rId1" Type="http://schemas.openxmlformats.org/officeDocument/2006/relationships/theme" Target="../theme/theme84.xml"/><Relationship Id="rId2" Type="http://schemas.openxmlformats.org/officeDocument/2006/relationships/slideLayout" Target="../slideLayouts/slideLayout84.xml"/>
</Relationships>
</file>

<file path=ppt/slideMasters/_rels/slideMaster85.xml.rels><?xml version="1.0" encoding="UTF-8"?>
<Relationships xmlns="http://schemas.openxmlformats.org/package/2006/relationships"><Relationship Id="rId1" Type="http://schemas.openxmlformats.org/officeDocument/2006/relationships/theme" Target="../theme/theme85.xml"/><Relationship Id="rId2" Type="http://schemas.openxmlformats.org/officeDocument/2006/relationships/slideLayout" Target="../slideLayouts/slideLayout85.xml"/>
</Relationships>
</file>

<file path=ppt/slideMasters/_rels/slideMaster86.xml.rels><?xml version="1.0" encoding="UTF-8"?>
<Relationships xmlns="http://schemas.openxmlformats.org/package/2006/relationships"><Relationship Id="rId1" Type="http://schemas.openxmlformats.org/officeDocument/2006/relationships/theme" Target="../theme/theme86.xml"/><Relationship Id="rId2" Type="http://schemas.openxmlformats.org/officeDocument/2006/relationships/slideLayout" Target="../slideLayouts/slideLayout86.xml"/>
</Relationships>
</file>

<file path=ppt/slideMasters/_rels/slideMaster87.xml.rels><?xml version="1.0" encoding="UTF-8"?>
<Relationships xmlns="http://schemas.openxmlformats.org/package/2006/relationships"><Relationship Id="rId1" Type="http://schemas.openxmlformats.org/officeDocument/2006/relationships/theme" Target="../theme/theme87.xml"/><Relationship Id="rId2" Type="http://schemas.openxmlformats.org/officeDocument/2006/relationships/slideLayout" Target="../slideLayouts/slideLayout87.xml"/>
</Relationships>
</file>

<file path=ppt/slideMasters/_rels/slideMaster88.xml.rels><?xml version="1.0" encoding="UTF-8"?>
<Relationships xmlns="http://schemas.openxmlformats.org/package/2006/relationships"><Relationship Id="rId1" Type="http://schemas.openxmlformats.org/officeDocument/2006/relationships/theme" Target="../theme/theme88.xml"/><Relationship Id="rId2" Type="http://schemas.openxmlformats.org/officeDocument/2006/relationships/slideLayout" Target="../slideLayouts/slideLayout88.xml"/>
</Relationships>
</file>

<file path=ppt/slideMasters/_rels/slideMaster89.xml.rels><?xml version="1.0" encoding="UTF-8"?>
<Relationships xmlns="http://schemas.openxmlformats.org/package/2006/relationships"><Relationship Id="rId1" Type="http://schemas.openxmlformats.org/officeDocument/2006/relationships/theme" Target="../theme/theme89.xml"/><Relationship Id="rId2" Type="http://schemas.openxmlformats.org/officeDocument/2006/relationships/slideLayout" Target="../slideLayouts/slideLayout89.xml"/>
</Relationships>
</file>

<file path=ppt/slideMasters/_rels/slideMaster9.xml.rels><?xml version="1.0" encoding="UTF-8"?>
<Relationships xmlns="http://schemas.openxmlformats.org/package/2006/relationships"><Relationship Id="rId1" Type="http://schemas.openxmlformats.org/officeDocument/2006/relationships/theme" Target="../theme/theme9.xml"/><Relationship Id="rId2" Type="http://schemas.openxmlformats.org/officeDocument/2006/relationships/slideLayout" Target="../slideLayouts/slideLayout9.xml"/>
</Relationships>
</file>

<file path=ppt/slideMasters/_rels/slideMaster90.xml.rels><?xml version="1.0" encoding="UTF-8"?>
<Relationships xmlns="http://schemas.openxmlformats.org/package/2006/relationships"><Relationship Id="rId1" Type="http://schemas.openxmlformats.org/officeDocument/2006/relationships/theme" Target="../theme/theme90.xml"/><Relationship Id="rId2" Type="http://schemas.openxmlformats.org/officeDocument/2006/relationships/slideLayout" Target="../slideLayouts/slideLayout90.xml"/>
</Relationships>
</file>

<file path=ppt/slideMasters/_rels/slideMaster91.xml.rels><?xml version="1.0" encoding="UTF-8"?>
<Relationships xmlns="http://schemas.openxmlformats.org/package/2006/relationships"><Relationship Id="rId1" Type="http://schemas.openxmlformats.org/officeDocument/2006/relationships/theme" Target="../theme/theme91.xml"/><Relationship Id="rId2" Type="http://schemas.openxmlformats.org/officeDocument/2006/relationships/slideLayout" Target="../slideLayouts/slideLayout91.xml"/>
</Relationships>
</file>

<file path=ppt/slideMasters/_rels/slideMaster92.xml.rels><?xml version="1.0" encoding="UTF-8"?>
<Relationships xmlns="http://schemas.openxmlformats.org/package/2006/relationships"><Relationship Id="rId1" Type="http://schemas.openxmlformats.org/officeDocument/2006/relationships/theme" Target="../theme/theme92.xml"/><Relationship Id="rId2" Type="http://schemas.openxmlformats.org/officeDocument/2006/relationships/slideLayout" Target="../slideLayouts/slideLayout92.xml"/>
</Relationships>
</file>

<file path=ppt/slideMasters/_rels/slideMaster93.xml.rels><?xml version="1.0" encoding="UTF-8"?>
<Relationships xmlns="http://schemas.openxmlformats.org/package/2006/relationships"><Relationship Id="rId1" Type="http://schemas.openxmlformats.org/officeDocument/2006/relationships/theme" Target="../theme/theme93.xml"/><Relationship Id="rId2" Type="http://schemas.openxmlformats.org/officeDocument/2006/relationships/slideLayout" Target="../slideLayouts/slideLayout93.xml"/>
</Relationships>
</file>

<file path=ppt/slideMasters/_rels/slideMaster94.xml.rels><?xml version="1.0" encoding="UTF-8"?>
<Relationships xmlns="http://schemas.openxmlformats.org/package/2006/relationships"><Relationship Id="rId1" Type="http://schemas.openxmlformats.org/officeDocument/2006/relationships/theme" Target="../theme/theme94.xml"/><Relationship Id="rId2" Type="http://schemas.openxmlformats.org/officeDocument/2006/relationships/slideLayout" Target="../slideLayouts/slideLayout94.xml"/>
</Relationships>
</file>

<file path=ppt/slideMasters/_rels/slideMaster95.xml.rels><?xml version="1.0" encoding="UTF-8"?>
<Relationships xmlns="http://schemas.openxmlformats.org/package/2006/relationships"><Relationship Id="rId1" Type="http://schemas.openxmlformats.org/officeDocument/2006/relationships/theme" Target="../theme/theme95.xml"/><Relationship Id="rId2" Type="http://schemas.openxmlformats.org/officeDocument/2006/relationships/slideLayout" Target="../slideLayouts/slideLayout95.xml"/>
</Relationships>
</file>

<file path=ppt/slideMasters/_rels/slideMaster96.xml.rels><?xml version="1.0" encoding="UTF-8"?>
<Relationships xmlns="http://schemas.openxmlformats.org/package/2006/relationships"><Relationship Id="rId1" Type="http://schemas.openxmlformats.org/officeDocument/2006/relationships/theme" Target="../theme/theme96.xml"/><Relationship Id="rId2" Type="http://schemas.openxmlformats.org/officeDocument/2006/relationships/slideLayout" Target="../slideLayouts/slideLayout96.xml"/>
</Relationships>
</file>

<file path=ppt/slideMasters/_rels/slideMaster97.xml.rels><?xml version="1.0" encoding="UTF-8"?>
<Relationships xmlns="http://schemas.openxmlformats.org/package/2006/relationships"><Relationship Id="rId1" Type="http://schemas.openxmlformats.org/officeDocument/2006/relationships/theme" Target="../theme/theme97.xml"/><Relationship Id="rId2" Type="http://schemas.openxmlformats.org/officeDocument/2006/relationships/slideLayout" Target="../slideLayouts/slideLayout97.xml"/>
</Relationships>
</file>

<file path=ppt/slideMasters/_rels/slideMaster98.xml.rels><?xml version="1.0" encoding="UTF-8"?>
<Relationships xmlns="http://schemas.openxmlformats.org/package/2006/relationships"><Relationship Id="rId1" Type="http://schemas.openxmlformats.org/officeDocument/2006/relationships/theme" Target="../theme/theme98.xml"/><Relationship Id="rId2" Type="http://schemas.openxmlformats.org/officeDocument/2006/relationships/slideLayout" Target="../slideLayouts/slideLayout98.xml"/>
</Relationships>
</file>

<file path=ppt/slideMasters/_rels/slideMaster99.xml.rels><?xml version="1.0" encoding="UTF-8"?>
<Relationships xmlns="http://schemas.openxmlformats.org/package/2006/relationships"><Relationship Id="rId1" Type="http://schemas.openxmlformats.org/officeDocument/2006/relationships/theme" Target="../theme/theme99.xml"/><Relationship Id="rId2" Type="http://schemas.openxmlformats.org/officeDocument/2006/relationships/slideLayout" Target="../slideLayouts/slideLayout99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</p:sldLayoutIdLst>
</p:sldMaster>
</file>

<file path=ppt/slideMasters/slideMaster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7" r:id="rId2"/>
  </p:sldLayoutIdLst>
</p:sldMaster>
</file>

<file path=ppt/slideMasters/slideMaster10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7" r:id="rId2"/>
  </p:sldLayoutIdLst>
</p:sldMaster>
</file>

<file path=ppt/slideMasters/slideMaster10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9" r:id="rId2"/>
  </p:sldLayoutIdLst>
</p:sldMaster>
</file>

<file path=ppt/slideMasters/slideMaster10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1" r:id="rId2"/>
  </p:sldLayoutIdLst>
</p:sldMaster>
</file>

<file path=ppt/slideMasters/slideMaster10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3" r:id="rId2"/>
  </p:sldLayoutIdLst>
</p:sldMaster>
</file>

<file path=ppt/slideMasters/slideMaster10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5" r:id="rId2"/>
  </p:sldLayoutIdLst>
</p:sldMaster>
</file>

<file path=ppt/slideMasters/slideMaster10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57" r:id="rId2"/>
  </p:sldLayoutIdLst>
</p:sldMaster>
</file>

<file path=ppt/slideMasters/slideMaster10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59" r:id="rId2"/>
  </p:sldLayoutIdLst>
</p:sldMaster>
</file>

<file path=ppt/slideMasters/slideMaster10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5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1" r:id="rId2"/>
  </p:sldLayoutIdLst>
</p:sldMaster>
</file>

<file path=ppt/slideMasters/slideMaster10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6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3" r:id="rId2"/>
  </p:sldLayoutIdLst>
</p:sldMaster>
</file>

<file path=ppt/slideMasters/slideMaster10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65" r:id="rId2"/>
  </p:sldLayoutIdLst>
</p:sldMaster>
</file>

<file path=ppt/slideMasters/slideMaster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9" r:id="rId2"/>
  </p:sldLayoutIdLst>
</p:sldMaster>
</file>

<file path=ppt/slideMasters/slideMaster11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7" r:id="rId2"/>
  </p:sldLayoutIdLst>
</p:sldMaster>
</file>

<file path=ppt/slideMasters/slideMaster11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69" r:id="rId2"/>
  </p:sldLayoutIdLst>
</p:sldMaster>
</file>

<file path=ppt/slideMasters/slideMaster1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1" r:id="rId2"/>
  </p:sldLayoutIdLst>
</p:sldMaster>
</file>

<file path=ppt/slideMasters/slideMaster1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3" r:id="rId2"/>
  </p:sldLayoutIdLst>
</p:sldMaster>
</file>

<file path=ppt/slideMasters/slideMaster1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5" r:id="rId2"/>
  </p:sldLayoutIdLst>
</p:sldMaster>
</file>

<file path=ppt/slideMasters/slideMaster1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7" r:id="rId2"/>
  </p:sldLayoutIdLst>
</p:sldMaster>
</file>

<file path=ppt/slideMasters/slideMaster1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79" r:id="rId2"/>
  </p:sldLayoutIdLst>
</p:sldMaster>
</file>

<file path=ppt/slideMasters/slideMaster1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81" r:id="rId2"/>
  </p:sldLayoutIdLst>
</p:sldMaster>
</file>

<file path=ppt/slideMasters/slideMaster1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3" r:id="rId2"/>
  </p:sldLayoutIdLst>
</p:sldMaster>
</file>

<file path=ppt/slideMasters/slideMaster1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5" r:id="rId2"/>
  </p:sldLayoutIdLst>
</p:sldMaster>
</file>

<file path=ppt/slideMasters/slideMaster1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1" r:id="rId2"/>
  </p:sldLayoutIdLst>
</p:sldMaster>
</file>

<file path=ppt/slideMasters/slideMaster1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2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7" r:id="rId2"/>
  </p:sldLayoutIdLst>
</p:sldMaster>
</file>

<file path=ppt/slideMasters/slideMaster1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89" r:id="rId2"/>
  </p:sldLayoutIdLst>
</p:sldMaster>
</file>

<file path=ppt/slideMasters/slideMaster1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1" r:id="rId2"/>
  </p:sldLayoutIdLst>
</p:sldMaster>
</file>

<file path=ppt/slideMasters/slideMaster1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4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3" r:id="rId2"/>
  </p:sldLayoutIdLst>
</p:sldMaster>
</file>

<file path=ppt/slideMasters/slideMaster1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5" r:id="rId2"/>
  </p:sldLayoutIdLst>
</p:sldMaster>
</file>

<file path=ppt/slideMasters/slideMaster1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7" r:id="rId2"/>
  </p:sldLayoutIdLst>
</p:sldMaster>
</file>

<file path=ppt/slideMasters/slideMaster1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99" r:id="rId2"/>
  </p:sldLayoutIdLst>
</p:sldMaster>
</file>

<file path=ppt/slideMasters/slideMaster1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6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1" r:id="rId2"/>
  </p:sldLayoutIdLst>
</p:sldMaster>
</file>

<file path=ppt/slideMasters/slideMaster1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3" r:id="rId2"/>
  </p:sldLayoutIdLst>
</p:sldMaster>
</file>

<file path=ppt/slideMasters/slideMaster1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05" r:id="rId2"/>
  </p:sldLayoutIdLst>
</p:sldMaster>
</file>

<file path=ppt/slideMasters/slideMaster1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3" r:id="rId2"/>
  </p:sldLayoutIdLst>
</p:sldMaster>
</file>

<file path=ppt/slideMasters/slideMaster1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7" r:id="rId2"/>
  </p:sldLayoutIdLst>
</p:sldMaster>
</file>

<file path=ppt/slideMasters/slideMaster1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09" r:id="rId2"/>
  </p:sldLayoutIdLst>
</p:sldMaster>
</file>

<file path=ppt/slideMasters/slideMaster1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1" r:id="rId2"/>
  </p:sldLayoutIdLst>
</p:sldMaster>
</file>

<file path=ppt/slideMasters/slideMaster1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13" r:id="rId2"/>
  </p:sldLayoutIdLst>
</p:sldMaster>
</file>

<file path=ppt/slideMasters/slideMaster1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5" r:id="rId2"/>
  </p:sldLayoutIdLst>
</p:sldMaster>
</file>

<file path=ppt/slideMasters/slideMaster1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0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7" r:id="rId2"/>
  </p:sldLayoutIdLst>
</p:sldMaster>
</file>

<file path=ppt/slideMasters/slideMaster1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1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19" r:id="rId2"/>
  </p:sldLayoutIdLst>
</p:sldMaster>
</file>

<file path=ppt/slideMasters/slideMaster1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1" r:id="rId2"/>
  </p:sldLayoutIdLst>
</p:sldMaster>
</file>

<file path=ppt/slideMasters/slideMaster1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3" r:id="rId2"/>
  </p:sldLayoutIdLst>
</p:sldMaster>
</file>

<file path=ppt/slideMasters/slideMaster1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5" r:id="rId2"/>
  </p:sldLayoutIdLst>
</p:sldMaster>
</file>

<file path=ppt/slideMasters/slideMaster1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</p:sldLayoutIdLst>
</p:sldMaster>
</file>

<file path=ppt/slideMasters/slideMaster1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27" r:id="rId2"/>
  </p:sldLayoutIdLst>
</p:sldMaster>
</file>

<file path=ppt/slideMasters/slideMaster1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29" r:id="rId2"/>
  </p:sldLayoutIdLst>
</p:sldMaster>
</file>

<file path=ppt/slideMasters/slideMaster1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1" r:id="rId2"/>
  </p:sldLayoutIdLst>
</p:sldMaster>
</file>

<file path=ppt/slideMasters/slideMaster1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3" r:id="rId2"/>
  </p:sldLayoutIdLst>
</p:sldMaster>
</file>

<file path=ppt/slideMasters/slideMaster1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5" r:id="rId2"/>
  </p:sldLayoutIdLst>
</p:sldMaster>
</file>

<file path=ppt/slideMasters/slideMaster1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0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7" r:id="rId2"/>
  </p:sldLayoutIdLst>
</p:sldMaster>
</file>

<file path=ppt/slideMasters/slideMaster1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39" r:id="rId2"/>
  </p:sldLayoutIdLst>
</p:sldMaster>
</file>

<file path=ppt/slideMasters/slideMaster1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7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3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4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75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1" r:id="rId2"/>
  </p:sldLayoutIdLst>
</p:sldMaster>
</file>

<file path=ppt/slideMasters/slideMaster1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1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3" r:id="rId2"/>
  </p:sldLayoutIdLst>
</p:sldMaster>
</file>

<file path=ppt/slideMasters/slideMaster1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5" r:id="rId2"/>
  </p:sldLayoutIdLst>
</p:sldMaster>
</file>

<file path=ppt/slideMasters/slideMaster1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7" r:id="rId2"/>
  </p:sldLayoutIdLst>
</p:sldMaster>
</file>

<file path=ppt/slideMasters/slideMaster1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7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7" r:id="rId2"/>
  </p:sldLayoutIdLst>
</p:sldMaster>
</file>

<file path=ppt/slideMasters/slideMaster1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0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49" r:id="rId2"/>
  </p:sldLayoutIdLst>
</p:sldMaster>
</file>

<file path=ppt/slideMasters/slideMaster1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5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1" r:id="rId2"/>
  </p:sldLayoutIdLst>
</p:sldMaster>
</file>

<file path=ppt/slideMasters/slideMaster1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3" r:id="rId2"/>
  </p:sldLayoutIdLst>
</p:sldMaster>
</file>

<file path=ppt/slideMasters/slideMaster1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1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5" r:id="rId2"/>
  </p:sldLayoutIdLst>
</p:sldMaster>
</file>

<file path=ppt/slideMasters/slideMaster1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8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1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7" r:id="rId2"/>
  </p:sldLayoutIdLst>
</p:sldMaster>
</file>

<file path=ppt/slideMasters/slideMaster1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8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59" r:id="rId2"/>
  </p:sldLayoutIdLst>
</p:sldMaster>
</file>

<file path=ppt/slideMasters/slideMaster1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1" r:id="rId2"/>
  </p:sldLayoutIdLst>
</p:sldMaster>
</file>

<file path=ppt/slideMasters/slideMaster1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3" r:id="rId2"/>
  </p:sldLayoutIdLst>
</p:sldMaster>
</file>

<file path=ppt/slideMasters/slideMaster1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5" r:id="rId2"/>
  </p:sldLayoutIdLst>
</p:sldMaster>
</file>

<file path=ppt/slideMasters/slideMaster1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9" r:id="rId2"/>
  </p:sldLayoutIdLst>
</p:sldMaster>
</file>

<file path=ppt/slideMasters/slideMaster1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5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7" r:id="rId2"/>
  </p:sldLayoutIdLst>
</p:sldMaster>
</file>

<file path=ppt/slideMasters/slideMaster1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69" r:id="rId2"/>
  </p:sldLayoutIdLst>
</p:sldMaster>
</file>

<file path=ppt/slideMasters/slideMaster1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1" r:id="rId2"/>
  </p:sldLayoutIdLst>
</p:sldMaster>
</file>

<file path=ppt/slideMasters/slideMaster1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3" r:id="rId2"/>
  </p:sldLayoutIdLst>
</p:sldMaster>
</file>

<file path=ppt/slideMasters/slideMaster1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5" r:id="rId2"/>
  </p:sldLayoutIdLst>
</p:sldMaster>
</file>

<file path=ppt/slideMasters/slideMaster1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977" r:id="rId2"/>
  </p:sldLayoutIdLst>
</p:sldMaster>
</file>

<file path=ppt/slideMasters/slideMaster1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7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79" r:id="rId2"/>
  </p:sldLayoutIdLst>
</p:sldMaster>
</file>

<file path=ppt/slideMasters/slideMaster1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8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1" r:id="rId2"/>
  </p:sldLayoutIdLst>
</p:sldMaster>
</file>

<file path=ppt/slideMasters/slideMaster1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89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3" r:id="rId2"/>
  </p:sldLayoutIdLst>
</p:sldMaster>
</file>

<file path=ppt/slideMasters/slideMaster1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0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5" r:id="rId2"/>
  </p:sldLayoutIdLst>
</p:sldMaster>
</file>

<file path=ppt/slideMasters/slideMaster1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1" r:id="rId2"/>
  </p:sldLayoutIdLst>
</p:sldMaster>
</file>

<file path=ppt/slideMasters/slideMaster1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0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7" r:id="rId2"/>
  </p:sldLayoutIdLst>
</p:sldMaster>
</file>

<file path=ppt/slideMasters/slideMaster1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0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1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2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13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89" r:id="rId2"/>
  </p:sldLayoutIdLst>
</p:sldMaster>
</file>

<file path=ppt/slideMasters/slideMaster1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9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2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1" r:id="rId2"/>
  </p:sldLayoutIdLst>
</p:sldMaster>
</file>

<file path=ppt/slideMasters/slideMaster1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3" r:id="rId2"/>
  </p:sldLayoutIdLst>
</p:sldMaster>
</file>

<file path=ppt/slideMasters/slideMaster1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5" r:id="rId2"/>
  </p:sldLayoutIdLst>
</p:sldMaster>
</file>

<file path=ppt/slideMasters/slideMaster1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3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7" r:id="rId2"/>
  </p:sldLayoutIdLst>
</p:sldMaster>
</file>

<file path=ppt/slideMasters/slideMaster1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999" r:id="rId2"/>
  </p:sldLayoutIdLst>
</p:sldMaster>
</file>

<file path=ppt/slideMasters/slideMaster1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1" r:id="rId2"/>
  </p:sldLayoutIdLst>
</p:sldMaster>
</file>

<file path=ppt/slideMasters/slideMaster1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8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0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1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2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3" r:id="rId2"/>
  </p:sldLayoutIdLst>
</p:sldMaster>
</file>

<file path=ppt/slideMasters/slideMaster1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7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5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5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5" r:id="rId2"/>
  </p:sldLayoutIdLst>
</p:sldMaster>
</file>

<file path=ppt/slideMasters/slideMaster1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3" r:id="rId2"/>
  </p:sldLayoutIdLst>
</p:sldMaster>
</file>

<file path=ppt/slideMasters/slideMaster1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CustomShape 1" hidden="1"/>
          <p:cNvSpPr/>
          <p:nvPr/>
        </p:nvSpPr>
        <p:spPr>
          <a:xfrm>
            <a:off x="1143000" y="3048120"/>
            <a:ext cx="4570560" cy="304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6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8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69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0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7" r:id="rId2"/>
  </p:sldLayoutIdLst>
</p:sldMaster>
</file>

<file path=ppt/slideMasters/slideMaster1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76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09" r:id="rId2"/>
  </p:sldLayoutIdLst>
</p:sldMaster>
</file>

<file path=ppt/slideMasters/slideMaster1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CustomShape 1" hidden="1"/>
          <p:cNvSpPr/>
          <p:nvPr/>
        </p:nvSpPr>
        <p:spPr>
          <a:xfrm>
            <a:off x="1143000" y="3048120"/>
            <a:ext cx="4569120" cy="3044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9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69320" cy="15238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</a:rPr>
              <a:t>Cliquez pour éditer le format du texte-titre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9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</a:rPr>
              <a:t>Cliquez pour éditer le format du plan de texte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800" spc="-1" strike="noStrike">
                <a:solidFill>
                  <a:srgbClr val="ffffff"/>
                </a:solidFill>
                <a:latin typeface="Arial"/>
              </a:rPr>
              <a:t>Second niveau de plan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400" spc="-1" strike="noStrike">
                <a:solidFill>
                  <a:srgbClr val="ffffff"/>
                </a:solidFill>
                <a:latin typeface="Arial"/>
              </a:rPr>
              <a:t>Troisième niveau de plan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Quatrième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Cinquième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Sixième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BE" sz="2000" spc="-1" strike="noStrike">
                <a:solidFill>
                  <a:srgbClr val="ffffff"/>
                </a:solidFill>
                <a:latin typeface="Arial"/>
              </a:rPr>
              <a:t>Septième niveau de plan</a:t>
            </a:r>
            <a:endParaRPr b="0" lang="fr-BE" sz="20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4011" r:id="rId2"/>
  </p:sldLayoutIdLst>
</p:sldMaster>
</file>

<file path=ppt/slideMasters/slideMaster1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5" r:id="rId2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1" r:id="rId2"/>
  </p:sldLayoutIdLst>
</p:sldMaster>
</file>

<file path=ppt/slideMasters/slideMaster2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7" r:id="rId2"/>
  </p:sldLayoutIdLst>
</p:sldMaster>
</file>

<file path=ppt/slideMasters/slideMaster2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89" r:id="rId2"/>
  </p:sldLayoutIdLst>
</p:sldMaster>
</file>

<file path=ppt/slideMasters/slideMaster2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1" r:id="rId2"/>
  </p:sldLayoutIdLst>
</p:sldMaster>
</file>

<file path=ppt/slideMasters/slideMaster2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3" r:id="rId2"/>
  </p:sldLayoutIdLst>
</p:sldMaster>
</file>

<file path=ppt/slideMasters/slideMaster2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5" r:id="rId2"/>
  </p:sldLayoutIdLst>
</p:sldMaster>
</file>

<file path=ppt/slideMasters/slideMaster2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7" r:id="rId2"/>
  </p:sldLayoutIdLst>
</p:sldMaster>
</file>

<file path=ppt/slideMasters/slideMaster2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99" r:id="rId2"/>
  </p:sldLayoutIdLst>
</p:sldMaster>
</file>

<file path=ppt/slideMasters/slideMaster2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3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</p:sldLayoutIdLst>
</p:sldMaster>
</file>

<file path=ppt/slideMasters/slideMaster2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8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49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0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1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2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3" r:id="rId2"/>
  </p:sldLayoutIdLst>
</p:sldMaster>
</file>

<file path=ppt/slideMasters/slideMaster2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5" r:id="rId2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3" r:id="rId2"/>
  </p:sldLayoutIdLst>
</p:sldMaster>
</file>

<file path=ppt/slideMasters/slideMaster3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7" r:id="rId2"/>
  </p:sldLayoutIdLst>
</p:sldMaster>
</file>

<file path=ppt/slideMasters/slideMaster3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9" r:id="rId2"/>
  </p:sldLayoutIdLst>
</p:sldMaster>
</file>

<file path=ppt/slideMasters/slideMaster3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1" r:id="rId2"/>
  </p:sldLayoutIdLst>
</p:sldMaster>
</file>

<file path=ppt/slideMasters/slideMaster3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13" r:id="rId2"/>
  </p:sldLayoutIdLst>
</p:sldMaster>
</file>

<file path=ppt/slideMasters/slideMaster3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1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5" r:id="rId2"/>
  </p:sldLayoutIdLst>
</p:sldMaster>
</file>

<file path=ppt/slideMasters/slideMaster3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7" r:id="rId2"/>
  </p:sldLayoutIdLst>
</p:sldMaster>
</file>

<file path=ppt/slideMasters/slideMaster3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9" r:id="rId2"/>
  </p:sldLayoutIdLst>
</p:sldMaster>
</file>

<file path=ppt/slideMasters/slideMaster3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1" r:id="rId2"/>
  </p:sldLayoutIdLst>
</p:sldMaster>
</file>

<file path=ppt/slideMasters/slideMaster3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3" r:id="rId2"/>
  </p:sldLayoutIdLst>
</p:sldMaster>
</file>

<file path=ppt/slideMasters/slideMaster3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4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5" r:id="rId2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5" r:id="rId2"/>
  </p:sldLayoutIdLst>
</p:sldMaster>
</file>

<file path=ppt/slideMasters/slideMaster4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2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3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4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5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16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2"/>
  </p:sldLayoutIdLst>
</p:sldMaster>
</file>

<file path=ppt/slideMasters/slideMaster4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9" r:id="rId2"/>
  </p:sldLayoutIdLst>
</p:sldMaster>
</file>

<file path=ppt/slideMasters/slideMaster4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1" r:id="rId2"/>
  </p:sldLayoutIdLst>
</p:sldMaster>
</file>

<file path=ppt/slideMasters/slideMaster4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3" r:id="rId2"/>
  </p:sldLayoutIdLst>
</p:sldMaster>
</file>

<file path=ppt/slideMasters/slideMaster4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5" r:id="rId2"/>
  </p:sldLayoutIdLst>
</p:sldMaster>
</file>

<file path=ppt/slideMasters/slideMaster4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37" r:id="rId2"/>
  </p:sldLayoutIdLst>
</p:sldMaster>
</file>

<file path=ppt/slideMasters/slideMaster4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39" r:id="rId2"/>
  </p:sldLayoutIdLst>
</p:sldMaster>
</file>

<file path=ppt/slideMasters/slideMaster4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3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1" r:id="rId2"/>
  </p:sldLayoutIdLst>
</p:sldMaster>
</file>

<file path=ppt/slideMasters/slideMaster4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3" r:id="rId2"/>
  </p:sldLayoutIdLst>
</p:sldMaster>
</file>

<file path=ppt/slideMasters/slideMaster4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45" r:id="rId2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7" r:id="rId2"/>
  </p:sldLayoutIdLst>
</p:sldMaster>
</file>

<file path=ppt/slideMasters/slideMaster5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7" r:id="rId2"/>
  </p:sldLayoutIdLst>
</p:sldMaster>
</file>

<file path=ppt/slideMasters/slideMaster5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6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49" r:id="rId2"/>
  </p:sldLayoutIdLst>
</p:sldMaster>
</file>

<file path=ppt/slideMasters/slideMaster5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7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1" r:id="rId2"/>
  </p:sldLayoutIdLst>
</p:sldMaster>
</file>

<file path=ppt/slideMasters/slideMaster5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3" r:id="rId2"/>
  </p:sldLayoutIdLst>
</p:sldMaster>
</file>

<file path=ppt/slideMasters/slideMaster5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5" r:id="rId2"/>
  </p:sldLayoutIdLst>
</p:sldMaster>
</file>

<file path=ppt/slideMasters/slideMaster5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8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7" r:id="rId2"/>
  </p:sldLayoutIdLst>
</p:sldMaster>
</file>

<file path=ppt/slideMasters/slideMaster5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59" r:id="rId2"/>
  </p:sldLayoutIdLst>
</p:sldMaster>
</file>

<file path=ppt/slideMasters/slideMaster5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1" r:id="rId2"/>
  </p:sldLayoutIdLst>
</p:sldMaster>
</file>

<file path=ppt/slideMasters/slideMaster5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3" r:id="rId2"/>
  </p:sldLayoutIdLst>
</p:sldMaster>
</file>

<file path=ppt/slideMasters/slideMaster5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0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5" r:id="rId2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59" r:id="rId2"/>
  </p:sldLayoutIdLst>
</p:sldMaster>
</file>

<file path=ppt/slideMasters/slideMaster6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67" r:id="rId2"/>
  </p:sldLayoutIdLst>
</p:sldMaster>
</file>

<file path=ppt/slideMasters/slideMaster6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69" r:id="rId2"/>
  </p:sldLayoutIdLst>
</p:sldMaster>
</file>

<file path=ppt/slideMasters/slideMaster6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1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0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1" r:id="rId2"/>
  </p:sldLayoutIdLst>
</p:sldMaster>
</file>

<file path=ppt/slideMasters/slideMaster6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28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3" r:id="rId2"/>
  </p:sldLayoutIdLst>
</p:sldMaster>
</file>

<file path=ppt/slideMasters/slideMaster6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0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5" r:id="rId2"/>
  </p:sldLayoutIdLst>
</p:sldMaster>
</file>

<file path=ppt/slideMasters/slideMaster6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7" r:id="rId2"/>
  </p:sldLayoutIdLst>
</p:sldMaster>
</file>

<file path=ppt/slideMasters/slideMaster6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79" r:id="rId2"/>
  </p:sldLayoutIdLst>
</p:sldMaster>
</file>

<file path=ppt/slideMasters/slideMaster6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1" r:id="rId2"/>
  </p:sldLayoutIdLst>
</p:sldMaster>
</file>

<file path=ppt/slideMasters/slideMaster6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3" r:id="rId2"/>
  </p:sldLayoutIdLst>
</p:sldMaster>
</file>

<file path=ppt/slideMasters/slideMaster6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785" r:id="rId2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1" r:id="rId2"/>
  </p:sldLayoutIdLst>
</p:sldMaster>
</file>

<file path=ppt/slideMasters/slideMaster7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59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7" r:id="rId2"/>
  </p:sldLayoutIdLst>
</p:sldMaster>
</file>

<file path=ppt/slideMasters/slideMaster7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6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67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89" r:id="rId2"/>
  </p:sldLayoutIdLst>
</p:sldMaster>
</file>

<file path=ppt/slideMasters/slideMaster7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75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1" r:id="rId2"/>
  </p:sldLayoutIdLst>
</p:sldMaster>
</file>

<file path=ppt/slideMasters/slideMaster7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3" r:id="rId2"/>
  </p:sldLayoutIdLst>
</p:sldMaster>
</file>

<file path=ppt/slideMasters/slideMaster7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4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5" r:id="rId2"/>
  </p:sldLayoutIdLst>
</p:sldMaster>
</file>

<file path=ppt/slideMasters/slideMaster7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8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2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7" r:id="rId2"/>
  </p:sldLayoutIdLst>
</p:sldMaster>
</file>

<file path=ppt/slideMasters/slideMaster7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39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0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1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2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3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4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99" r:id="rId2"/>
  </p:sldLayoutIdLst>
</p:sldMaster>
</file>

<file path=ppt/slideMasters/slideMaster7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1" r:id="rId2"/>
  </p:sldLayoutIdLst>
</p:sldMaster>
</file>

<file path=ppt/slideMasters/slideMaster7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3" r:id="rId2"/>
  </p:sldLayoutIdLst>
</p:sldMaster>
</file>

<file path=ppt/slideMasters/slideMaster7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1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5" r:id="rId2"/>
  </p:sldLayoutIdLst>
</p:sldMaster>
</file>

<file path=ppt/slideMasters/slideMaster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3" r:id="rId2"/>
  </p:sldLayoutIdLst>
</p:sldMaster>
</file>

<file path=ppt/slideMasters/slideMaster8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07" r:id="rId2"/>
  </p:sldLayoutIdLst>
</p:sldMaster>
</file>

<file path=ppt/slideMasters/slideMaster8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09" r:id="rId2"/>
  </p:sldLayoutIdLst>
</p:sldMaster>
</file>

<file path=ppt/slideMasters/slideMaster8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3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1" r:id="rId2"/>
  </p:sldLayoutIdLst>
</p:sldMaster>
</file>

<file path=ppt/slideMasters/slideMaster8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2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0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1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3" r:id="rId2"/>
  </p:sldLayoutIdLst>
</p:sldMaster>
</file>

<file path=ppt/slideMasters/slideMaster8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39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5" r:id="rId2"/>
  </p:sldLayoutIdLst>
</p:sldMaster>
</file>

<file path=ppt/slideMasters/slideMaster8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7" r:id="rId2"/>
  </p:sldLayoutIdLst>
</p:sldMaster>
</file>

<file path=ppt/slideMasters/slideMaster8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48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19" r:id="rId2"/>
  </p:sldLayoutIdLst>
</p:sldMaster>
</file>

<file path=ppt/slideMasters/slideMaster8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56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1" r:id="rId2"/>
  </p:sldLayoutIdLst>
</p:sldMaster>
</file>

<file path=ppt/slideMasters/slideMaster8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4" name="PlaceHolder 3"/>
          <p:cNvSpPr>
            <a:spLocks noGrp="1"/>
          </p:cNvSpPr>
          <p:nvPr>
            <p:ph type="body"/>
          </p:nvPr>
        </p:nvSpPr>
        <p:spPr>
          <a:xfrm>
            <a:off x="242964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5" name="PlaceHolder 4"/>
          <p:cNvSpPr>
            <a:spLocks noGrp="1"/>
          </p:cNvSpPr>
          <p:nvPr>
            <p:ph type="body"/>
          </p:nvPr>
        </p:nvSpPr>
        <p:spPr>
          <a:xfrm>
            <a:off x="4516560" y="21394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6" name="PlaceHolder 5"/>
          <p:cNvSpPr>
            <a:spLocks noGrp="1"/>
          </p:cNvSpPr>
          <p:nvPr>
            <p:ph type="body"/>
          </p:nvPr>
        </p:nvSpPr>
        <p:spPr>
          <a:xfrm>
            <a:off x="451656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7" name="PlaceHolder 6"/>
          <p:cNvSpPr>
            <a:spLocks noGrp="1"/>
          </p:cNvSpPr>
          <p:nvPr>
            <p:ph type="body"/>
          </p:nvPr>
        </p:nvSpPr>
        <p:spPr>
          <a:xfrm>
            <a:off x="242964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68" name="PlaceHolder 7"/>
          <p:cNvSpPr>
            <a:spLocks noGrp="1"/>
          </p:cNvSpPr>
          <p:nvPr>
            <p:ph type="body"/>
          </p:nvPr>
        </p:nvSpPr>
        <p:spPr>
          <a:xfrm>
            <a:off x="342720" y="4909680"/>
            <a:ext cx="198684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12222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3" r:id="rId2"/>
  </p:sldLayoutIdLst>
</p:sldMaster>
</file>

<file path=ppt/slideMasters/slideMaster8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5" r:id="rId2"/>
  </p:sldLayoutIdLst>
</p:sldMaster>
</file>

<file path=ppt/slideMasters/slideMaster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665" r:id="rId2"/>
  </p:sldLayoutIdLst>
</p:sldMaster>
</file>

<file path=ppt/slideMasters/slideMaster90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7" r:id="rId2"/>
  </p:sldLayoutIdLst>
</p:sldMaster>
</file>

<file path=ppt/slideMasters/slideMaster9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7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29" r:id="rId2"/>
  </p:sldLayoutIdLst>
</p:sldMaster>
</file>

<file path=ppt/slideMasters/slideMaster9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1" r:id="rId2"/>
  </p:sldLayoutIdLst>
</p:sldMaster>
</file>

<file path=ppt/slideMasters/slideMaster9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bg2="lt2" tx1="dk1" tx2="dk2" accent1="accent1" accent2="accent2" accent3="accent3" accent4="accent4" accent5="accent5" accent6="accent6" hlink="hlink" folHlink="folHlink"/>
  <p:sldLayoutIdLst>
    <p:sldLayoutId id="2147483833" r:id="rId2"/>
  </p:sldLayoutIdLst>
</p:sldMaster>
</file>

<file path=ppt/slideMasters/slideMaster9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5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6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87" name="PlaceHolder 4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5" r:id="rId2"/>
  </p:sldLayoutIdLst>
</p:sldMaster>
</file>

<file path=ppt/slideMasters/slideMaster9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3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53024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62222" lnSpcReduction="2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4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495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7" r:id="rId2"/>
  </p:sldLayoutIdLst>
</p:sldMaster>
</file>

<file path=ppt/slideMasters/slideMaster9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2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3" name="PlaceHolder 4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39" r:id="rId2"/>
  </p:sldLayoutIdLst>
</p:sldMaster>
</file>

<file path=ppt/slideMasters/slideMaster9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840" cy="1526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09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840" cy="5302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20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20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1" r:id="rId2"/>
  </p:sldLayoutIdLst>
</p:sldMaster>
</file>

<file path=ppt/slideMasters/slideMaster98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1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2" name="PlaceHolder 3"/>
          <p:cNvSpPr>
            <a:spLocks noGrp="1"/>
          </p:cNvSpPr>
          <p:nvPr>
            <p:ph type="body"/>
          </p:nvPr>
        </p:nvSpPr>
        <p:spPr>
          <a:xfrm>
            <a:off x="342720" y="4909680"/>
            <a:ext cx="617148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3" r:id="rId2"/>
  </p:sldLayoutIdLst>
</p:sldMaster>
</file>

<file path=ppt/slideMasters/slideMaster99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PlaceHolder 1"/>
          <p:cNvSpPr>
            <a:spLocks noGrp="1"/>
          </p:cNvSpPr>
          <p:nvPr>
            <p:ph type="title"/>
          </p:nvPr>
        </p:nvSpPr>
        <p:spPr>
          <a:xfrm>
            <a:off x="342720" y="364680"/>
            <a:ext cx="6171480" cy="1526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texte-titre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7" name="PlaceHolder 2"/>
          <p:cNvSpPr>
            <a:spLocks noGrp="1"/>
          </p:cNvSpPr>
          <p:nvPr>
            <p:ph type="body"/>
          </p:nvPr>
        </p:nvSpPr>
        <p:spPr>
          <a:xfrm>
            <a:off x="3427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8" name="PlaceHolder 3"/>
          <p:cNvSpPr>
            <a:spLocks noGrp="1"/>
          </p:cNvSpPr>
          <p:nvPr>
            <p:ph type="body"/>
          </p:nvPr>
        </p:nvSpPr>
        <p:spPr>
          <a:xfrm>
            <a:off x="3505320" y="21394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19" name="PlaceHolder 4"/>
          <p:cNvSpPr>
            <a:spLocks noGrp="1"/>
          </p:cNvSpPr>
          <p:nvPr>
            <p:ph type="body"/>
          </p:nvPr>
        </p:nvSpPr>
        <p:spPr>
          <a:xfrm>
            <a:off x="35053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  <p:sp>
        <p:nvSpPr>
          <p:cNvPr id="520" name="PlaceHolder 5"/>
          <p:cNvSpPr>
            <a:spLocks noGrp="1"/>
          </p:cNvSpPr>
          <p:nvPr>
            <p:ph type="body"/>
          </p:nvPr>
        </p:nvSpPr>
        <p:spPr>
          <a:xfrm>
            <a:off x="342720" y="4909680"/>
            <a:ext cx="3011400" cy="25290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25000" lnSpcReduction="10000"/>
          </a:bodyPr>
          <a:p>
            <a:pPr marL="432000" indent="-324000"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Cliquez pour éditer le format du plan de texte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Second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Troisième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Quatrième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Cinquième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Sixième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b="0" lang="fr-FR" sz="1800" spc="-1" strike="noStrike">
                <a:solidFill>
                  <a:schemeClr val="dk1"/>
                </a:solidFill>
                <a:latin typeface="Arial"/>
              </a:rPr>
              <a:t>Septième niveau de plan</a:t>
            </a:r>
            <a:endParaRPr b="0" lang="fr-FR" sz="1800" spc="-1" strike="noStrike">
              <a:solidFill>
                <a:schemeClr val="dk1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845" r:id="rId2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8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81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3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5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8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97.xml"/><Relationship Id="rId2" Type="http://schemas.openxmlformats.org/officeDocument/2006/relationships/notesSlide" Target="../notesSlides/notesSlide39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1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40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3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4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6.gif"/><Relationship Id="rId2" Type="http://schemas.openxmlformats.org/officeDocument/2006/relationships/slideLayout" Target="../slideLayouts/slideLayout1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2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2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2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2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3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4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6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7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8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9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0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9" name="CustomShape 1"/>
          <p:cNvSpPr/>
          <p:nvPr/>
        </p:nvSpPr>
        <p:spPr>
          <a:xfrm>
            <a:off x="986760" y="5329080"/>
            <a:ext cx="4857120" cy="22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du 2 août  2026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Transfiguration du Seigneur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Année A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7" name="CustomShape 1"/>
          <p:cNvSpPr/>
          <p:nvPr/>
        </p:nvSpPr>
        <p:spPr>
          <a:xfrm>
            <a:off x="0" y="1038960"/>
            <a:ext cx="6855120" cy="581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. Jésus qui pardonnes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cœur de l’homme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8" name="CustomShape 1"/>
          <p:cNvSpPr/>
          <p:nvPr/>
        </p:nvSpPr>
        <p:spPr>
          <a:xfrm>
            <a:off x="0" y="1282320"/>
            <a:ext cx="6855120" cy="5327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3. Jésus qui libères au cœur du monde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CustomShape 1"/>
          <p:cNvSpPr/>
          <p:nvPr/>
        </p:nvSpPr>
        <p:spPr>
          <a:xfrm>
            <a:off x="1098720" y="5327640"/>
            <a:ext cx="46580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0" name="CustomShape 2"/>
          <p:cNvSpPr/>
          <p:nvPr/>
        </p:nvSpPr>
        <p:spPr>
          <a:xfrm>
            <a:off x="72000" y="1008000"/>
            <a:ext cx="6694200" cy="510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des univers,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gloire, bonheur, louange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1 - Nous te louons, ô Père, Tu sèmes la vie avec amour.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vivant, reflet de ton visage.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2 - Nous te louons, ô Christ ! Tu livres ton esprit et ton corps.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levé, arraché aux ténèbres.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CustomShape 1"/>
          <p:cNvSpPr/>
          <p:nvPr/>
        </p:nvSpPr>
        <p:spPr>
          <a:xfrm>
            <a:off x="1098720" y="5327640"/>
            <a:ext cx="4658040" cy="454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2" name="CustomShape 2"/>
          <p:cNvSpPr/>
          <p:nvPr/>
        </p:nvSpPr>
        <p:spPr>
          <a:xfrm>
            <a:off x="72000" y="366120"/>
            <a:ext cx="6622200" cy="8776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Gloire à Dieu,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Seigneur des univers, gloire, bonheur, louange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Vie aux hommes, habitants du monde, vie, bonheur, tendresse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3 - Nous te chantons, Esprit !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Tu mets dans les cœurs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d’autres désirs.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Et voici l’homme, l’homme nouveau, brisant toutes frontières.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4 - Nous te louons, toi Père,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suivons, Jésus-Christ.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Nous te chantons, toi l’Esprit, nous portons votre nom ! "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CustomShape 1"/>
          <p:cNvSpPr/>
          <p:nvPr/>
        </p:nvSpPr>
        <p:spPr>
          <a:xfrm>
            <a:off x="368280" y="21258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4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5" name="CustomShape 3"/>
          <p:cNvSpPr/>
          <p:nvPr/>
        </p:nvSpPr>
        <p:spPr>
          <a:xfrm>
            <a:off x="765000" y="2125800"/>
            <a:ext cx="5326200" cy="252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6" name="CustomShape 4"/>
          <p:cNvSpPr/>
          <p:nvPr/>
        </p:nvSpPr>
        <p:spPr>
          <a:xfrm>
            <a:off x="525600" y="2125800"/>
            <a:ext cx="5803920" cy="3045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07" name="CustomShape 5"/>
          <p:cNvSpPr/>
          <p:nvPr/>
        </p:nvSpPr>
        <p:spPr>
          <a:xfrm>
            <a:off x="331920" y="1693800"/>
            <a:ext cx="6191280" cy="3563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8" name="CustomShape 1"/>
          <p:cNvSpPr/>
          <p:nvPr/>
        </p:nvSpPr>
        <p:spPr>
          <a:xfrm>
            <a:off x="0" y="0"/>
            <a:ext cx="6856560" cy="237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Psaume 96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EST ROI,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TRÈS-HAUT SUR TOUTE LA TERRE!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1. Le Seigneur est roi ! Exulte la terre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Joie pour les îles sans nombre !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Ténèbre et nuée l’entourent,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justice et droit sont l’appui de son trône.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2. Quand ses éclairs illuminèrent le monde,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la terre le vit et s’affola ;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les montagnes fondaient comme cire devant le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devant le Maître de toute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3. Les cieux ont proclamé sa justice,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et tous les peuples ont vu sa gloire.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es, Seigneur, le Très-Haut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sur toute la terre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3080" indent="-342000" algn="ctr" defTabSz="914400">
              <a:lnSpc>
                <a:spcPct val="100000"/>
              </a:lnSpc>
              <a:spcBef>
                <a:spcPts val="561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Arial"/>
                <a:ea typeface="DejaVu Sans"/>
              </a:rPr>
              <a:t>tu domines de haut tous les dieux.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9" name="Image 594" descr=""/>
          <p:cNvPicPr/>
          <p:nvPr/>
        </p:nvPicPr>
        <p:blipFill>
          <a:blip r:embed="rId1"/>
          <a:stretch/>
        </p:blipFill>
        <p:spPr>
          <a:xfrm>
            <a:off x="-18000" y="2094480"/>
            <a:ext cx="6874920" cy="5032440"/>
          </a:xfrm>
          <a:prstGeom prst="rect">
            <a:avLst/>
          </a:prstGeom>
          <a:ln w="0">
            <a:noFill/>
          </a:ln>
        </p:spPr>
      </p:pic>
      <p:sp>
        <p:nvSpPr>
          <p:cNvPr id="1010" name="TextShape 1"/>
          <p:cNvSpPr/>
          <p:nvPr/>
        </p:nvSpPr>
        <p:spPr>
          <a:xfrm>
            <a:off x="1368000" y="7344000"/>
            <a:ext cx="4247640" cy="34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1800" spc="-1" strike="noStrike">
                <a:solidFill>
                  <a:srgbClr val="ffffff"/>
                </a:solidFill>
                <a:latin typeface="Arial"/>
                <a:ea typeface="DejaVu Sans"/>
              </a:rPr>
              <a:t>Alléluia de Taizé</a:t>
            </a: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0" name="Picture 3" descr=""/>
          <p:cNvPicPr/>
          <p:nvPr/>
        </p:nvPicPr>
        <p:blipFill>
          <a:blip r:embed="rId1"/>
          <a:stretch/>
        </p:blipFill>
        <p:spPr>
          <a:xfrm>
            <a:off x="161640" y="1519560"/>
            <a:ext cx="6531840" cy="6524280"/>
          </a:xfrm>
          <a:prstGeom prst="rect">
            <a:avLst/>
          </a:prstGeom>
          <a:ln w="0">
            <a:noFill/>
          </a:ln>
        </p:spPr>
      </p:pic>
      <p:sp>
        <p:nvSpPr>
          <p:cNvPr id="991" name="CustomShape 6"/>
          <p:cNvSpPr/>
          <p:nvPr/>
        </p:nvSpPr>
        <p:spPr>
          <a:xfrm>
            <a:off x="360000" y="504000"/>
            <a:ext cx="6045120" cy="71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</a:pPr>
            <a:r>
              <a:rPr b="0" lang="fr-BE" sz="4400" spc="-1" strike="noStrike" u="sng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Bienvenue 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1" name="" descr=""/>
          <p:cNvPicPr/>
          <p:nvPr/>
        </p:nvPicPr>
        <p:blipFill>
          <a:blip r:embed="rId1"/>
          <a:stretch/>
        </p:blipFill>
        <p:spPr>
          <a:xfrm>
            <a:off x="-22320" y="0"/>
            <a:ext cx="6931440" cy="9144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2" name="CustomShape 1"/>
          <p:cNvSpPr/>
          <p:nvPr/>
        </p:nvSpPr>
        <p:spPr>
          <a:xfrm>
            <a:off x="3336840" y="4344840"/>
            <a:ext cx="18288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13" name="CustomShape 2"/>
          <p:cNvSpPr/>
          <p:nvPr/>
        </p:nvSpPr>
        <p:spPr>
          <a:xfrm>
            <a:off x="260280" y="540000"/>
            <a:ext cx="6330960" cy="8500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« SYMBOLE  DES  APOTRES »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Dieu, 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Créateur du ciel et de la terre.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en Jésus Christ, son fils unique,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notre Seigneur,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qui a été conçu du Saint Esprit,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né de la Vierge Marie,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souffert sous Ponce Pilate,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 été crucifié, est mort et a été enseveli,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descendu aux enfers,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troisième jour est ressuscité des morts,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monté aux cieux,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est assis à la droite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le Père tout-puissant,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d’où il viendra juger les vivants et les morts.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Je crois en l’Esprit Saint,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sainte Eglise catholique,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communion des saints,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rémission des péchés,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résurrection de la chair,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à la vie éternelle.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CustomShape 1"/>
          <p:cNvSpPr/>
          <p:nvPr/>
        </p:nvSpPr>
        <p:spPr>
          <a:xfrm>
            <a:off x="965160" y="2639880"/>
            <a:ext cx="5084280" cy="3925800"/>
          </a:xfrm>
          <a:custGeom>
            <a:avLst/>
            <a:gdLst>
              <a:gd name="textAreaLeft" fmla="*/ 0 w 5084280"/>
              <a:gd name="textAreaRight" fmla="*/ 5084640 w 5084280"/>
              <a:gd name="textAreaTop" fmla="*/ 0 h 3925800"/>
              <a:gd name="textAreaBottom" fmla="*/ 3926160 h 39258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50000"/>
              </a:lnSpc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Intentions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Accueille au creux</a:t>
            </a:r>
            <a:br>
              <a:rPr sz="1800"/>
            </a:b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tes mains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50000"/>
              </a:lnSpc>
            </a:pPr>
            <a:r>
              <a:rPr b="1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la prière de tes enfants.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CustomShape 1"/>
          <p:cNvSpPr/>
          <p:nvPr/>
        </p:nvSpPr>
        <p:spPr>
          <a:xfrm>
            <a:off x="0" y="395280"/>
            <a:ext cx="6857640" cy="7164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164000"/>
              <a:gd name="textAreaBottom" fmla="*/ 7164360 h 7164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Il est grand le bonheur de donner</a:t>
            </a:r>
            <a:r>
              <a:rPr b="1" lang="fr-FR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(T48-92)</a:t>
            </a:r>
            <a:br>
              <a:rPr sz="2400"/>
            </a:b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grand le bonheur de donner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 plus grand que la joie de recevoir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s'est lui-même donné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suivra.</a:t>
            </a:r>
            <a:br>
              <a:rPr sz="1800"/>
            </a:b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1 - Donner le jour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 enfants de la nuit,</a:t>
            </a: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le feu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quand le froid les surprend,</a:t>
            </a: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la flamme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brûle et qui luit,</a:t>
            </a: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l'espoir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aux marcheurs de ce temps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6" name="CustomShape 1"/>
          <p:cNvSpPr/>
          <p:nvPr/>
        </p:nvSpPr>
        <p:spPr>
          <a:xfrm>
            <a:off x="0" y="395280"/>
            <a:ext cx="6857640" cy="7164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164000"/>
              <a:gd name="textAreaBottom" fmla="*/ 7164360 h 7164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grand le bonheur de donner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 plus grand que la joie de recevoir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s'est lui-même donné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2 - Donner le pain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dans un monde affamé,</a:t>
            </a: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l'eau vive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puisée près de Dieu,</a:t>
            </a: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de croire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au festin partagé,</a:t>
            </a: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le sel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et le vin généreux.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CustomShape 1"/>
          <p:cNvSpPr/>
          <p:nvPr/>
        </p:nvSpPr>
        <p:spPr>
          <a:xfrm>
            <a:off x="0" y="395280"/>
            <a:ext cx="6857640" cy="7164000"/>
          </a:xfrm>
          <a:custGeom>
            <a:avLst/>
            <a:gdLst>
              <a:gd name="textAreaLeft" fmla="*/ 0 w 6857640"/>
              <a:gd name="textAreaRight" fmla="*/ 6858000 w 6857640"/>
              <a:gd name="textAreaTop" fmla="*/ 0 h 7164000"/>
              <a:gd name="textAreaBottom" fmla="*/ 7164360 h 7164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grand le bonheur de donner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 plus grand que la joie de recevoir !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s'est lui-même donné</a:t>
            </a:r>
            <a:br>
              <a:rPr sz="1800"/>
            </a:b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FR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</a:t>
            </a:r>
            <a:br>
              <a:rPr sz="1800"/>
            </a:br>
            <a:br>
              <a:rPr sz="1800"/>
            </a:br>
            <a:br>
              <a:rPr sz="1800"/>
            </a:br>
            <a:br>
              <a:rPr sz="1800"/>
            </a:b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3 - Donner le souffle à tout homme blessé,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le sang qui réveille sa vie,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de vivre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debout dans la paix,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33360" algn="ctr" defTabSz="91440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l'audace envoyée par l'Esprit.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" name="CustomShape 1"/>
          <p:cNvSpPr/>
          <p:nvPr/>
        </p:nvSpPr>
        <p:spPr>
          <a:xfrm>
            <a:off x="204840" y="620640"/>
            <a:ext cx="6454800" cy="781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grand le bonheur de donner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 plus grand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la joie de recevoir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s'est lui-même donné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</a:t>
            </a:r>
            <a:br>
              <a:rPr sz="1800"/>
            </a:br>
            <a:br>
              <a:rPr sz="32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4 - Donner le fruit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du travail de nos mains,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d'apprendre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à chercher un trésor,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l'envie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s'ouvrir un chemin,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l'amour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peut vaincre la mort.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2" name="" descr=""/>
          <p:cNvPicPr/>
          <p:nvPr/>
        </p:nvPicPr>
        <p:blipFill>
          <a:blip r:embed="rId1"/>
          <a:stretch/>
        </p:blipFill>
        <p:spPr>
          <a:xfrm>
            <a:off x="-144000" y="-160920"/>
            <a:ext cx="7128000" cy="9403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9" name="CustomShape 1"/>
          <p:cNvSpPr/>
          <p:nvPr/>
        </p:nvSpPr>
        <p:spPr>
          <a:xfrm>
            <a:off x="237960" y="863640"/>
            <a:ext cx="6454800" cy="7081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noAutofit/>
          </a:bodyPr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Il est grand le bonheur de donner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 plus grand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la joie de recevoir !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Seigneur s'est lui-même donné</a:t>
            </a:r>
            <a:br>
              <a:rPr sz="1800"/>
            </a:b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bienheureux qui le suivra</a:t>
            </a:r>
            <a:br>
              <a:rPr sz="1800"/>
            </a:br>
            <a:br>
              <a:rPr sz="1800"/>
            </a:b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5 - Donner la soif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 connaître Jésus,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les mots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qui pourront le chanter,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d'aller par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des voies inconnues,</a:t>
            </a:r>
            <a:br>
              <a:rPr sz="1800"/>
            </a:b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Donner la force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80000"/>
              </a:lnSpc>
              <a:spcBef>
                <a:spcPts val="598"/>
              </a:spcBef>
            </a:pPr>
            <a:r>
              <a:rPr b="0" lang="fr-BE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d'un cœur libéré.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CustomShape 1"/>
          <p:cNvSpPr/>
          <p:nvPr/>
        </p:nvSpPr>
        <p:spPr>
          <a:xfrm>
            <a:off x="14400" y="325800"/>
            <a:ext cx="6852960" cy="813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Saint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D’EMMAÜS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Saint, Saint, Saint le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Dieu de l’univers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Le ciel et la terre sont remplis de ta gloire,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Béni soit celui qui vient au nom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Hosanna au plus haut des cieux, Hosanna au plus haut des cieux 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CustomShape 1"/>
          <p:cNvSpPr/>
          <p:nvPr/>
        </p:nvSpPr>
        <p:spPr>
          <a:xfrm>
            <a:off x="144000" y="2088000"/>
            <a:ext cx="6596280" cy="228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ANAMNESE  DE  T. MERTENS</a:t>
            </a: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.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Les  dames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ton retour,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Tous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as traversé la mort,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nous, tu es ressuscité.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Dans l’Espérance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Nous attendons ton retour,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2" name="Picture 2" descr=""/>
          <p:cNvPicPr/>
          <p:nvPr/>
        </p:nvPicPr>
        <p:blipFill>
          <a:blip r:embed="rId1"/>
          <a:stretch/>
        </p:blipFill>
        <p:spPr>
          <a:xfrm>
            <a:off x="374760" y="1044720"/>
            <a:ext cx="6293160" cy="7847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3" name="CustomShape 1"/>
          <p:cNvSpPr/>
          <p:nvPr/>
        </p:nvSpPr>
        <p:spPr>
          <a:xfrm>
            <a:off x="368280" y="2124000"/>
            <a:ext cx="6120360" cy="456120"/>
          </a:xfrm>
          <a:custGeom>
            <a:avLst/>
            <a:gdLst>
              <a:gd name="textAreaLeft" fmla="*/ 0 w 6120360"/>
              <a:gd name="textAreaRight" fmla="*/ 6120720 w 6120360"/>
              <a:gd name="textAreaTop" fmla="*/ 0 h 456120"/>
              <a:gd name="textAreaBottom" fmla="*/ 456480 h 45612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4" name="CustomShape 2"/>
          <p:cNvSpPr/>
          <p:nvPr/>
        </p:nvSpPr>
        <p:spPr>
          <a:xfrm>
            <a:off x="404640" y="2268360"/>
            <a:ext cx="6047640" cy="1571040"/>
          </a:xfrm>
          <a:custGeom>
            <a:avLst/>
            <a:gdLst>
              <a:gd name="textAreaLeft" fmla="*/ 0 w 6047640"/>
              <a:gd name="textAreaRight" fmla="*/ 6048000 w 6047640"/>
              <a:gd name="textAreaTop" fmla="*/ 0 h 1571040"/>
              <a:gd name="textAreaBottom" fmla="*/ 1571400 h 15710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5" name="CustomShape 3"/>
          <p:cNvSpPr/>
          <p:nvPr/>
        </p:nvSpPr>
        <p:spPr>
          <a:xfrm>
            <a:off x="765000" y="2124000"/>
            <a:ext cx="5326920" cy="2683440"/>
          </a:xfrm>
          <a:custGeom>
            <a:avLst/>
            <a:gdLst>
              <a:gd name="textAreaLeft" fmla="*/ 0 w 5326920"/>
              <a:gd name="textAreaRight" fmla="*/ 5327280 w 5326920"/>
              <a:gd name="textAreaTop" fmla="*/ 0 h 2683440"/>
              <a:gd name="textAreaBottom" fmla="*/ 2683800 h 26834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6" name="CustomShape 4"/>
          <p:cNvSpPr/>
          <p:nvPr/>
        </p:nvSpPr>
        <p:spPr>
          <a:xfrm>
            <a:off x="525600" y="2124000"/>
            <a:ext cx="5804280" cy="3239640"/>
          </a:xfrm>
          <a:custGeom>
            <a:avLst/>
            <a:gdLst>
              <a:gd name="textAreaLeft" fmla="*/ 0 w 5804280"/>
              <a:gd name="textAreaRight" fmla="*/ 5804640 w 5804280"/>
              <a:gd name="textAreaTop" fmla="*/ 0 h 3239640"/>
              <a:gd name="textAreaBottom" fmla="*/ 3240000 h 32396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7" name="CustomShape 5"/>
          <p:cNvSpPr/>
          <p:nvPr/>
        </p:nvSpPr>
        <p:spPr>
          <a:xfrm>
            <a:off x="331920" y="1692360"/>
            <a:ext cx="6191640" cy="3795840"/>
          </a:xfrm>
          <a:custGeom>
            <a:avLst/>
            <a:gdLst>
              <a:gd name="textAreaLeft" fmla="*/ 0 w 6191640"/>
              <a:gd name="textAreaRight" fmla="*/ 6192000 w 6191640"/>
              <a:gd name="textAreaTop" fmla="*/ 0 h 3795840"/>
              <a:gd name="textAreaBottom" fmla="*/ 3796200 h 379584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500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CustomShape 1"/>
          <p:cNvSpPr/>
          <p:nvPr/>
        </p:nvSpPr>
        <p:spPr>
          <a:xfrm>
            <a:off x="3336840" y="371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29" name="CustomShape 2"/>
          <p:cNvSpPr/>
          <p:nvPr/>
        </p:nvSpPr>
        <p:spPr>
          <a:xfrm>
            <a:off x="3305160" y="2717640"/>
            <a:ext cx="2466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0" name="CustomShape 3"/>
          <p:cNvSpPr/>
          <p:nvPr/>
        </p:nvSpPr>
        <p:spPr>
          <a:xfrm>
            <a:off x="778320" y="12240"/>
            <a:ext cx="5221080" cy="8987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Notre Père :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Messe des Talents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CustomShape 1"/>
          <p:cNvSpPr/>
          <p:nvPr/>
        </p:nvSpPr>
        <p:spPr>
          <a:xfrm>
            <a:off x="3336840" y="3714840"/>
            <a:ext cx="183240" cy="45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2" name="CustomShape 2"/>
          <p:cNvSpPr/>
          <p:nvPr/>
        </p:nvSpPr>
        <p:spPr>
          <a:xfrm>
            <a:off x="3305160" y="2717640"/>
            <a:ext cx="246600" cy="45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3" name="CustomShape 3"/>
          <p:cNvSpPr/>
          <p:nvPr/>
        </p:nvSpPr>
        <p:spPr>
          <a:xfrm>
            <a:off x="797400" y="224640"/>
            <a:ext cx="5178240" cy="8560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Père qui es aux cieux,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Nom soit sanctifié,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ton règne vienne,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que ta volonté soit faite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sur la terre comme au ciel.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aujourd'hui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notre pain de ce jour.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Pardonne-nous nos offenses,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comme nous pardonnons aussi 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à ceux qui nous ont offensés.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Et ne nous laisse pas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entrer en tentation, </a:t>
            </a:r>
            <a:br>
              <a:rPr sz="1800"/>
            </a:b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mais délivre-nous du mal.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Car c’est à toi qu’appartiennent,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le Règne, la Puissance et la Gloire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pour les siècles des siècles.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8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4" descr=""/>
          <p:cNvPicPr/>
          <p:nvPr/>
        </p:nvPicPr>
        <p:blipFill>
          <a:blip r:embed="rId1"/>
          <a:stretch/>
        </p:blipFill>
        <p:spPr>
          <a:xfrm>
            <a:off x="-216000" y="5589720"/>
            <a:ext cx="7172640" cy="28688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CustomShape 1"/>
          <p:cNvSpPr/>
          <p:nvPr/>
        </p:nvSpPr>
        <p:spPr>
          <a:xfrm>
            <a:off x="368280" y="2124000"/>
            <a:ext cx="612000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6" name="CustomShape 2"/>
          <p:cNvSpPr/>
          <p:nvPr/>
        </p:nvSpPr>
        <p:spPr>
          <a:xfrm>
            <a:off x="404640" y="2268360"/>
            <a:ext cx="6046920" cy="149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7" name="CustomShape 3"/>
          <p:cNvSpPr/>
          <p:nvPr/>
        </p:nvSpPr>
        <p:spPr>
          <a:xfrm>
            <a:off x="0" y="971640"/>
            <a:ext cx="6838920" cy="4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38" name="CustomShape 4"/>
          <p:cNvSpPr/>
          <p:nvPr/>
        </p:nvSpPr>
        <p:spPr>
          <a:xfrm>
            <a:off x="-171360" y="2915640"/>
            <a:ext cx="7099560" cy="5635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PRIÈRE POUR LA PAIX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Seigneur Jésus Christ, tu as dit à tes apôtres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« Je vous laisse la paix, je vous donne ma paix » 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ne regarde pas nos péchés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mais la foi de ton Église :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pour que ta volonté s’accomplisse,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donne-lui toujours cette paix,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et conduis-la vers l’unité parfaite,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règnes pour les siècles des siècles. 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  <a:spcBef>
                <a:spcPts val="1199"/>
              </a:spcBef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Amen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9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0" name="CustomShape 2"/>
          <p:cNvSpPr/>
          <p:nvPr/>
        </p:nvSpPr>
        <p:spPr>
          <a:xfrm>
            <a:off x="287280" y="902880"/>
            <a:ext cx="6397200" cy="7591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0" lang="fr-FR" sz="24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AGNEAU DE DIEU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(Messe de la Saint-Jean)</a:t>
            </a: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24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péchés du monde,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br>
              <a:rPr sz="1800"/>
            </a:br>
            <a:br>
              <a:rPr sz="18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péchés du monde,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Prends pitié de nous.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CustomShape 1"/>
          <p:cNvSpPr/>
          <p:nvPr/>
        </p:nvSpPr>
        <p:spPr>
          <a:xfrm>
            <a:off x="130320" y="5049720"/>
            <a:ext cx="6597000" cy="45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42" name="CustomShape 2"/>
          <p:cNvSpPr/>
          <p:nvPr/>
        </p:nvSpPr>
        <p:spPr>
          <a:xfrm>
            <a:off x="158760" y="2243160"/>
            <a:ext cx="6397200" cy="2836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Agneau de Dieu,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Toi qui enlèves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les péchés du monde,</a:t>
            </a:r>
            <a:br>
              <a:rPr sz="1800"/>
            </a:b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Donne-nous la Paix.</a:t>
            </a:r>
            <a:r>
              <a:rPr b="0" lang="fr-FR" sz="36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" name="Image 630" descr=""/>
          <p:cNvPicPr/>
          <p:nvPr/>
        </p:nvPicPr>
        <p:blipFill>
          <a:blip r:embed="rId1"/>
          <a:stretch/>
        </p:blipFill>
        <p:spPr>
          <a:xfrm>
            <a:off x="498600" y="2160000"/>
            <a:ext cx="6054480" cy="5254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" name="CustomShape 8"/>
          <p:cNvSpPr/>
          <p:nvPr/>
        </p:nvSpPr>
        <p:spPr>
          <a:xfrm>
            <a:off x="7461000" y="840960"/>
            <a:ext cx="5424480" cy="1337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45" name="CustomShape 7"/>
          <p:cNvSpPr/>
          <p:nvPr/>
        </p:nvSpPr>
        <p:spPr>
          <a:xfrm>
            <a:off x="144000" y="216000"/>
            <a:ext cx="6839280" cy="856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28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Je viens vers toi les mains ouvertes</a:t>
            </a: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2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1. Tu n'as cessé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d'être à l'écoute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long des jours,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au long des nuits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pain rompu pour cette route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l’attendais, et le voici.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6" name="CustomShape 9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47" name="CustomShape 10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 algn="ctr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 </a:t>
            </a: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2. Tu m'as cherché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absences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refus,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dans mes oublis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m'as parlé dans le silence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étais là comme un ami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" name="CustomShape 1"/>
          <p:cNvSpPr/>
          <p:nvPr/>
        </p:nvSpPr>
        <p:spPr>
          <a:xfrm>
            <a:off x="0" y="648000"/>
            <a:ext cx="7027560" cy="7670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Aujourd'hui s'est levée la lumière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2400" spc="-1" strike="noStrike">
                <a:solidFill>
                  <a:srgbClr val="ffffff"/>
                </a:solidFill>
                <a:latin typeface="Cambria"/>
                <a:ea typeface="DejaVu Sans"/>
              </a:rPr>
              <a:t>Chants de l’Emmanuel</a:t>
            </a:r>
            <a:r>
              <a:rPr b="0" lang="fr-BE" sz="1600" spc="-1" strike="noStrike">
                <a:solidFill>
                  <a:srgbClr val="ffffff"/>
                </a:solidFill>
                <a:latin typeface="Cambria"/>
                <a:ea typeface="DejaVu Sans"/>
              </a:rPr>
              <a:t> </a:t>
            </a:r>
            <a:br>
              <a:rPr sz="1800"/>
            </a:br>
            <a:br>
              <a:rPr sz="1800"/>
            </a:b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habitera tous les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1.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Que la steppe exulte et fleurisse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Qu'elle éclate en cris de joie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 pays de la soif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l'eau a jailli et se répand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" name="CustomShape 11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49" name="CustomShape 12"/>
          <p:cNvSpPr/>
          <p:nvPr/>
        </p:nvSpPr>
        <p:spPr>
          <a:xfrm>
            <a:off x="72000" y="216000"/>
            <a:ext cx="6693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3. Je viens vers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 cœur paisible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tout renaît,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quand tout fini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mes désirs impossibles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tel que je suis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CustomShape 13"/>
          <p:cNvSpPr/>
          <p:nvPr/>
        </p:nvSpPr>
        <p:spPr>
          <a:xfrm>
            <a:off x="7461000" y="840960"/>
            <a:ext cx="5425200" cy="133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  <a:ea typeface="DejaVu Sans"/>
            </a:endParaRPr>
          </a:p>
        </p:txBody>
      </p:sp>
      <p:sp>
        <p:nvSpPr>
          <p:cNvPr id="1051" name="CustomShape 14"/>
          <p:cNvSpPr/>
          <p:nvPr/>
        </p:nvSpPr>
        <p:spPr>
          <a:xfrm>
            <a:off x="288000" y="216000"/>
            <a:ext cx="6477480" cy="856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 marL="342720" indent="-341280">
              <a:lnSpc>
                <a:spcPct val="80000"/>
              </a:lnSpc>
              <a:spcBef>
                <a:spcPts val="147"/>
              </a:spcBef>
              <a:tabLst>
                <a:tab algn="l" pos="0"/>
              </a:tabLst>
            </a:pPr>
            <a:r>
              <a:rPr b="1" lang="fr-BE" sz="36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Refrain :</a:t>
            </a: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Je viens vers toi 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ouvertes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ma faim t'offrir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Tu viens vers moi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les mains offertes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Avec ce pain m'offrir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4. Viens me révéler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ton langage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À livre ouvert jusqu'à ma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Emmène-moi faire passage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r>
              <a:rPr b="1" lang="fr-BE" sz="3600" spc="-1" strike="noStrike">
                <a:solidFill>
                  <a:srgbClr val="ffffff"/>
                </a:solidFill>
                <a:latin typeface="Arial"/>
                <a:ea typeface="DejaVu Sans"/>
              </a:rPr>
              <a:t>De mes déserts jusqu'à ta vie</a:t>
            </a: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  <a:p>
            <a:pPr marL="342720" indent="-341280" algn="ctr">
              <a:lnSpc>
                <a:spcPct val="80000"/>
              </a:lnSpc>
              <a:spcBef>
                <a:spcPts val="598"/>
              </a:spcBef>
              <a:tabLst>
                <a:tab algn="l" pos="0"/>
              </a:tabLst>
            </a:pPr>
            <a:endParaRPr b="0" lang="fr-BE" sz="36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2" name=""/>
          <p:cNvSpPr/>
          <p:nvPr/>
        </p:nvSpPr>
        <p:spPr>
          <a:xfrm>
            <a:off x="71280" y="287280"/>
            <a:ext cx="6597720" cy="82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2400" spc="-1" strike="noStrike">
                <a:solidFill>
                  <a:srgbClr val="ffffff"/>
                </a:solidFill>
                <a:latin typeface="Cambria"/>
              </a:rPr>
              <a:t> </a:t>
            </a:r>
            <a:br>
              <a:rPr sz="2400"/>
            </a:b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t'offrir le monde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Notre joie est profonde.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- 1 -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 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Simples et purs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comme un ruisseau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Et disponibles comme une eau.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"/>
          <p:cNvSpPr/>
          <p:nvPr/>
        </p:nvSpPr>
        <p:spPr>
          <a:xfrm>
            <a:off x="71280" y="287280"/>
            <a:ext cx="6597720" cy="826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Refrain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Pour t'offrir le monde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Les mains ouvertes devant toi, Seigneur</a:t>
            </a:r>
            <a:br>
              <a:rPr sz="3200"/>
            </a:br>
            <a:r>
              <a:rPr b="1" lang="fr-FR" sz="3200" spc="-1" strike="noStrike">
                <a:solidFill>
                  <a:srgbClr val="ffffff"/>
                </a:solidFill>
                <a:latin typeface="Arial"/>
              </a:rPr>
              <a:t>Notre joie est profonde.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FR" sz="3200" spc="-1" strike="noStrike" u="sng">
                <a:solidFill>
                  <a:srgbClr val="ffffff"/>
                </a:solidFill>
                <a:uFillTx/>
                <a:latin typeface="Arial"/>
              </a:rPr>
              <a:t>- 2 -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 devant ta face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Brûlants d'amour et pleins de joie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Garde-nous tout petits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parmi nos frères</a:t>
            </a:r>
            <a:br>
              <a:rPr sz="3200"/>
            </a:br>
            <a:r>
              <a:rPr b="0" lang="fr-FR" sz="3200" spc="-1" strike="noStrike">
                <a:solidFill>
                  <a:srgbClr val="ffffff"/>
                </a:solidFill>
                <a:latin typeface="Arial"/>
              </a:rPr>
              <a:t>Simple chemin devant leurs pas.</a:t>
            </a:r>
            <a:br>
              <a:rPr sz="2400"/>
            </a:b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5" name=""/>
          <p:cNvSpPr/>
          <p:nvPr/>
        </p:nvSpPr>
        <p:spPr>
          <a:xfrm>
            <a:off x="0" y="144360"/>
            <a:ext cx="6858000" cy="582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 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Chantez avec moi le Seigneur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Célébrez-le sans fin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moi, il a fait des merveilles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pour vous, il fera de même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1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a posé les yeux sur moi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Malgré ma petitesse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m'a comblée de ses bienfaits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En lui, mon cœur exulte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7" name=""/>
          <p:cNvSpPr/>
          <p:nvPr/>
        </p:nvSpPr>
        <p:spPr>
          <a:xfrm>
            <a:off x="0" y="1619280"/>
            <a:ext cx="6858000" cy="643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Chantez avec moi le Seigneur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Célébrez-le sans fin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moi, il a fait des merveilles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pour vous, il fera de même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2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L'amour de Dieu est à jamais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Sur tous ceux qui le craignent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Son nom est saint et glorieux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a fait des merveilles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8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9" name=""/>
          <p:cNvSpPr/>
          <p:nvPr/>
        </p:nvSpPr>
        <p:spPr>
          <a:xfrm>
            <a:off x="0" y="1008000"/>
            <a:ext cx="6858000" cy="594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Chantez avec moi le Seigneur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Célébrez-le sans fin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moi, il a fait des merveilles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pour vous, il fera de même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3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Déployant son bras tout-puissant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disperse les riches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Aux pauvres, il donne à pleines mains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À tous ceux qui le cherchent</a:t>
            </a:r>
            <a:endParaRPr b="0" lang="fr-BE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0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1" name=""/>
          <p:cNvSpPr/>
          <p:nvPr/>
        </p:nvSpPr>
        <p:spPr>
          <a:xfrm>
            <a:off x="0" y="1008000"/>
            <a:ext cx="6858000" cy="545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Chantez avec moi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Célébrez-le sans fin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moi, il a fait des merveilles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pour vous, il fera de même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    </a:t>
            </a: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Couplet 4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se souvient de son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élève les humbles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protège et soutient son peuple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Il garde sa promesse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4" name="CustomShape 1"/>
          <p:cNvSpPr/>
          <p:nvPr/>
        </p:nvSpPr>
        <p:spPr>
          <a:xfrm>
            <a:off x="0" y="1167120"/>
            <a:ext cx="7027560" cy="739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habitera tous les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2.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Vous verrez la gloire du Seigneur,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La splendeur de notre Dieu.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Dites aux cœurs affligés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Voici votre Dieu,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soyez sans crainte !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2" name=""/>
          <p:cNvSpPr/>
          <p:nvPr/>
        </p:nvSpPr>
        <p:spPr>
          <a:xfrm>
            <a:off x="3336840" y="3714840"/>
            <a:ext cx="184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endParaRPr b="0" lang="fr-BE" sz="1800" spc="-1" strike="noStrike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63" name=""/>
          <p:cNvSpPr/>
          <p:nvPr/>
        </p:nvSpPr>
        <p:spPr>
          <a:xfrm>
            <a:off x="0" y="1008000"/>
            <a:ext cx="6858000" cy="253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 u="sng">
                <a:solidFill>
                  <a:srgbClr val="ffffff"/>
                </a:solidFill>
                <a:uFillTx/>
                <a:latin typeface="Cambria"/>
              </a:rPr>
              <a:t>Refrain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 </a:t>
            </a: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Chantez avec moi le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Célébrez-le sans fin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Pour moi, il a fait des merveilles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447840"/>
                <a:tab algn="l" pos="896760"/>
                <a:tab algn="l" pos="1346040"/>
                <a:tab algn="l" pos="1795320"/>
                <a:tab algn="l" pos="2244600"/>
                <a:tab algn="l" pos="2693880"/>
                <a:tab algn="l" pos="3143160"/>
                <a:tab algn="l" pos="3592440"/>
                <a:tab algn="l" pos="4041720"/>
                <a:tab algn="l" pos="4491000"/>
                <a:tab algn="l" pos="4940280"/>
                <a:tab algn="l" pos="5389560"/>
                <a:tab algn="l" pos="5838840"/>
                <a:tab algn="l" pos="6288120"/>
                <a:tab algn="l" pos="6737400"/>
                <a:tab algn="l" pos="7186680"/>
                <a:tab algn="l" pos="7635960"/>
                <a:tab algn="l" pos="8085240"/>
                <a:tab algn="l" pos="8534520"/>
                <a:tab algn="l" pos="898380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</a:rPr>
              <a:t>Et pour vous, il fera de même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>
            <a:alpha val="31000"/>
          </a:srgbClr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CustomShape 1"/>
          <p:cNvSpPr/>
          <p:nvPr/>
        </p:nvSpPr>
        <p:spPr>
          <a:xfrm>
            <a:off x="0" y="395280"/>
            <a:ext cx="6852960" cy="1363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4400" spc="-1" strike="noStrike">
                <a:solidFill>
                  <a:srgbClr val="000000"/>
                </a:solidFill>
                <a:latin typeface="Calibri"/>
                <a:ea typeface="DejaVu Sans"/>
              </a:rPr>
              <a:t>BON DIMANCHE À TOUS !</a:t>
            </a: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44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Les paroles des chants sont disponibles</a:t>
            </a:r>
            <a:br>
              <a:rPr sz="1800"/>
            </a:br>
            <a:r>
              <a:rPr b="1" lang="fr-BE" sz="2800" spc="-1" strike="noStrike">
                <a:solidFill>
                  <a:srgbClr val="000000"/>
                </a:solidFill>
                <a:latin typeface="Calibri"/>
                <a:ea typeface="DejaVu Sans"/>
              </a:rPr>
              <a:t>une semaine avant la messe sur notre site internet :  </a:t>
            </a:r>
            <a:endParaRPr b="0" lang="fr-BE" sz="28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600" spc="-1" strike="noStrike" u="sng">
                <a:solidFill>
                  <a:srgbClr val="0000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www.chorale-saint-vincent.be</a:t>
            </a: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6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1065" name="Picture 1" descr=""/>
          <p:cNvPicPr/>
          <p:nvPr/>
        </p:nvPicPr>
        <p:blipFill>
          <a:blip r:embed="rId1"/>
          <a:stretch/>
        </p:blipFill>
        <p:spPr>
          <a:xfrm>
            <a:off x="864000" y="3390840"/>
            <a:ext cx="5393880" cy="53874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CustomShape 1"/>
          <p:cNvSpPr/>
          <p:nvPr/>
        </p:nvSpPr>
        <p:spPr>
          <a:xfrm>
            <a:off x="0" y="1167120"/>
            <a:ext cx="7027560" cy="666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 defTabSz="914400">
              <a:lnSpc>
                <a:spcPct val="100000"/>
              </a:lnSpc>
            </a:pPr>
            <a:r>
              <a:rPr b="1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mbria"/>
                <a:ea typeface="DejaVu Sans"/>
              </a:rPr>
              <a:t>Refrain :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Aujourd'hui s'est levée la lumière,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C'est la lumière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dépassera les frontières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Elle habitera tous les cœurs.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3.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C’est lui qui vient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pour vous sauver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Alors s'ouvriront vos cœurs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A l'amour du Seigneur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Cambria"/>
                <a:ea typeface="DejaVu Sans"/>
              </a:rPr>
              <a:t>Qui vient pour vous racheter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00006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CustomShape 1"/>
          <p:cNvSpPr/>
          <p:nvPr/>
        </p:nvSpPr>
        <p:spPr>
          <a:xfrm>
            <a:off x="0" y="973080"/>
            <a:ext cx="6855120" cy="727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 defTabSz="914400">
              <a:lnSpc>
                <a:spcPct val="100000"/>
              </a:lnSpc>
            </a:pPr>
            <a:endParaRPr b="0" lang="fr-BE" sz="18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 u="sng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Conduis-nous sur le chemin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KYRIE  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Messe des talents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0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(Hugues Fantino)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1. Jésus qui nous mènes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au cœur du Père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CONDUIS-NOUS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SUR LE CHEMIN DE TON AMOUR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r>
              <a:rPr b="1" lang="fr-BE" sz="3200" spc="-1" strike="noStrike">
                <a:solidFill>
                  <a:srgbClr val="ffffff"/>
                </a:solidFill>
                <a:latin typeface="Arial"/>
                <a:ea typeface="DejaVu Sans"/>
              </a:rPr>
              <a:t>PRENDS PITIÉ DE NOUS</a:t>
            </a: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  <a:p>
            <a:pPr algn="ctr" defTabSz="914400">
              <a:lnSpc>
                <a:spcPct val="100000"/>
              </a:lnSpc>
            </a:pPr>
            <a:endParaRPr b="0" lang="fr-BE" sz="3200" spc="-1" strike="noStrike">
              <a:solidFill>
                <a:srgbClr val="ffffff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0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6350" cap="flat" cmpd="sng" algn="ctr">
          <a:prstDash val="solid"/>
          <a:miter/>
        </a:ln>
        <a:ln w="12700" cap="flat" cmpd="sng" algn="ctr">
          <a:prstDash val="solid"/>
          <a:miter/>
        </a:ln>
        <a:ln w="190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183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1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2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3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4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5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6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7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8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0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4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5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6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7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8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ppt/theme/theme99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 l="0" t="0" r="0" b="0"/>
        </a:gradFill>
        <a:gradFill>
          <a:gsLst>
            <a:gs pos="0">
              <a:schemeClr val="phClr">
                <a:shade val="51000"/>
              </a:schemeClr>
            </a:gs>
            <a:gs pos="80000">
              <a:schemeClr val="phClr">
                <a:shade val="93000"/>
              </a:schemeClr>
            </a:gs>
            <a:gs pos="100000">
              <a:schemeClr val="phClr">
                <a:shade val="94000"/>
              </a:schemeClr>
            </a:gs>
          </a:gsLst>
          <a:lin ang="16200000" scaled="0"/>
          <a:tileRect l="0" t="0" r="0" b="0"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 l="0" t="0" r="0" b="0"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 l="0" t="0" r="0" b="0"/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5492</TotalTime>
  <Application>LibreOffice/24.2.0.3$Windows_X86_64 LibreOffice_project/da48488a73ddd66ea24cf16bbc4f7b9c08e9bea1</Application>
  <AppVersion>15.0000</AppVersion>
  <Words>1229</Words>
  <Paragraphs>433</Paragraphs>
  <Company>AGM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2011-11-13T14:02:22Z</dcterms:created>
  <dc:creator>MALBROUCK Gilbert</dc:creator>
  <dc:description/>
  <dc:language>fr-BE</dc:language>
  <cp:lastModifiedBy/>
  <dcterms:modified xsi:type="dcterms:W3CDTF">2026-07-25T11:02:11Z</dcterms:modified>
  <cp:revision>209</cp:revision>
  <dc:subject/>
  <dc:title>Diapositive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17</vt:i4>
  </property>
  <property fmtid="{D5CDD505-2E9C-101B-9397-08002B2CF9AE}" pid="7" name="PresentationFormat">
    <vt:lpwstr>Affichage à l'écran (4:3)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58</vt:i4>
  </property>
</Properties>
</file>