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9.jpeg" ContentType="image/jpe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</p:sldMasterIdLst>
  <p:notesMasterIdLst>
    <p:notesMasterId r:id="rId76"/>
  </p:notesMasterIdLst>
  <p:sldIdLst>
    <p:sldId id="256" r:id="rId77"/>
    <p:sldId id="257" r:id="rId78"/>
    <p:sldId id="258" r:id="rId79"/>
    <p:sldId id="259" r:id="rId80"/>
    <p:sldId id="260" r:id="rId81"/>
    <p:sldId id="261" r:id="rId82"/>
    <p:sldId id="262" r:id="rId83"/>
    <p:sldId id="263" r:id="rId84"/>
    <p:sldId id="264" r:id="rId85"/>
    <p:sldId id="265" r:id="rId86"/>
    <p:sldId id="266" r:id="rId87"/>
    <p:sldId id="267" r:id="rId88"/>
    <p:sldId id="268" r:id="rId89"/>
    <p:sldId id="269" r:id="rId90"/>
    <p:sldId id="270" r:id="rId91"/>
    <p:sldId id="271" r:id="rId92"/>
    <p:sldId id="272" r:id="rId93"/>
    <p:sldId id="273" r:id="rId94"/>
    <p:sldId id="274" r:id="rId95"/>
    <p:sldId id="275" r:id="rId96"/>
    <p:sldId id="276" r:id="rId97"/>
    <p:sldId id="277" r:id="rId98"/>
    <p:sldId id="278" r:id="rId99"/>
    <p:sldId id="279" r:id="rId100"/>
    <p:sldId id="280" r:id="rId101"/>
    <p:sldId id="281" r:id="rId102"/>
    <p:sldId id="282" r:id="rId103"/>
    <p:sldId id="283" r:id="rId104"/>
    <p:sldId id="284" r:id="rId105"/>
    <p:sldId id="285" r:id="rId106"/>
    <p:sldId id="286" r:id="rId107"/>
    <p:sldId id="287" r:id="rId108"/>
    <p:sldId id="288" r:id="rId109"/>
    <p:sldId id="289" r:id="rId110"/>
    <p:sldId id="290" r:id="rId111"/>
    <p:sldId id="291" r:id="rId112"/>
    <p:sldId id="292" r:id="rId113"/>
    <p:sldId id="293" r:id="rId114"/>
    <p:sldId id="294" r:id="rId115"/>
    <p:sldId id="295" r:id="rId116"/>
    <p:sldId id="296" r:id="rId117"/>
    <p:sldId id="297" r:id="rId118"/>
    <p:sldId id="298" r:id="rId119"/>
    <p:sldId id="299" r:id="rId120"/>
    <p:sldId id="300" r:id="rId121"/>
    <p:sldId id="301" r:id="rId122"/>
    <p:sldId id="302" r:id="rId123"/>
    <p:sldId id="303" r:id="rId124"/>
    <p:sldId id="304" r:id="rId125"/>
    <p:sldId id="305" r:id="rId126"/>
    <p:sldId id="306" r:id="rId127"/>
    <p:sldId id="307" r:id="rId128"/>
    <p:sldId id="308" r:id="rId129"/>
    <p:sldId id="309" r:id="rId130"/>
    <p:sldId id="310" r:id="rId131"/>
    <p:sldId id="311" r:id="rId132"/>
    <p:sldId id="312" r:id="rId133"/>
    <p:sldId id="313" r:id="rId134"/>
    <p:sldId id="314" r:id="rId135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notesMaster" Target="notesMasters/notesMaster1.xml"/><Relationship Id="rId77" Type="http://schemas.openxmlformats.org/officeDocument/2006/relationships/slide" Target="slides/slide1.xml"/><Relationship Id="rId78" Type="http://schemas.openxmlformats.org/officeDocument/2006/relationships/slide" Target="slides/slide2.xml"/><Relationship Id="rId79" Type="http://schemas.openxmlformats.org/officeDocument/2006/relationships/slide" Target="slides/slide3.xml"/><Relationship Id="rId80" Type="http://schemas.openxmlformats.org/officeDocument/2006/relationships/slide" Target="slides/slide4.xml"/><Relationship Id="rId81" Type="http://schemas.openxmlformats.org/officeDocument/2006/relationships/slide" Target="slides/slide5.xml"/><Relationship Id="rId82" Type="http://schemas.openxmlformats.org/officeDocument/2006/relationships/slide" Target="slides/slide6.xml"/><Relationship Id="rId83" Type="http://schemas.openxmlformats.org/officeDocument/2006/relationships/slide" Target="slides/slide7.xml"/><Relationship Id="rId84" Type="http://schemas.openxmlformats.org/officeDocument/2006/relationships/slide" Target="slides/slide8.xml"/><Relationship Id="rId85" Type="http://schemas.openxmlformats.org/officeDocument/2006/relationships/slide" Target="slides/slide9.xml"/><Relationship Id="rId86" Type="http://schemas.openxmlformats.org/officeDocument/2006/relationships/slide" Target="slides/slide10.xml"/><Relationship Id="rId87" Type="http://schemas.openxmlformats.org/officeDocument/2006/relationships/slide" Target="slides/slide11.xml"/><Relationship Id="rId88" Type="http://schemas.openxmlformats.org/officeDocument/2006/relationships/slide" Target="slides/slide12.xml"/><Relationship Id="rId89" Type="http://schemas.openxmlformats.org/officeDocument/2006/relationships/slide" Target="slides/slide13.xml"/><Relationship Id="rId90" Type="http://schemas.openxmlformats.org/officeDocument/2006/relationships/slide" Target="slides/slide14.xml"/><Relationship Id="rId91" Type="http://schemas.openxmlformats.org/officeDocument/2006/relationships/slide" Target="slides/slide15.xml"/><Relationship Id="rId92" Type="http://schemas.openxmlformats.org/officeDocument/2006/relationships/slide" Target="slides/slide16.xml"/><Relationship Id="rId93" Type="http://schemas.openxmlformats.org/officeDocument/2006/relationships/slide" Target="slides/slide17.xml"/><Relationship Id="rId94" Type="http://schemas.openxmlformats.org/officeDocument/2006/relationships/slide" Target="slides/slide18.xml"/><Relationship Id="rId95" Type="http://schemas.openxmlformats.org/officeDocument/2006/relationships/slide" Target="slides/slide19.xml"/><Relationship Id="rId96" Type="http://schemas.openxmlformats.org/officeDocument/2006/relationships/slide" Target="slides/slide20.xml"/><Relationship Id="rId97" Type="http://schemas.openxmlformats.org/officeDocument/2006/relationships/slide" Target="slides/slide21.xml"/><Relationship Id="rId98" Type="http://schemas.openxmlformats.org/officeDocument/2006/relationships/slide" Target="slides/slide22.xml"/><Relationship Id="rId99" Type="http://schemas.openxmlformats.org/officeDocument/2006/relationships/slide" Target="slides/slide23.xml"/><Relationship Id="rId100" Type="http://schemas.openxmlformats.org/officeDocument/2006/relationships/slide" Target="slides/slide24.xml"/><Relationship Id="rId101" Type="http://schemas.openxmlformats.org/officeDocument/2006/relationships/slide" Target="slides/slide25.xml"/><Relationship Id="rId102" Type="http://schemas.openxmlformats.org/officeDocument/2006/relationships/slide" Target="slides/slide26.xml"/><Relationship Id="rId103" Type="http://schemas.openxmlformats.org/officeDocument/2006/relationships/slide" Target="slides/slide27.xml"/><Relationship Id="rId104" Type="http://schemas.openxmlformats.org/officeDocument/2006/relationships/slide" Target="slides/slide28.xml"/><Relationship Id="rId105" Type="http://schemas.openxmlformats.org/officeDocument/2006/relationships/slide" Target="slides/slide29.xml"/><Relationship Id="rId106" Type="http://schemas.openxmlformats.org/officeDocument/2006/relationships/slide" Target="slides/slide30.xml"/><Relationship Id="rId107" Type="http://schemas.openxmlformats.org/officeDocument/2006/relationships/slide" Target="slides/slide31.xml"/><Relationship Id="rId108" Type="http://schemas.openxmlformats.org/officeDocument/2006/relationships/slide" Target="slides/slide32.xml"/><Relationship Id="rId109" Type="http://schemas.openxmlformats.org/officeDocument/2006/relationships/slide" Target="slides/slide33.xml"/><Relationship Id="rId110" Type="http://schemas.openxmlformats.org/officeDocument/2006/relationships/slide" Target="slides/slide34.xml"/><Relationship Id="rId111" Type="http://schemas.openxmlformats.org/officeDocument/2006/relationships/slide" Target="slides/slide35.xml"/><Relationship Id="rId112" Type="http://schemas.openxmlformats.org/officeDocument/2006/relationships/slide" Target="slides/slide36.xml"/><Relationship Id="rId113" Type="http://schemas.openxmlformats.org/officeDocument/2006/relationships/slide" Target="slides/slide37.xml"/><Relationship Id="rId114" Type="http://schemas.openxmlformats.org/officeDocument/2006/relationships/slide" Target="slides/slide38.xml"/><Relationship Id="rId115" Type="http://schemas.openxmlformats.org/officeDocument/2006/relationships/slide" Target="slides/slide39.xml"/><Relationship Id="rId116" Type="http://schemas.openxmlformats.org/officeDocument/2006/relationships/slide" Target="slides/slide40.xml"/><Relationship Id="rId117" Type="http://schemas.openxmlformats.org/officeDocument/2006/relationships/slide" Target="slides/slide41.xml"/><Relationship Id="rId118" Type="http://schemas.openxmlformats.org/officeDocument/2006/relationships/slide" Target="slides/slide42.xml"/><Relationship Id="rId119" Type="http://schemas.openxmlformats.org/officeDocument/2006/relationships/slide" Target="slides/slide43.xml"/><Relationship Id="rId120" Type="http://schemas.openxmlformats.org/officeDocument/2006/relationships/slide" Target="slides/slide44.xml"/><Relationship Id="rId121" Type="http://schemas.openxmlformats.org/officeDocument/2006/relationships/slide" Target="slides/slide45.xml"/><Relationship Id="rId122" Type="http://schemas.openxmlformats.org/officeDocument/2006/relationships/slide" Target="slides/slide46.xml"/><Relationship Id="rId123" Type="http://schemas.openxmlformats.org/officeDocument/2006/relationships/slide" Target="slides/slide47.xml"/><Relationship Id="rId124" Type="http://schemas.openxmlformats.org/officeDocument/2006/relationships/slide" Target="slides/slide48.xml"/><Relationship Id="rId125" Type="http://schemas.openxmlformats.org/officeDocument/2006/relationships/slide" Target="slides/slide49.xml"/><Relationship Id="rId126" Type="http://schemas.openxmlformats.org/officeDocument/2006/relationships/slide" Target="slides/slide50.xml"/><Relationship Id="rId127" Type="http://schemas.openxmlformats.org/officeDocument/2006/relationships/slide" Target="slides/slide51.xml"/><Relationship Id="rId128" Type="http://schemas.openxmlformats.org/officeDocument/2006/relationships/slide" Target="slides/slide52.xml"/><Relationship Id="rId129" Type="http://schemas.openxmlformats.org/officeDocument/2006/relationships/slide" Target="slides/slide53.xml"/><Relationship Id="rId130" Type="http://schemas.openxmlformats.org/officeDocument/2006/relationships/slide" Target="slides/slide54.xml"/><Relationship Id="rId131" Type="http://schemas.openxmlformats.org/officeDocument/2006/relationships/slide" Target="slides/slide55.xml"/><Relationship Id="rId132" Type="http://schemas.openxmlformats.org/officeDocument/2006/relationships/slide" Target="slides/slide56.xml"/><Relationship Id="rId133" Type="http://schemas.openxmlformats.org/officeDocument/2006/relationships/slide" Target="slides/slide57.xml"/><Relationship Id="rId134" Type="http://schemas.openxmlformats.org/officeDocument/2006/relationships/slide" Target="slides/slide58.xml"/><Relationship Id="rId135" Type="http://schemas.openxmlformats.org/officeDocument/2006/relationships/slide" Target="slides/slide59.xml"/><Relationship Id="rId1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7CE0936-96C6-4FA7-9DDF-58EDEE8D34E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0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0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8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7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0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8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Cliquez pour éditer le format du texte-titre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youtu.be/kLPc0_CegME?si=moFvWsZINpglGBGj" TargetMode="External"/><Relationship Id="rId2" Type="http://schemas.openxmlformats.org/officeDocument/2006/relationships/slideLayout" Target="../slideLayouts/slideLayout7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-542880" y="5113440"/>
            <a:ext cx="785916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26 avril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4ème DIMANCHE DE PÂQUES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ANNEE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71280" y="136440"/>
            <a:ext cx="6714000" cy="83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Gloire à Dieu </a:t>
            </a:r>
            <a:r>
              <a:rPr b="0" lang="fr-FR" sz="1600" spc="-1" strike="noStrike" u="sng">
                <a:solidFill>
                  <a:srgbClr val="ffffff"/>
                </a:solidFill>
                <a:uFillTx/>
                <a:latin typeface="Cambria"/>
              </a:rPr>
              <a:t>(sur une basse de Haendel)</a:t>
            </a:r>
            <a:br>
              <a:rPr sz="1600"/>
            </a:b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 au plus haut des cieux,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Paix sur la terre aux hommes qu'il aime,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 au plus haut des cieux,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Paix sur la Terre, joie de l'univers !</a:t>
            </a:r>
            <a:br>
              <a:rPr sz="2800"/>
            </a:b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1 - Pour tes merveilles, Seigneur Dieu,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Ton peuple te rend grâce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Ami des hommes, sois béni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Pour ton règne qui vient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 toi, les chants de fête,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Par ton fils bien-aimé, dans l'Esprit.</a:t>
            </a:r>
            <a:br>
              <a:rPr sz="2800"/>
            </a:b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2 - Sauveur du monde, Jésus-Christ :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Écoute nos prières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Agneau de Dieu, vainqueur du mal :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Sauve-nous du péché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Dieu saint, splendeur du Père,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Dieu vivant, le Très-Haut, le Seigneur.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-78840" y="144000"/>
            <a:ext cx="689076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 22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est mon berger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Rien ne saurait me manquer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Le Seigneur est mon berger: je ne manque de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rien. Sur des prés d’herbe fraîche,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 me fait reposer.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Il me mène vers les eaux tranquilles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me fait revivre; il me conduit par le juste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chemin pour l’honneur de son nom.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Si je traverse les ravins de la mort,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ne crains aucun mal, car tu es avec moi: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ton bâton me guide et me rassure.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4. Tu prépares la table pour moi devant mes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Ennemis ; tu répands le parfum sur ma tête,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 coupe est débordante.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5. Grâce et bonheur m’accompagnent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jours de ma vie;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j’habiterai la maison du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la durée de mes jours.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"/>
          <p:cNvSpPr/>
          <p:nvPr/>
        </p:nvSpPr>
        <p:spPr>
          <a:xfrm>
            <a:off x="0" y="287280"/>
            <a:ext cx="6858000" cy="80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ALLELUIA – RESURRECTION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(I 173)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Assemblée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Chorale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 matin de ce jour nouveau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Seigneur est ressuscité.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n’est plus mort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 tombeau.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nous précède en Galilée.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Assemblée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752480" y="1424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792000" y="0"/>
            <a:ext cx="5184000" cy="928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27360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2" descr=""/>
          <p:cNvPicPr/>
          <p:nvPr/>
        </p:nvPicPr>
        <p:blipFill>
          <a:blip r:embed="rId1"/>
          <a:stretch/>
        </p:blipFill>
        <p:spPr>
          <a:xfrm>
            <a:off x="-792000" y="2556000"/>
            <a:ext cx="8468640" cy="63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824120" y="91908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89000" y="468720"/>
            <a:ext cx="6521400" cy="84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universelle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 exauce-nous,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5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9" name="CustomShape 6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pain de l’homme entre les mains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pain de l’homme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entre les mains,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je viens à toi,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 gloire.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Voici l’offrande qui rassemble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création entière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appelant ton Esprit.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7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1" name="CustomShape 8"/>
          <p:cNvSpPr/>
          <p:nvPr/>
        </p:nvSpPr>
        <p:spPr>
          <a:xfrm>
            <a:off x="375840" y="617400"/>
            <a:ext cx="6194880" cy="76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fruit du cep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entre les mains,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je viens à toi,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 gloire.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Voici la coupe de lumière,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voici l’action de grâce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qui s’élève au matin.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9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3" name="CustomShape 10"/>
          <p:cNvSpPr/>
          <p:nvPr/>
        </p:nvSpPr>
        <p:spPr>
          <a:xfrm>
            <a:off x="72000" y="216000"/>
            <a:ext cx="669420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Une semence entre les mains, je viens à toi, Seigneur de gloire.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Voici le germe d’espérance, le seul trésor du pauvre qui te donne sa foi.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69920" y="1005840"/>
            <a:ext cx="6597360" cy="65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« VERS TOI SEIGNEUR »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(AL 102)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Sanctus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130320" y="1881360"/>
            <a:ext cx="6597000" cy="55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(Air écossais)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étais mort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Jésus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es vivant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 revivre en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Aujourd’hui,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jusqu’au jour dernier.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43080" y="366840"/>
            <a:ext cx="6171840" cy="1523520"/>
          </a:xfrm>
          <a:custGeom>
            <a:avLst/>
            <a:gdLst>
              <a:gd name="textAreaLeft" fmla="*/ 0 w 6171840"/>
              <a:gd name="textAreaRight" fmla="*/ 6172200 w 6171840"/>
              <a:gd name="textAreaTop" fmla="*/ 0 h 1523520"/>
              <a:gd name="textAreaBottom" fmla="*/ 1523880 h 152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71280" y="71280"/>
            <a:ext cx="6786360" cy="9107280"/>
          </a:xfrm>
          <a:custGeom>
            <a:avLst/>
            <a:gdLst>
              <a:gd name="textAreaLeft" fmla="*/ 0 w 6786360"/>
              <a:gd name="textAreaRight" fmla="*/ 6786720 w 6786360"/>
              <a:gd name="textAreaTop" fmla="*/ 0 h 9107280"/>
              <a:gd name="textAreaBottom" fmla="*/ 9107640 h 910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 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nous appelles à faire Eglise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(T46-48)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appelles à faire Église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 tu es notre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appelles à faire Église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ton peuple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appelles à être des vivants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 tu es notre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appelles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sortir de nos tombes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ton peuple.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/>
          <p:nvPr/>
        </p:nvSpPr>
        <p:spPr>
          <a:xfrm>
            <a:off x="720000" y="4392000"/>
            <a:ext cx="5399640" cy="99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Notre père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messe des Talents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4" descr=""/>
          <p:cNvPicPr/>
          <p:nvPr/>
        </p:nvPicPr>
        <p:blipFill>
          <a:blip r:embed="rId1"/>
          <a:stretch/>
        </p:blipFill>
        <p:spPr>
          <a:xfrm>
            <a:off x="-358920" y="4552920"/>
            <a:ext cx="7531920" cy="433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"/>
          <p:cNvSpPr/>
          <p:nvPr/>
        </p:nvSpPr>
        <p:spPr>
          <a:xfrm>
            <a:off x="71280" y="572760"/>
            <a:ext cx="6696360" cy="76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 !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Donne-nous, Seigneur,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Non pas celle qui vient du monde, mais la paix qui vient de Toi.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vous changez votre cœur,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vous ouvrez votre cœur,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"/>
          <p:cNvSpPr/>
          <p:nvPr/>
        </p:nvSpPr>
        <p:spPr>
          <a:xfrm>
            <a:off x="71280" y="320400"/>
            <a:ext cx="6696360" cy="76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 !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Donne-nous, Seigneur,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Non pas celle qui vient du monde, mais la paix qui vient de Toi.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la justice est en vous,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vous partagez le pain,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147600"/>
            <a:ext cx="6857640" cy="78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appelles à faire Église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 tu es notre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appelles à faire Église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ton peuple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rassembles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tous les horizons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 tu es notre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rassembles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vivre nos baptêmes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Parole d’amour,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ton peuple.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"/>
          <p:cNvSpPr/>
          <p:nvPr/>
        </p:nvSpPr>
        <p:spPr>
          <a:xfrm>
            <a:off x="144360" y="281880"/>
            <a:ext cx="6696000" cy="83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 !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Donne-nous, Seigneur,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Non pas celle qui vient du monde, mais la paix qui vient de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5.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vous tendez vos deux mains,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6.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vous offrez le pardon,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"/>
          <p:cNvSpPr/>
          <p:nvPr/>
        </p:nvSpPr>
        <p:spPr>
          <a:xfrm>
            <a:off x="71280" y="-64080"/>
            <a:ext cx="6696360" cy="83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 !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Donne-nous, Seigneur,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Non pas celle qui vient du monde, mais la paix qui vient de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7.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vous vous réconciliez,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8. Je vous laisse la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vous donne ma paix 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Si vous vivez dans l’amour,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Alors la paix fleurira.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4" descr=""/>
          <p:cNvPicPr/>
          <p:nvPr/>
        </p:nvPicPr>
        <p:blipFill>
          <a:blip r:embed="rId1"/>
          <a:stretch/>
        </p:blipFill>
        <p:spPr>
          <a:xfrm>
            <a:off x="81000" y="0"/>
            <a:ext cx="6732000" cy="914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0640" cy="651564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1"/>
          <p:cNvSpPr/>
          <p:nvPr/>
        </p:nvSpPr>
        <p:spPr>
          <a:xfrm>
            <a:off x="-99360" y="6479640"/>
            <a:ext cx="6956640" cy="26636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DejaVu Sans"/>
              </a:rPr>
              <a:t>Nous demandons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DejaVu Sans"/>
              </a:rPr>
              <a:t>la grâce d’entendre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DejaVu Sans"/>
              </a:rPr>
              <a:t>la voix de Dieu dans notre cœur,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DejaVu Sans"/>
              </a:rPr>
              <a:t>qu’elle nous transforme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0000"/>
                </a:solidFill>
                <a:latin typeface="Cambria"/>
                <a:ea typeface="DejaVu Sans"/>
              </a:rPr>
              <a:t>en enfants bien-aimés du Père.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6884280" cy="914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1"/>
          <p:cNvSpPr/>
          <p:nvPr/>
        </p:nvSpPr>
        <p:spPr>
          <a:xfrm>
            <a:off x="7461000" y="840960"/>
            <a:ext cx="5423400" cy="13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4" name="CustomShape 12"/>
          <p:cNvSpPr/>
          <p:nvPr/>
        </p:nvSpPr>
        <p:spPr>
          <a:xfrm>
            <a:off x="360000" y="216000"/>
            <a:ext cx="6403680" cy="85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Regardez l'humilité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3"/>
          <p:cNvSpPr/>
          <p:nvPr/>
        </p:nvSpPr>
        <p:spPr>
          <a:xfrm>
            <a:off x="7461000" y="840960"/>
            <a:ext cx="5423400" cy="13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6" name="CustomShape 14"/>
          <p:cNvSpPr/>
          <p:nvPr/>
        </p:nvSpPr>
        <p:spPr>
          <a:xfrm>
            <a:off x="288000" y="216000"/>
            <a:ext cx="6475680" cy="85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5"/>
          <p:cNvSpPr/>
          <p:nvPr/>
        </p:nvSpPr>
        <p:spPr>
          <a:xfrm>
            <a:off x="7461000" y="840960"/>
            <a:ext cx="5423400" cy="13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8" name="CustomShape 16"/>
          <p:cNvSpPr/>
          <p:nvPr/>
        </p:nvSpPr>
        <p:spPr>
          <a:xfrm>
            <a:off x="360000" y="216000"/>
            <a:ext cx="6403680" cy="85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7"/>
          <p:cNvSpPr/>
          <p:nvPr/>
        </p:nvSpPr>
        <p:spPr>
          <a:xfrm>
            <a:off x="7461000" y="840960"/>
            <a:ext cx="5423400" cy="13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0" name="CustomShape 18"/>
          <p:cNvSpPr/>
          <p:nvPr/>
        </p:nvSpPr>
        <p:spPr>
          <a:xfrm>
            <a:off x="288000" y="216000"/>
            <a:ext cx="6475680" cy="85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9"/>
          <p:cNvSpPr/>
          <p:nvPr/>
        </p:nvSpPr>
        <p:spPr>
          <a:xfrm>
            <a:off x="7461000" y="840960"/>
            <a:ext cx="5423400" cy="13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2" name="CustomShape 20"/>
          <p:cNvSpPr/>
          <p:nvPr/>
        </p:nvSpPr>
        <p:spPr>
          <a:xfrm>
            <a:off x="72000" y="216000"/>
            <a:ext cx="6691680" cy="85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 ad lib.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0" y="147600"/>
            <a:ext cx="6857640" cy="78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appelles à faire Église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Parole d’amour, tu es notre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appelles à faire Église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Parole d’amour,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sommes ton peuple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emmènes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vent de ton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Parole d’amour, tu es notre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emmènes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annoncer ton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Parole d’amour,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sommes ton peuple.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2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4" name="CustomShape 2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voix du bon berger.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Si je me tais,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oh, j’apprendrai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 écouter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 voix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 bon berger.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 je l’entends,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oh, je comprends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Qu’il a payé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 tous mes péchés.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2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6" name="CustomShape 24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 je t’ouvre mon 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 te vois, 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 je t’ouvre mon 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 t’entends me parler.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10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 ta loi, dans mon 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toujours demeure.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 ta vie, à chaque heure,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coule comme un torrent.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 ta vie, à chaque heure,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coule comme un torrent.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2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8" name="CustomShape 26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Si je me tais,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oh, j’apprendrai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 écouter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 voix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 bon berger.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 je l’entends,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oh, je comprends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Qu’il a payé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 tous mes péchés.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2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0" name="CustomShape 28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 je t’ouvre mon 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 te vois, 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 je t’ouvre mon 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 t’entends me parler.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10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 ta loi, dans mon 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toujours demeure.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 ta vie, à chaque heure,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coule comme un torrent.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 ta vie, à chaque heure,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coule comme un torrent.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0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29"/>
          <p:cNvSpPr/>
          <p:nvPr/>
        </p:nvSpPr>
        <p:spPr>
          <a:xfrm>
            <a:off x="144000" y="216000"/>
            <a:ext cx="6799680" cy="78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TOUTE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1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Communauté de l'Emmanuel (A. Lavardez)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Par toute la terre il nous envoie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Témoigner de son 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Proclamer son Nom et son Salut,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force de l'Esprit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nos yeux ont vu et reconnu,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Sauveur ressuscité,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Saint d'Israël, né de Marie,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Fils de Dieu qui donne vie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R. Criez de joie, Christ est ressuscité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envoie annoncer la vérité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Criez de joie, brûlez de son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il est là, avec nous pour toujours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30"/>
          <p:cNvSpPr/>
          <p:nvPr/>
        </p:nvSpPr>
        <p:spPr>
          <a:xfrm>
            <a:off x="72000" y="463320"/>
            <a:ext cx="6871680" cy="68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Par sa vie donnée, son sang versé,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a racheté nos vies,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détruit les portes des enfers,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sauve du péché.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À tout homme il offre le Salut,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 gratuit de son Amour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Vivons dans sa gloire et sa clarté,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Maintenant et à jamais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R. Criez de joie, Christ est ressuscité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envoie annoncer la vérité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Criez de joie, brûlez de son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il est là, avec nous pour toujours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31"/>
          <p:cNvSpPr/>
          <p:nvPr/>
        </p:nvSpPr>
        <p:spPr>
          <a:xfrm>
            <a:off x="216000" y="463320"/>
            <a:ext cx="6727680" cy="68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Pour porter la joie Il nous envoie,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Messagers de son Salut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Pauvres serviteurs qu'il a choisis,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Consacrés pour l'annoncer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nos lèvres chantent sa bonté,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splendeur de son dessein,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notre Dieu,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Roi tout 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Éternel est son amour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R. (2X ) : Criez de joie, Christ est ressuscité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nous envoie annoncer la vérité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Criez de joie, brûlez de son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il est là, avec nous pour toujours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0" y="395280"/>
            <a:ext cx="6854760" cy="13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6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5680" cy="538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 haïtien : Si je t'oublie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t'oublie, je sais que Toi Seigneur, tu ne m'oublies pas.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t'oublie, je sais que Toi Seigneur, tu ne m'oublies pas.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as gravé mon nom sur les paumes de tes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trahis, je sais que Toi, Seigneur, tu ne trahis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trahis, je sais que Toi, Seigneur, tu ne trahis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m'offres ton amour qui désire mon amour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reviens, je sais que toi Seigneur, tu m'ouvres les bras.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reviens, je sais que toi Seigneur, tu m'ouvres les bras.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amour est plus fort que tous mes refus d'amour,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2026-04-17T13:54:41Z</dcterms:modified>
  <cp:revision>129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38</vt:r8>
  </property>
</Properties>
</file>