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90.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91.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92.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90.xml.rels" ContentType="application/vnd.openxmlformats-package.relationships+xml"/>
  <Override PartName="/ppt/slideMasters/_rels/slideMaster6.xml.rels" ContentType="application/vnd.openxmlformats-package.relationships+xml"/>
  <Override PartName="/ppt/slideMasters/_rels/slideMaster45.xml.rels" ContentType="application/vnd.openxmlformats-package.relationships+xml"/>
  <Override PartName="/ppt/slideMasters/_rels/slideMaster24.xml.rels" ContentType="application/vnd.openxmlformats-package.relationships+xml"/>
  <Override PartName="/ppt/slideMasters/_rels/slideMaster91.xml.rels" ContentType="application/vnd.openxmlformats-package.relationships+xml"/>
  <Override PartName="/ppt/slideMasters/_rels/slideMaster7.xml.rels" ContentType="application/vnd.openxmlformats-package.relationships+xml"/>
  <Override PartName="/ppt/slideMasters/_rels/slideMaster46.xml.rels" ContentType="application/vnd.openxmlformats-package.relationships+xml"/>
  <Override PartName="/ppt/slideMasters/_rels/slideMaster25.xml.rels" ContentType="application/vnd.openxmlformats-package.relationships+xml"/>
  <Override PartName="/ppt/slideMasters/_rels/slideMaster92.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26.xml.rels" ContentType="application/vnd.openxmlformats-package.relationships+xml"/>
  <Override PartName="/ppt/slideMasters/_rels/slideMaster93.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60.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70.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77.xml.rels" ContentType="application/vnd.openxmlformats-package.relationships+xml"/>
  <Override PartName="/ppt/slideMasters/_rels/slideMaster78.xml.rels" ContentType="application/vnd.openxmlformats-package.relationships+xml"/>
  <Override PartName="/ppt/slideMasters/_rels/slideMaster79.xml.rels" ContentType="application/vnd.openxmlformats-package.relationships+xml"/>
  <Override PartName="/ppt/slideMasters/_rels/slideMaster80.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4.xml.rels" ContentType="application/vnd.openxmlformats-package.relationships+xml"/>
  <Override PartName="/ppt/slideMasters/_rels/slideMaster85.xml.rels" ContentType="application/vnd.openxmlformats-package.relationships+xml"/>
  <Override PartName="/ppt/slideMasters/_rels/slideMaster86.xml.rels" ContentType="application/vnd.openxmlformats-package.relationships+xml"/>
  <Override PartName="/ppt/slideMasters/_rels/slideMaster87.xml.rels" ContentType="application/vnd.openxmlformats-package.relationships+xml"/>
  <Override PartName="/ppt/slideMasters/_rels/slideMaster88.xml.rels" ContentType="application/vnd.openxmlformats-package.relationships+xml"/>
  <Override PartName="/ppt/slideMasters/_rels/slideMaster89.xml.rels" ContentType="application/vnd.openxmlformats-package.relationships+xml"/>
  <Override PartName="/ppt/slideMasters/_rels/slideMaster94.xml.rels" ContentType="application/vnd.openxmlformats-package.relationships+xml"/>
  <Override PartName="/ppt/slideMasters/_rels/slideMaster95.xml.rels" ContentType="application/vnd.openxmlformats-package.relationships+xml"/>
  <Override PartName="/ppt/slideMasters/_rels/slideMaster96.xml.rels" ContentType="application/vnd.openxmlformats-package.relationships+xml"/>
  <Override PartName="/ppt/slideMasters/_rels/slideMaster97.xml.rels" ContentType="application/vnd.openxmlformats-package.relationships+xml"/>
  <Override PartName="/ppt/slideMasters/_rels/slideMaster98.xml.rels" ContentType="application/vnd.openxmlformats-package.relationships+xml"/>
  <Override PartName="/ppt/slideMasters/_rels/slideMaster99.xml.rels" ContentType="application/vnd.openxmlformats-package.relationships+xml"/>
  <Override PartName="/ppt/slideMasters/_rels/slideMaster100.xml.rels" ContentType="application/vnd.openxmlformats-package.relationships+xml"/>
  <Override PartName="/ppt/slideMasters/_rels/slideMaster101.xml.rels" ContentType="application/vnd.openxmlformats-package.relationships+xml"/>
  <Override PartName="/ppt/slideMasters/_rels/slideMaster102.xml.rels" ContentType="application/vnd.openxmlformats-package.relationships+xml"/>
  <Override PartName="/ppt/slideMasters/_rels/slideMaster103.xml.rels" ContentType="application/vnd.openxmlformats-package.relationships+xml"/>
  <Override PartName="/ppt/slideMasters/_rels/slideMaster104.xml.rels" ContentType="application/vnd.openxmlformats-package.relationships+xml"/>
  <Override PartName="/ppt/slideMasters/_rels/slideMaster105.xml.rels" ContentType="application/vnd.openxmlformats-package.relationships+xml"/>
  <Override PartName="/ppt/slideMasters/_rels/slideMaster106.xml.rels" ContentType="application/vnd.openxmlformats-package.relationships+xml"/>
  <Override PartName="/ppt/slideMasters/_rels/slideMaster107.xml.rels" ContentType="application/vnd.openxmlformats-package.relationships+xml"/>
  <Override PartName="/ppt/slideMasters/_rels/slideMaster108.xml.rels" ContentType="application/vnd.openxmlformats-package.relationships+xml"/>
  <Override PartName="/ppt/slideMasters/_rels/slideMaster109.xml.rels" ContentType="application/vnd.openxmlformats-package.relationships+xml"/>
  <Override PartName="/ppt/slideMasters/_rels/slideMaster110.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_rels/notesSlide34.xml.rels" ContentType="application/vnd.openxmlformats-package.relationships+xml"/>
  <Override PartName="/ppt/notesSlides/_rels/notesSlide40.xml.rels" ContentType="application/vnd.openxmlformats-package.relationships+xml"/>
  <Override PartName="/ppt/notesSlides/_rels/notesSlide35.xml.rels" ContentType="application/vnd.openxmlformats-package.relationships+xml"/>
  <Override PartName="/ppt/notesSlides/_rels/notesSlide41.xml.rels" ContentType="application/vnd.openxmlformats-package.relationships+xml"/>
  <Override PartName="/ppt/notesSlides/_rels/notesSlide36.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notesSlides/_rels/notesSlide63.xml.rels" ContentType="application/vnd.openxmlformats-package.relationships+xml"/>
  <Override PartName="/ppt/notesSlides/_rels/notesSlide64.xml.rels" ContentType="application/vnd.openxmlformats-package.relationships+xml"/>
  <Override PartName="/ppt/notesSlides/_rels/notesSlide65.xml.rels" ContentType="application/vnd.openxmlformats-package.relationships+xml"/>
  <Override PartName="/ppt/notesSlides/_rels/notesSlide72.xml.rels" ContentType="application/vnd.openxmlformats-package.relationships+xml"/>
  <Override PartName="/ppt/notesSlides/_rels/notesSlide73.xml.rels" ContentType="application/vnd.openxmlformats-package.relationships+xml"/>
  <Override PartName="/ppt/notesSlides/_rels/notesSlide74.xml.rels" ContentType="application/vnd.openxmlformats-package.relationships+xml"/>
  <Override PartName="/ppt/notesSlides/_rels/notesSlide78.xml.rels" ContentType="application/vnd.openxmlformats-package.relationships+xml"/>
  <Override PartName="/ppt/notesSlides/_rels/notesSlide80.xml.rels" ContentType="application/vnd.openxmlformats-package.relationships+xml"/>
  <Override PartName="/ppt/notesSlides/_rels/notesSlide81.xml.rels" ContentType="application/vnd.openxmlformats-package.relationships+xml"/>
  <Override PartName="/ppt/notesSlides/_rels/notesSlide82.xml.rels" ContentType="application/vnd.openxmlformats-package.relationships+xml"/>
  <Override PartName="/ppt/notesSlides/_rels/notesSlide83.xml.rels" ContentType="application/vnd.openxmlformats-package.relationships+xml"/>
  <Override PartName="/ppt/notesSlides/_rels/notesSlide85.xml.rels" ContentType="application/vnd.openxmlformats-package.relationships+xml"/>
  <Override PartName="/ppt/notesSlides/_rels/notesSlide86.xml.rels" ContentType="application/vnd.openxmlformats-package.relationships+xml"/>
  <Override PartName="/ppt/notesSlides/_rels/notesSlide87.xml.rels" ContentType="application/vnd.openxmlformats-package.relationships+xml"/>
  <Override PartName="/ppt/notesSlides/_rels/notesSlide88.xml.rels" ContentType="application/vnd.openxmlformats-package.relationships+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media/image1.jpeg" ContentType="image/jpeg"/>
  <Override PartName="/ppt/media/image3.png" ContentType="image/png"/>
  <Override PartName="/ppt/media/image2.jpeg" ContentType="image/jpeg"/>
  <Override PartName="/ppt/media/image8.png" ContentType="image/png"/>
  <Override PartName="/ppt/media/image4.png" ContentType="image/png"/>
  <Override PartName="/ppt/media/image6.jpeg" ContentType="image/jpeg"/>
  <Override PartName="/ppt/media/image5.png" ContentType="image/png"/>
  <Override PartName="/ppt/media/image7.jpeg" ContentType="image/jpeg"/>
  <Override PartName="/ppt/media/image9.png" ContentType="image/png"/>
  <Override PartName="/ppt/media/image10.png" ContentType="image/png"/>
  <Override PartName="/ppt/media/image11.png" ContentType="image/pn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 id="2147483846" r:id="rId101"/>
    <p:sldMasterId id="2147483848" r:id="rId102"/>
    <p:sldMasterId id="2147483850" r:id="rId103"/>
    <p:sldMasterId id="2147483852" r:id="rId104"/>
    <p:sldMasterId id="2147483854" r:id="rId105"/>
    <p:sldMasterId id="2147483856" r:id="rId106"/>
    <p:sldMasterId id="2147483858" r:id="rId107"/>
    <p:sldMasterId id="2147483860" r:id="rId108"/>
    <p:sldMasterId id="2147483862" r:id="rId109"/>
    <p:sldMasterId id="2147483864" r:id="rId110"/>
    <p:sldMasterId id="2147483866" r:id="rId111"/>
  </p:sldMasterIdLst>
  <p:notesMasterIdLst>
    <p:notesMasterId r:id="rId112"/>
  </p:notesMasterIdLst>
  <p:sldIdLst>
    <p:sldId id="256" r:id="rId113"/>
    <p:sldId id="257" r:id="rId114"/>
    <p:sldId id="258" r:id="rId115"/>
    <p:sldId id="259" r:id="rId116"/>
    <p:sldId id="260" r:id="rId117"/>
    <p:sldId id="261" r:id="rId118"/>
    <p:sldId id="262" r:id="rId119"/>
    <p:sldId id="263" r:id="rId120"/>
    <p:sldId id="264" r:id="rId121"/>
    <p:sldId id="265" r:id="rId122"/>
    <p:sldId id="266" r:id="rId123"/>
    <p:sldId id="267" r:id="rId124"/>
    <p:sldId id="268" r:id="rId125"/>
    <p:sldId id="269" r:id="rId126"/>
    <p:sldId id="270" r:id="rId127"/>
    <p:sldId id="271" r:id="rId128"/>
    <p:sldId id="272" r:id="rId129"/>
    <p:sldId id="273" r:id="rId130"/>
    <p:sldId id="274" r:id="rId131"/>
    <p:sldId id="275" r:id="rId132"/>
    <p:sldId id="276" r:id="rId133"/>
    <p:sldId id="277" r:id="rId134"/>
    <p:sldId id="278" r:id="rId135"/>
    <p:sldId id="279" r:id="rId136"/>
    <p:sldId id="280" r:id="rId137"/>
    <p:sldId id="281" r:id="rId138"/>
    <p:sldId id="282" r:id="rId139"/>
    <p:sldId id="283" r:id="rId140"/>
    <p:sldId id="284" r:id="rId141"/>
    <p:sldId id="285" r:id="rId142"/>
    <p:sldId id="286" r:id="rId143"/>
    <p:sldId id="287" r:id="rId144"/>
    <p:sldId id="288" r:id="rId145"/>
    <p:sldId id="289" r:id="rId146"/>
    <p:sldId id="290" r:id="rId147"/>
    <p:sldId id="291" r:id="rId148"/>
    <p:sldId id="292" r:id="rId149"/>
    <p:sldId id="293" r:id="rId150"/>
    <p:sldId id="294" r:id="rId151"/>
    <p:sldId id="295" r:id="rId152"/>
    <p:sldId id="296" r:id="rId153"/>
    <p:sldId id="297" r:id="rId154"/>
    <p:sldId id="298" r:id="rId155"/>
    <p:sldId id="299" r:id="rId156"/>
    <p:sldId id="300" r:id="rId157"/>
    <p:sldId id="301" r:id="rId158"/>
    <p:sldId id="302" r:id="rId159"/>
    <p:sldId id="303" r:id="rId160"/>
    <p:sldId id="304" r:id="rId161"/>
    <p:sldId id="305" r:id="rId162"/>
    <p:sldId id="306" r:id="rId163"/>
    <p:sldId id="307" r:id="rId164"/>
    <p:sldId id="308" r:id="rId165"/>
    <p:sldId id="309" r:id="rId166"/>
    <p:sldId id="310" r:id="rId167"/>
    <p:sldId id="311" r:id="rId168"/>
    <p:sldId id="312" r:id="rId169"/>
    <p:sldId id="313" r:id="rId170"/>
    <p:sldId id="314" r:id="rId171"/>
    <p:sldId id="315" r:id="rId172"/>
    <p:sldId id="316" r:id="rId173"/>
    <p:sldId id="317" r:id="rId174"/>
    <p:sldId id="318" r:id="rId175"/>
    <p:sldId id="319" r:id="rId176"/>
    <p:sldId id="320" r:id="rId177"/>
    <p:sldId id="321" r:id="rId178"/>
    <p:sldId id="322" r:id="rId179"/>
    <p:sldId id="323" r:id="rId180"/>
    <p:sldId id="324" r:id="rId181"/>
    <p:sldId id="325" r:id="rId182"/>
    <p:sldId id="326" r:id="rId183"/>
    <p:sldId id="327" r:id="rId184"/>
    <p:sldId id="328" r:id="rId185"/>
    <p:sldId id="329" r:id="rId186"/>
    <p:sldId id="330" r:id="rId187"/>
    <p:sldId id="331" r:id="rId188"/>
    <p:sldId id="332" r:id="rId189"/>
    <p:sldId id="333" r:id="rId190"/>
    <p:sldId id="334" r:id="rId191"/>
    <p:sldId id="335" r:id="rId192"/>
    <p:sldId id="336" r:id="rId193"/>
    <p:sldId id="337" r:id="rId194"/>
    <p:sldId id="338" r:id="rId195"/>
    <p:sldId id="339" r:id="rId196"/>
    <p:sldId id="340" r:id="rId197"/>
    <p:sldId id="341" r:id="rId198"/>
    <p:sldId id="342" r:id="rId199"/>
    <p:sldId id="343" r:id="rId200"/>
    <p:sldId id="344" r:id="rId201"/>
    <p:sldId id="345" r:id="rId202"/>
    <p:sldId id="346" r:id="rId203"/>
    <p:sldId id="347" r:id="rId204"/>
    <p:sldId id="348" r:id="rId205"/>
  </p:sldIdLst>
  <p:sldSz cx="6858000" cy="9144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slideMaster" Target="slideMasters/slideMaster109.xml"/><Relationship Id="rId111" Type="http://schemas.openxmlformats.org/officeDocument/2006/relationships/slideMaster" Target="slideMasters/slideMaster110.xml"/><Relationship Id="rId112" Type="http://schemas.openxmlformats.org/officeDocument/2006/relationships/notesMaster" Target="notesMasters/notesMaster1.xml"/><Relationship Id="rId113" Type="http://schemas.openxmlformats.org/officeDocument/2006/relationships/slide" Target="slides/slide1.xml"/><Relationship Id="rId114" Type="http://schemas.openxmlformats.org/officeDocument/2006/relationships/slide" Target="slides/slide2.xml"/><Relationship Id="rId115" Type="http://schemas.openxmlformats.org/officeDocument/2006/relationships/slide" Target="slides/slide3.xml"/><Relationship Id="rId116" Type="http://schemas.openxmlformats.org/officeDocument/2006/relationships/slide" Target="slides/slide4.xml"/><Relationship Id="rId117" Type="http://schemas.openxmlformats.org/officeDocument/2006/relationships/slide" Target="slides/slide5.xml"/><Relationship Id="rId118" Type="http://schemas.openxmlformats.org/officeDocument/2006/relationships/slide" Target="slides/slide6.xml"/><Relationship Id="rId119" Type="http://schemas.openxmlformats.org/officeDocument/2006/relationships/slide" Target="slides/slide7.xml"/><Relationship Id="rId120" Type="http://schemas.openxmlformats.org/officeDocument/2006/relationships/slide" Target="slides/slide8.xml"/><Relationship Id="rId121" Type="http://schemas.openxmlformats.org/officeDocument/2006/relationships/slide" Target="slides/slide9.xml"/><Relationship Id="rId122" Type="http://schemas.openxmlformats.org/officeDocument/2006/relationships/slide" Target="slides/slide10.xml"/><Relationship Id="rId123" Type="http://schemas.openxmlformats.org/officeDocument/2006/relationships/slide" Target="slides/slide11.xml"/><Relationship Id="rId124" Type="http://schemas.openxmlformats.org/officeDocument/2006/relationships/slide" Target="slides/slide12.xml"/><Relationship Id="rId125" Type="http://schemas.openxmlformats.org/officeDocument/2006/relationships/slide" Target="slides/slide13.xml"/><Relationship Id="rId126" Type="http://schemas.openxmlformats.org/officeDocument/2006/relationships/slide" Target="slides/slide14.xml"/><Relationship Id="rId127" Type="http://schemas.openxmlformats.org/officeDocument/2006/relationships/slide" Target="slides/slide15.xml"/><Relationship Id="rId128" Type="http://schemas.openxmlformats.org/officeDocument/2006/relationships/slide" Target="slides/slide16.xml"/><Relationship Id="rId129" Type="http://schemas.openxmlformats.org/officeDocument/2006/relationships/slide" Target="slides/slide17.xml"/><Relationship Id="rId130" Type="http://schemas.openxmlformats.org/officeDocument/2006/relationships/slide" Target="slides/slide18.xml"/><Relationship Id="rId131" Type="http://schemas.openxmlformats.org/officeDocument/2006/relationships/slide" Target="slides/slide19.xml"/><Relationship Id="rId132" Type="http://schemas.openxmlformats.org/officeDocument/2006/relationships/slide" Target="slides/slide20.xml"/><Relationship Id="rId133" Type="http://schemas.openxmlformats.org/officeDocument/2006/relationships/slide" Target="slides/slide21.xml"/><Relationship Id="rId134" Type="http://schemas.openxmlformats.org/officeDocument/2006/relationships/slide" Target="slides/slide22.xml"/><Relationship Id="rId135" Type="http://schemas.openxmlformats.org/officeDocument/2006/relationships/slide" Target="slides/slide23.xml"/><Relationship Id="rId136" Type="http://schemas.openxmlformats.org/officeDocument/2006/relationships/slide" Target="slides/slide24.xml"/><Relationship Id="rId137" Type="http://schemas.openxmlformats.org/officeDocument/2006/relationships/slide" Target="slides/slide25.xml"/><Relationship Id="rId138" Type="http://schemas.openxmlformats.org/officeDocument/2006/relationships/slide" Target="slides/slide26.xml"/><Relationship Id="rId139" Type="http://schemas.openxmlformats.org/officeDocument/2006/relationships/slide" Target="slides/slide27.xml"/><Relationship Id="rId140" Type="http://schemas.openxmlformats.org/officeDocument/2006/relationships/slide" Target="slides/slide28.xml"/><Relationship Id="rId141" Type="http://schemas.openxmlformats.org/officeDocument/2006/relationships/slide" Target="slides/slide29.xml"/><Relationship Id="rId142" Type="http://schemas.openxmlformats.org/officeDocument/2006/relationships/slide" Target="slides/slide30.xml"/><Relationship Id="rId143" Type="http://schemas.openxmlformats.org/officeDocument/2006/relationships/slide" Target="slides/slide31.xml"/><Relationship Id="rId144" Type="http://schemas.openxmlformats.org/officeDocument/2006/relationships/slide" Target="slides/slide32.xml"/><Relationship Id="rId145" Type="http://schemas.openxmlformats.org/officeDocument/2006/relationships/slide" Target="slides/slide33.xml"/><Relationship Id="rId146" Type="http://schemas.openxmlformats.org/officeDocument/2006/relationships/slide" Target="slides/slide34.xml"/><Relationship Id="rId147" Type="http://schemas.openxmlformats.org/officeDocument/2006/relationships/slide" Target="slides/slide35.xml"/><Relationship Id="rId148" Type="http://schemas.openxmlformats.org/officeDocument/2006/relationships/slide" Target="slides/slide36.xml"/><Relationship Id="rId149" Type="http://schemas.openxmlformats.org/officeDocument/2006/relationships/slide" Target="slides/slide37.xml"/><Relationship Id="rId150" Type="http://schemas.openxmlformats.org/officeDocument/2006/relationships/slide" Target="slides/slide38.xml"/><Relationship Id="rId151" Type="http://schemas.openxmlformats.org/officeDocument/2006/relationships/slide" Target="slides/slide39.xml"/><Relationship Id="rId152" Type="http://schemas.openxmlformats.org/officeDocument/2006/relationships/slide" Target="slides/slide40.xml"/><Relationship Id="rId153" Type="http://schemas.openxmlformats.org/officeDocument/2006/relationships/slide" Target="slides/slide41.xml"/><Relationship Id="rId154" Type="http://schemas.openxmlformats.org/officeDocument/2006/relationships/slide" Target="slides/slide42.xml"/><Relationship Id="rId155" Type="http://schemas.openxmlformats.org/officeDocument/2006/relationships/slide" Target="slides/slide43.xml"/><Relationship Id="rId156" Type="http://schemas.openxmlformats.org/officeDocument/2006/relationships/slide" Target="slides/slide44.xml"/><Relationship Id="rId157" Type="http://schemas.openxmlformats.org/officeDocument/2006/relationships/slide" Target="slides/slide45.xml"/><Relationship Id="rId158" Type="http://schemas.openxmlformats.org/officeDocument/2006/relationships/slide" Target="slides/slide46.xml"/><Relationship Id="rId159" Type="http://schemas.openxmlformats.org/officeDocument/2006/relationships/slide" Target="slides/slide47.xml"/><Relationship Id="rId160" Type="http://schemas.openxmlformats.org/officeDocument/2006/relationships/slide" Target="slides/slide48.xml"/><Relationship Id="rId161" Type="http://schemas.openxmlformats.org/officeDocument/2006/relationships/slide" Target="slides/slide49.xml"/><Relationship Id="rId162" Type="http://schemas.openxmlformats.org/officeDocument/2006/relationships/slide" Target="slides/slide50.xml"/><Relationship Id="rId163" Type="http://schemas.openxmlformats.org/officeDocument/2006/relationships/slide" Target="slides/slide51.xml"/><Relationship Id="rId164" Type="http://schemas.openxmlformats.org/officeDocument/2006/relationships/slide" Target="slides/slide52.xml"/><Relationship Id="rId165" Type="http://schemas.openxmlformats.org/officeDocument/2006/relationships/slide" Target="slides/slide53.xml"/><Relationship Id="rId166" Type="http://schemas.openxmlformats.org/officeDocument/2006/relationships/slide" Target="slides/slide54.xml"/><Relationship Id="rId167" Type="http://schemas.openxmlformats.org/officeDocument/2006/relationships/slide" Target="slides/slide55.xml"/><Relationship Id="rId168" Type="http://schemas.openxmlformats.org/officeDocument/2006/relationships/slide" Target="slides/slide56.xml"/><Relationship Id="rId169" Type="http://schemas.openxmlformats.org/officeDocument/2006/relationships/slide" Target="slides/slide57.xml"/><Relationship Id="rId170" Type="http://schemas.openxmlformats.org/officeDocument/2006/relationships/slide" Target="slides/slide58.xml"/><Relationship Id="rId171" Type="http://schemas.openxmlformats.org/officeDocument/2006/relationships/slide" Target="slides/slide59.xml"/><Relationship Id="rId172" Type="http://schemas.openxmlformats.org/officeDocument/2006/relationships/slide" Target="slides/slide60.xml"/><Relationship Id="rId173" Type="http://schemas.openxmlformats.org/officeDocument/2006/relationships/slide" Target="slides/slide61.xml"/><Relationship Id="rId174" Type="http://schemas.openxmlformats.org/officeDocument/2006/relationships/slide" Target="slides/slide62.xml"/><Relationship Id="rId175" Type="http://schemas.openxmlformats.org/officeDocument/2006/relationships/slide" Target="slides/slide63.xml"/><Relationship Id="rId176" Type="http://schemas.openxmlformats.org/officeDocument/2006/relationships/slide" Target="slides/slide64.xml"/><Relationship Id="rId177" Type="http://schemas.openxmlformats.org/officeDocument/2006/relationships/slide" Target="slides/slide65.xml"/><Relationship Id="rId178" Type="http://schemas.openxmlformats.org/officeDocument/2006/relationships/slide" Target="slides/slide66.xml"/><Relationship Id="rId179" Type="http://schemas.openxmlformats.org/officeDocument/2006/relationships/slide" Target="slides/slide67.xml"/><Relationship Id="rId180" Type="http://schemas.openxmlformats.org/officeDocument/2006/relationships/slide" Target="slides/slide68.xml"/><Relationship Id="rId181" Type="http://schemas.openxmlformats.org/officeDocument/2006/relationships/slide" Target="slides/slide69.xml"/><Relationship Id="rId182" Type="http://schemas.openxmlformats.org/officeDocument/2006/relationships/slide" Target="slides/slide70.xml"/><Relationship Id="rId183" Type="http://schemas.openxmlformats.org/officeDocument/2006/relationships/slide" Target="slides/slide71.xml"/><Relationship Id="rId184" Type="http://schemas.openxmlformats.org/officeDocument/2006/relationships/slide" Target="slides/slide72.xml"/><Relationship Id="rId185" Type="http://schemas.openxmlformats.org/officeDocument/2006/relationships/slide" Target="slides/slide73.xml"/><Relationship Id="rId186" Type="http://schemas.openxmlformats.org/officeDocument/2006/relationships/slide" Target="slides/slide74.xml"/><Relationship Id="rId187" Type="http://schemas.openxmlformats.org/officeDocument/2006/relationships/slide" Target="slides/slide75.xml"/><Relationship Id="rId188" Type="http://schemas.openxmlformats.org/officeDocument/2006/relationships/slide" Target="slides/slide76.xml"/><Relationship Id="rId189" Type="http://schemas.openxmlformats.org/officeDocument/2006/relationships/slide" Target="slides/slide77.xml"/><Relationship Id="rId190" Type="http://schemas.openxmlformats.org/officeDocument/2006/relationships/slide" Target="slides/slide78.xml"/><Relationship Id="rId191" Type="http://schemas.openxmlformats.org/officeDocument/2006/relationships/slide" Target="slides/slide79.xml"/><Relationship Id="rId192" Type="http://schemas.openxmlformats.org/officeDocument/2006/relationships/slide" Target="slides/slide80.xml"/><Relationship Id="rId193" Type="http://schemas.openxmlformats.org/officeDocument/2006/relationships/slide" Target="slides/slide81.xml"/><Relationship Id="rId194" Type="http://schemas.openxmlformats.org/officeDocument/2006/relationships/slide" Target="slides/slide82.xml"/><Relationship Id="rId195" Type="http://schemas.openxmlformats.org/officeDocument/2006/relationships/slide" Target="slides/slide83.xml"/><Relationship Id="rId196" Type="http://schemas.openxmlformats.org/officeDocument/2006/relationships/slide" Target="slides/slide84.xml"/><Relationship Id="rId197" Type="http://schemas.openxmlformats.org/officeDocument/2006/relationships/slide" Target="slides/slide85.xml"/><Relationship Id="rId198" Type="http://schemas.openxmlformats.org/officeDocument/2006/relationships/slide" Target="slides/slide86.xml"/><Relationship Id="rId199" Type="http://schemas.openxmlformats.org/officeDocument/2006/relationships/slide" Target="slides/slide87.xml"/><Relationship Id="rId200" Type="http://schemas.openxmlformats.org/officeDocument/2006/relationships/slide" Target="slides/slide88.xml"/><Relationship Id="rId201" Type="http://schemas.openxmlformats.org/officeDocument/2006/relationships/slide" Target="slides/slide89.xml"/><Relationship Id="rId202" Type="http://schemas.openxmlformats.org/officeDocument/2006/relationships/slide" Target="slides/slide90.xml"/><Relationship Id="rId203" Type="http://schemas.openxmlformats.org/officeDocument/2006/relationships/slide" Target="slides/slide91.xml"/><Relationship Id="rId204" Type="http://schemas.openxmlformats.org/officeDocument/2006/relationships/slide" Target="slides/slide92.xml"/><Relationship Id="rId205" Type="http://schemas.openxmlformats.org/officeDocument/2006/relationships/slide" Target="slides/slide93.xml"/><Relationship Id="rId20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chemeClr val="dk1"/>
                </a:solidFill>
                <a:latin typeface="Arial"/>
              </a:rPr>
              <a:t>Cliquez pour déplacer la diapo</a:t>
            </a:r>
            <a:endParaRPr b="0" lang="fr-FR" sz="1800" spc="-1" strike="noStrike">
              <a:solidFill>
                <a:schemeClr val="dk1"/>
              </a:solidFill>
              <a:latin typeface="Arial"/>
            </a:endParaRPr>
          </a:p>
        </p:txBody>
      </p:sp>
      <p:sp>
        <p:nvSpPr>
          <p:cNvPr id="583"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BE" sz="2000" spc="-1" strike="noStrike">
                <a:solidFill>
                  <a:srgbClr val="000000"/>
                </a:solidFill>
                <a:latin typeface="Arial"/>
              </a:rPr>
              <a:t>Cliquez pour modifier le format des notes</a:t>
            </a:r>
            <a:endParaRPr b="0" lang="fr-BE" sz="2000" spc="-1" strike="noStrike">
              <a:solidFill>
                <a:srgbClr val="000000"/>
              </a:solidFill>
              <a:latin typeface="Arial"/>
            </a:endParaRPr>
          </a:p>
        </p:txBody>
      </p:sp>
      <p:sp>
        <p:nvSpPr>
          <p:cNvPr id="584"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BE" sz="1400" spc="-1" strike="noStrike">
                <a:solidFill>
                  <a:srgbClr val="000000"/>
                </a:solidFill>
                <a:latin typeface="Times New Roman"/>
              </a:rPr>
              <a:t>&lt;en-tête&gt;</a:t>
            </a:r>
            <a:endParaRPr b="0" lang="fr-BE" sz="1400" spc="-1" strike="noStrike">
              <a:solidFill>
                <a:srgbClr val="000000"/>
              </a:solidFill>
              <a:latin typeface="Times New Roman"/>
            </a:endParaRPr>
          </a:p>
        </p:txBody>
      </p:sp>
      <p:sp>
        <p:nvSpPr>
          <p:cNvPr id="585"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fr-BE" sz="1400" spc="-1" strike="noStrike">
                <a:solidFill>
                  <a:srgbClr val="000000"/>
                </a:solidFill>
                <a:latin typeface="Times New Roman"/>
              </a:defRPr>
            </a:lvl1pPr>
          </a:lstStyle>
          <a:p>
            <a:pPr indent="0" algn="r">
              <a:buNone/>
            </a:pPr>
            <a:r>
              <a:rPr b="0" lang="fr-BE" sz="1400" spc="-1" strike="noStrike">
                <a:solidFill>
                  <a:srgbClr val="000000"/>
                </a:solidFill>
                <a:latin typeface="Times New Roman"/>
              </a:rPr>
              <a:t>&lt;date/heure&gt;</a:t>
            </a:r>
            <a:endParaRPr b="0" lang="fr-BE" sz="1400" spc="-1" strike="noStrike">
              <a:solidFill>
                <a:srgbClr val="000000"/>
              </a:solidFill>
              <a:latin typeface="Times New Roman"/>
            </a:endParaRPr>
          </a:p>
        </p:txBody>
      </p:sp>
      <p:sp>
        <p:nvSpPr>
          <p:cNvPr id="586"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fr-BE" sz="1400" spc="-1" strike="noStrike">
                <a:solidFill>
                  <a:srgbClr val="000000"/>
                </a:solidFill>
                <a:latin typeface="Times New Roman"/>
              </a:defRPr>
            </a:lvl1pPr>
          </a:lstStyle>
          <a:p>
            <a:pPr indent="0">
              <a:buNone/>
            </a:pPr>
            <a:r>
              <a:rPr b="0" lang="fr-BE" sz="1400" spc="-1" strike="noStrike">
                <a:solidFill>
                  <a:srgbClr val="000000"/>
                </a:solidFill>
                <a:latin typeface="Times New Roman"/>
              </a:rPr>
              <a:t>&lt;pied de page&gt;</a:t>
            </a:r>
            <a:endParaRPr b="0" lang="fr-BE" sz="1400" spc="-1" strike="noStrike">
              <a:solidFill>
                <a:srgbClr val="000000"/>
              </a:solidFill>
              <a:latin typeface="Times New Roman"/>
            </a:endParaRPr>
          </a:p>
        </p:txBody>
      </p:sp>
      <p:sp>
        <p:nvSpPr>
          <p:cNvPr id="587"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fr-BE" sz="1400" spc="-1" strike="noStrike">
                <a:solidFill>
                  <a:srgbClr val="000000"/>
                </a:solidFill>
                <a:latin typeface="Times New Roman"/>
              </a:defRPr>
            </a:lvl1pPr>
          </a:lstStyle>
          <a:p>
            <a:pPr indent="0" algn="r">
              <a:buNone/>
            </a:pPr>
            <a:fld id="{24EF50A3-E5AD-4573-8538-1A60A3647742}" type="slidenum">
              <a:rPr b="0" lang="fr-BE" sz="1400" spc="-1" strike="noStrike">
                <a:solidFill>
                  <a:srgbClr val="000000"/>
                </a:solidFill>
                <a:latin typeface="Times New Roman"/>
              </a:rPr>
              <a:t>&lt;numéro&gt;</a:t>
            </a:fld>
            <a:endParaRPr b="0" lang="fr-B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CustomShape 1"/>
          <p:cNvSpPr/>
          <p:nvPr/>
        </p:nvSpPr>
        <p:spPr>
          <a:xfrm>
            <a:off x="685800" y="4343400"/>
            <a:ext cx="5484960" cy="4113360"/>
          </a:xfrm>
          <a:custGeom>
            <a:avLst/>
            <a:gdLst>
              <a:gd name="textAreaLeft" fmla="*/ 0 w 5484960"/>
              <a:gd name="textAreaRight" fmla="*/ 5485320 w 5484960"/>
              <a:gd name="textAreaTop" fmla="*/ 0 h 4113360"/>
              <a:gd name="textAreaBottom" fmla="*/ 4113720 h 41133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PlaceHolder 1"/>
          <p:cNvSpPr>
            <a:spLocks noGrp="1"/>
          </p:cNvSpPr>
          <p:nvPr>
            <p:ph type="sldImg"/>
          </p:nvPr>
        </p:nvSpPr>
        <p:spPr>
          <a:xfrm>
            <a:off x="2143080" y="695160"/>
            <a:ext cx="2571840" cy="3429000"/>
          </a:xfrm>
          <a:prstGeom prst="rect">
            <a:avLst/>
          </a:prstGeom>
          <a:ln w="0">
            <a:noFill/>
          </a:ln>
        </p:spPr>
      </p:sp>
      <p:sp>
        <p:nvSpPr>
          <p:cNvPr id="750"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sldImg"/>
          </p:nvPr>
        </p:nvSpPr>
        <p:spPr>
          <a:xfrm>
            <a:off x="2143080" y="695160"/>
            <a:ext cx="2571840" cy="3429000"/>
          </a:xfrm>
          <a:prstGeom prst="rect">
            <a:avLst/>
          </a:prstGeom>
          <a:ln w="0">
            <a:noFill/>
          </a:ln>
        </p:spPr>
      </p:sp>
      <p:sp>
        <p:nvSpPr>
          <p:cNvPr id="752"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PlaceHolder 1"/>
          <p:cNvSpPr>
            <a:spLocks noGrp="1"/>
          </p:cNvSpPr>
          <p:nvPr>
            <p:ph type="sldImg"/>
          </p:nvPr>
        </p:nvSpPr>
        <p:spPr>
          <a:xfrm>
            <a:off x="2143080" y="695160"/>
            <a:ext cx="2571840" cy="3429000"/>
          </a:xfrm>
          <a:prstGeom prst="rect">
            <a:avLst/>
          </a:prstGeom>
          <a:ln w="0">
            <a:noFill/>
          </a:ln>
        </p:spPr>
      </p:sp>
      <p:sp>
        <p:nvSpPr>
          <p:cNvPr id="754"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PlaceHolder 1"/>
          <p:cNvSpPr>
            <a:spLocks noGrp="1"/>
          </p:cNvSpPr>
          <p:nvPr>
            <p:ph type="sldImg"/>
          </p:nvPr>
        </p:nvSpPr>
        <p:spPr>
          <a:xfrm>
            <a:off x="2143080" y="695160"/>
            <a:ext cx="2571840" cy="3429000"/>
          </a:xfrm>
          <a:prstGeom prst="rect">
            <a:avLst/>
          </a:prstGeom>
          <a:ln w="0">
            <a:noFill/>
          </a:ln>
        </p:spPr>
      </p:sp>
      <p:sp>
        <p:nvSpPr>
          <p:cNvPr id="756"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0" name="CustomShape 1"/>
          <p:cNvSpPr/>
          <p:nvPr/>
        </p:nvSpPr>
        <p:spPr>
          <a:xfrm>
            <a:off x="685800" y="4343400"/>
            <a:ext cx="5486040" cy="4114440"/>
          </a:xfrm>
          <a:custGeom>
            <a:avLst/>
            <a:gdLst>
              <a:gd name="textAreaLeft" fmla="*/ 0 w 5486040"/>
              <a:gd name="textAreaRight" fmla="*/ 5486400 w 5486040"/>
              <a:gd name="textAreaTop" fmla="*/ 0 h 4114440"/>
              <a:gd name="textAreaBottom" fmla="*/ 4114800 h 41144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CustomShape 1"/>
          <p:cNvSpPr/>
          <p:nvPr/>
        </p:nvSpPr>
        <p:spPr>
          <a:xfrm>
            <a:off x="755280" y="5078520"/>
            <a:ext cx="6046920" cy="48103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7">
    <p:spTree>
      <p:nvGrpSpPr>
        <p:cNvPr id="1" name=""/>
        <p:cNvGrpSpPr/>
        <p:nvPr/>
      </p:nvGrpSpPr>
      <p:grpSpPr>
        <a:xfrm>
          <a:off x="0" y="0"/>
          <a:ext cx="0" cy="0"/>
          <a:chOff x="0" y="0"/>
          <a:chExt cx="0" cy="0"/>
        </a:xfrm>
      </p:grpSpPr>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88">
    <p:spTree>
      <p:nvGrpSpPr>
        <p:cNvPr id="1" name=""/>
        <p:cNvGrpSpPr/>
        <p:nvPr/>
      </p:nvGrpSpPr>
      <p:grpSpPr>
        <a:xfrm>
          <a:off x="0" y="0"/>
          <a:ext cx="0" cy="0"/>
          <a:chOff x="0" y="0"/>
          <a:chExt cx="0" cy="0"/>
        </a:xfrm>
      </p:grpSpPr>
      <p:sp>
        <p:nvSpPr>
          <p:cNvPr id="53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3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89">
    <p:spTree>
      <p:nvGrpSpPr>
        <p:cNvPr id="1" name=""/>
        <p:cNvGrpSpPr/>
        <p:nvPr/>
      </p:nvGrpSpPr>
      <p:grpSpPr>
        <a:xfrm>
          <a:off x="0" y="0"/>
          <a:ext cx="0" cy="0"/>
          <a:chOff x="0" y="0"/>
          <a:chExt cx="0" cy="0"/>
        </a:xfrm>
      </p:grpSpPr>
      <p:sp>
        <p:nvSpPr>
          <p:cNvPr id="54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4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90">
    <p:spTree>
      <p:nvGrpSpPr>
        <p:cNvPr id="1" name=""/>
        <p:cNvGrpSpPr/>
        <p:nvPr/>
      </p:nvGrpSpPr>
      <p:grpSpPr>
        <a:xfrm>
          <a:off x="0" y="0"/>
          <a:ext cx="0" cy="0"/>
          <a:chOff x="0" y="0"/>
          <a:chExt cx="0" cy="0"/>
        </a:xfrm>
      </p:grpSpPr>
      <p:sp>
        <p:nvSpPr>
          <p:cNvPr id="54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4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49"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91">
    <p:spTree>
      <p:nvGrpSpPr>
        <p:cNvPr id="1" name=""/>
        <p:cNvGrpSpPr/>
        <p:nvPr/>
      </p:nvGrpSpPr>
      <p:grpSpPr>
        <a:xfrm>
          <a:off x="0" y="0"/>
          <a:ext cx="0" cy="0"/>
          <a:chOff x="0" y="0"/>
          <a:chExt cx="0" cy="0"/>
        </a:xfrm>
      </p:grpSpPr>
      <p:sp>
        <p:nvSpPr>
          <p:cNvPr id="55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92">
    <p:spTree>
      <p:nvGrpSpPr>
        <p:cNvPr id="1" name=""/>
        <p:cNvGrpSpPr/>
        <p:nvPr/>
      </p:nvGrpSpPr>
      <p:grpSpPr>
        <a:xfrm>
          <a:off x="0" y="0"/>
          <a:ext cx="0" cy="0"/>
          <a:chOff x="0" y="0"/>
          <a:chExt cx="0" cy="0"/>
        </a:xfrm>
      </p:grpSpPr>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3">
    <p:spTree>
      <p:nvGrpSpPr>
        <p:cNvPr id="1" name=""/>
        <p:cNvGrpSpPr/>
        <p:nvPr/>
      </p:nvGrpSpPr>
      <p:grpSpPr>
        <a:xfrm>
          <a:off x="0" y="0"/>
          <a:ext cx="0" cy="0"/>
          <a:chOff x="0" y="0"/>
          <a:chExt cx="0" cy="0"/>
        </a:xfrm>
      </p:grpSpPr>
      <p:sp>
        <p:nvSpPr>
          <p:cNvPr id="55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5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5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5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94">
    <p:spTree>
      <p:nvGrpSpPr>
        <p:cNvPr id="1" name=""/>
        <p:cNvGrpSpPr/>
        <p:nvPr/>
      </p:nvGrpSpPr>
      <p:grpSpPr>
        <a:xfrm>
          <a:off x="0" y="0"/>
          <a:ext cx="0" cy="0"/>
          <a:chOff x="0" y="0"/>
          <a:chExt cx="0" cy="0"/>
        </a:xfrm>
      </p:grpSpPr>
      <p:sp>
        <p:nvSpPr>
          <p:cNvPr id="56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6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6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67"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95">
    <p:spTree>
      <p:nvGrpSpPr>
        <p:cNvPr id="1" name=""/>
        <p:cNvGrpSpPr/>
        <p:nvPr/>
      </p:nvGrpSpPr>
      <p:grpSpPr>
        <a:xfrm>
          <a:off x="0" y="0"/>
          <a:ext cx="0" cy="0"/>
          <a:chOff x="0" y="0"/>
          <a:chExt cx="0" cy="0"/>
        </a:xfrm>
      </p:grpSpPr>
      <p:sp>
        <p:nvSpPr>
          <p:cNvPr id="5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7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7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75"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_">
    <p:spTree>
      <p:nvGrpSpPr>
        <p:cNvPr id="1" name=""/>
        <p:cNvGrpSpPr/>
        <p:nvPr/>
      </p:nvGrpSpPr>
      <p:grpSpPr>
        <a:xfrm>
          <a:off x="0" y="0"/>
          <a:ext cx="0" cy="0"/>
          <a:chOff x="0" y="0"/>
          <a:chExt cx="0" cy="0"/>
        </a:xfrm>
      </p:grpSpPr>
      <p:sp>
        <p:nvSpPr>
          <p:cNvPr id="57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4">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6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6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6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6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7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7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7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7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7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8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8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9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9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9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9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9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00"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0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0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
    <p:spTree>
      <p:nvGrpSpPr>
        <p:cNvPr id="1" name=""/>
        <p:cNvGrpSpPr/>
        <p:nvPr/>
      </p:nvGrpSpPr>
      <p:grpSpPr>
        <a:xfrm>
          <a:off x="0" y="0"/>
          <a:ext cx="0" cy="0"/>
          <a:chOff x="0" y="0"/>
          <a:chExt cx="0" cy="0"/>
        </a:xfrm>
      </p:grpSpPr>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0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0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1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1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1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1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19"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2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2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2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2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2">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3">
    <p:spTree>
      <p:nvGrpSpPr>
        <p:cNvPr id="1" name=""/>
        <p:cNvGrpSpPr/>
        <p:nvPr/>
      </p:nvGrpSpPr>
      <p:grpSpPr>
        <a:xfrm>
          <a:off x="0" y="0"/>
          <a:ext cx="0" cy="0"/>
          <a:chOff x="0" y="0"/>
          <a:chExt cx="0" cy="0"/>
        </a:xfrm>
      </p:grpSpPr>
      <p:sp>
        <p:nvSpPr>
          <p:cNvPr id="13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3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3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14">
    <p:spTree>
      <p:nvGrpSpPr>
        <p:cNvPr id="1" name=""/>
        <p:cNvGrpSpPr/>
        <p:nvPr/>
      </p:nvGrpSpPr>
      <p:grpSpPr>
        <a:xfrm>
          <a:off x="0" y="0"/>
          <a:ext cx="0" cy="0"/>
          <a:chOff x="0" y="0"/>
          <a:chExt cx="0" cy="0"/>
        </a:xfrm>
      </p:grpSpPr>
      <p:sp>
        <p:nvSpPr>
          <p:cNvPr id="14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4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4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4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4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6">
    <p:spTree>
      <p:nvGrpSpPr>
        <p:cNvPr id="1" name=""/>
        <p:cNvGrpSpPr/>
        <p:nvPr/>
      </p:nvGrpSpPr>
      <p:grpSpPr>
        <a:xfrm>
          <a:off x="0" y="0"/>
          <a:ext cx="0" cy="0"/>
          <a:chOff x="0" y="0"/>
          <a:chExt cx="0" cy="0"/>
        </a:xfrm>
      </p:grpSpPr>
      <p:sp>
        <p:nvSpPr>
          <p:cNvPr id="1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5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7">
    <p:spTree>
      <p:nvGrpSpPr>
        <p:cNvPr id="1" name=""/>
        <p:cNvGrpSpPr/>
        <p:nvPr/>
      </p:nvGrpSpPr>
      <p:grpSpPr>
        <a:xfrm>
          <a:off x="0" y="0"/>
          <a:ext cx="0" cy="0"/>
          <a:chOff x="0" y="0"/>
          <a:chExt cx="0" cy="0"/>
        </a:xfrm>
      </p:grpSpPr>
      <p:sp>
        <p:nvSpPr>
          <p:cNvPr id="15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5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8">
    <p:spTree>
      <p:nvGrpSpPr>
        <p:cNvPr id="1" name=""/>
        <p:cNvGrpSpPr/>
        <p:nvPr/>
      </p:nvGrpSpPr>
      <p:grpSpPr>
        <a:xfrm>
          <a:off x="0" y="0"/>
          <a:ext cx="0" cy="0"/>
          <a:chOff x="0" y="0"/>
          <a:chExt cx="0" cy="0"/>
        </a:xfrm>
      </p:grpSpPr>
      <p:sp>
        <p:nvSpPr>
          <p:cNvPr id="16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6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6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9">
    <p:spTree>
      <p:nvGrpSpPr>
        <p:cNvPr id="1" name=""/>
        <p:cNvGrpSpPr/>
        <p:nvPr/>
      </p:nvGrpSpPr>
      <p:grpSpPr>
        <a:xfrm>
          <a:off x="0" y="0"/>
          <a:ext cx="0" cy="0"/>
          <a:chOff x="0" y="0"/>
          <a:chExt cx="0" cy="0"/>
        </a:xfrm>
      </p:grpSpPr>
      <p:sp>
        <p:nvSpPr>
          <p:cNvPr id="16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20">
    <p:spTree>
      <p:nvGrpSpPr>
        <p:cNvPr id="1" name=""/>
        <p:cNvGrpSpPr/>
        <p:nvPr/>
      </p:nvGrpSpPr>
      <p:grpSpPr>
        <a:xfrm>
          <a:off x="0" y="0"/>
          <a:ext cx="0" cy="0"/>
          <a:chOff x="0" y="0"/>
          <a:chExt cx="0" cy="0"/>
        </a:xfrm>
      </p:grpSpPr>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21">
    <p:spTree>
      <p:nvGrpSpPr>
        <p:cNvPr id="1" name=""/>
        <p:cNvGrpSpPr/>
        <p:nvPr/>
      </p:nvGrpSpPr>
      <p:grpSpPr>
        <a:xfrm>
          <a:off x="0" y="0"/>
          <a:ext cx="0" cy="0"/>
          <a:chOff x="0" y="0"/>
          <a:chExt cx="0" cy="0"/>
        </a:xfrm>
      </p:grpSpPr>
      <p:sp>
        <p:nvSpPr>
          <p:cNvPr id="1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7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7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7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22">
    <p:spTree>
      <p:nvGrpSpPr>
        <p:cNvPr id="1" name=""/>
        <p:cNvGrpSpPr/>
        <p:nvPr/>
      </p:nvGrpSpPr>
      <p:grpSpPr>
        <a:xfrm>
          <a:off x="0" y="0"/>
          <a:ext cx="0" cy="0"/>
          <a:chOff x="0" y="0"/>
          <a:chExt cx="0" cy="0"/>
        </a:xfrm>
      </p:grpSpPr>
      <p:sp>
        <p:nvSpPr>
          <p:cNvPr id="18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8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8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8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23">
    <p:spTree>
      <p:nvGrpSpPr>
        <p:cNvPr id="1" name=""/>
        <p:cNvGrpSpPr/>
        <p:nvPr/>
      </p:nvGrpSpPr>
      <p:grpSpPr>
        <a:xfrm>
          <a:off x="0" y="0"/>
          <a:ext cx="0" cy="0"/>
          <a:chOff x="0" y="0"/>
          <a:chExt cx="0" cy="0"/>
        </a:xfrm>
      </p:grpSpPr>
      <p:sp>
        <p:nvSpPr>
          <p:cNvPr id="18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8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9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91"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4">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25">
    <p:spTree>
      <p:nvGrpSpPr>
        <p:cNvPr id="1" name=""/>
        <p:cNvGrpSpPr/>
        <p:nvPr/>
      </p:nvGrpSpPr>
      <p:grpSpPr>
        <a:xfrm>
          <a:off x="0" y="0"/>
          <a:ext cx="0" cy="0"/>
          <a:chOff x="0" y="0"/>
          <a:chExt cx="0" cy="0"/>
        </a:xfrm>
      </p:grpSpPr>
      <p:sp>
        <p:nvSpPr>
          <p:cNvPr id="19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98"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199"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6">
    <p:spTree>
      <p:nvGrpSpPr>
        <p:cNvPr id="1" name=""/>
        <p:cNvGrpSpPr/>
        <p:nvPr/>
      </p:nvGrpSpPr>
      <p:grpSpPr>
        <a:xfrm>
          <a:off x="0" y="0"/>
          <a:ext cx="0" cy="0"/>
          <a:chOff x="0" y="0"/>
          <a:chExt cx="0" cy="0"/>
        </a:xfrm>
      </p:grpSpPr>
      <p:sp>
        <p:nvSpPr>
          <p:cNvPr id="20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0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0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0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09"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7">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28">
    <p:spTree>
      <p:nvGrpSpPr>
        <p:cNvPr id="1" name=""/>
        <p:cNvGrpSpPr/>
        <p:nvPr/>
      </p:nvGrpSpPr>
      <p:grpSpPr>
        <a:xfrm>
          <a:off x="0" y="0"/>
          <a:ext cx="0" cy="0"/>
          <a:chOff x="0" y="0"/>
          <a:chExt cx="0" cy="0"/>
        </a:xfrm>
      </p:grpSpPr>
      <p:sp>
        <p:nvSpPr>
          <p:cNvPr id="21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1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29">
    <p:spTree>
      <p:nvGrpSpPr>
        <p:cNvPr id="1" name=""/>
        <p:cNvGrpSpPr/>
        <p:nvPr/>
      </p:nvGrpSpPr>
      <p:grpSpPr>
        <a:xfrm>
          <a:off x="0" y="0"/>
          <a:ext cx="0" cy="0"/>
          <a:chOff x="0" y="0"/>
          <a:chExt cx="0" cy="0"/>
        </a:xfrm>
      </p:grpSpPr>
      <p:sp>
        <p:nvSpPr>
          <p:cNvPr id="22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2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30">
    <p:spTree>
      <p:nvGrpSpPr>
        <p:cNvPr id="1" name=""/>
        <p:cNvGrpSpPr/>
        <p:nvPr/>
      </p:nvGrpSpPr>
      <p:grpSpPr>
        <a:xfrm>
          <a:off x="0" y="0"/>
          <a:ext cx="0" cy="0"/>
          <a:chOff x="0" y="0"/>
          <a:chExt cx="0" cy="0"/>
        </a:xfrm>
      </p:grpSpPr>
      <p:sp>
        <p:nvSpPr>
          <p:cNvPr id="22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2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29"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31">
    <p:spTree>
      <p:nvGrpSpPr>
        <p:cNvPr id="1" name=""/>
        <p:cNvGrpSpPr/>
        <p:nvPr/>
      </p:nvGrpSpPr>
      <p:grpSpPr>
        <a:xfrm>
          <a:off x="0" y="0"/>
          <a:ext cx="0" cy="0"/>
          <a:chOff x="0" y="0"/>
          <a:chExt cx="0" cy="0"/>
        </a:xfrm>
      </p:grpSpPr>
      <p:sp>
        <p:nvSpPr>
          <p:cNvPr id="23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32">
    <p:spTree>
      <p:nvGrpSpPr>
        <p:cNvPr id="1" name=""/>
        <p:cNvGrpSpPr/>
        <p:nvPr/>
      </p:nvGrpSpPr>
      <p:grpSpPr>
        <a:xfrm>
          <a:off x="0" y="0"/>
          <a:ext cx="0" cy="0"/>
          <a:chOff x="0" y="0"/>
          <a:chExt cx="0" cy="0"/>
        </a:xfrm>
      </p:grpSpPr>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33">
    <p:spTree>
      <p:nvGrpSpPr>
        <p:cNvPr id="1" name=""/>
        <p:cNvGrpSpPr/>
        <p:nvPr/>
      </p:nvGrpSpPr>
      <p:grpSpPr>
        <a:xfrm>
          <a:off x="0" y="0"/>
          <a:ext cx="0" cy="0"/>
          <a:chOff x="0" y="0"/>
          <a:chExt cx="0" cy="0"/>
        </a:xfrm>
      </p:grpSpPr>
      <p:sp>
        <p:nvSpPr>
          <p:cNvPr id="2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3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3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3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34">
    <p:spTree>
      <p:nvGrpSpPr>
        <p:cNvPr id="1" name=""/>
        <p:cNvGrpSpPr/>
        <p:nvPr/>
      </p:nvGrpSpPr>
      <p:grpSpPr>
        <a:xfrm>
          <a:off x="0" y="0"/>
          <a:ext cx="0" cy="0"/>
          <a:chOff x="0" y="0"/>
          <a:chExt cx="0" cy="0"/>
        </a:xfrm>
      </p:grpSpPr>
      <p:sp>
        <p:nvSpPr>
          <p:cNvPr id="2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4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4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47"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35">
    <p:spTree>
      <p:nvGrpSpPr>
        <p:cNvPr id="1" name=""/>
        <p:cNvGrpSpPr/>
        <p:nvPr/>
      </p:nvGrpSpPr>
      <p:grpSpPr>
        <a:xfrm>
          <a:off x="0" y="0"/>
          <a:ext cx="0" cy="0"/>
          <a:chOff x="0" y="0"/>
          <a:chExt cx="0" cy="0"/>
        </a:xfrm>
      </p:grpSpPr>
      <p:sp>
        <p:nvSpPr>
          <p:cNvPr id="25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5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5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55"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6">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37">
    <p:spTree>
      <p:nvGrpSpPr>
        <p:cNvPr id="1" name=""/>
        <p:cNvGrpSpPr/>
        <p:nvPr/>
      </p:nvGrpSpPr>
      <p:grpSpPr>
        <a:xfrm>
          <a:off x="0" y="0"/>
          <a:ext cx="0" cy="0"/>
          <a:chOff x="0" y="0"/>
          <a:chExt cx="0" cy="0"/>
        </a:xfrm>
      </p:grpSpPr>
      <p:sp>
        <p:nvSpPr>
          <p:cNvPr id="26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62"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63"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38">
    <p:spTree>
      <p:nvGrpSpPr>
        <p:cNvPr id="1" name=""/>
        <p:cNvGrpSpPr/>
        <p:nvPr/>
      </p:nvGrpSpPr>
      <p:grpSpPr>
        <a:xfrm>
          <a:off x="0" y="0"/>
          <a:ext cx="0" cy="0"/>
          <a:chOff x="0" y="0"/>
          <a:chExt cx="0" cy="0"/>
        </a:xfrm>
      </p:grpSpPr>
      <p:sp>
        <p:nvSpPr>
          <p:cNvPr id="26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7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7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72"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73"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9">
    <p:spTree>
      <p:nvGrpSpPr>
        <p:cNvPr id="1" name=""/>
        <p:cNvGrpSpPr/>
        <p:nvPr/>
      </p:nvGrpSpPr>
      <p:grpSpPr>
        <a:xfrm>
          <a:off x="0" y="0"/>
          <a:ext cx="0" cy="0"/>
          <a:chOff x="0" y="0"/>
          <a:chExt cx="0" cy="0"/>
        </a:xfrm>
      </p:grpSpPr>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0">
    <p:spTree>
      <p:nvGrpSpPr>
        <p:cNvPr id="1" name=""/>
        <p:cNvGrpSpPr/>
        <p:nvPr/>
      </p:nvGrpSpPr>
      <p:grpSpPr>
        <a:xfrm>
          <a:off x="0" y="0"/>
          <a:ext cx="0" cy="0"/>
          <a:chOff x="0" y="0"/>
          <a:chExt cx="0" cy="0"/>
        </a:xfrm>
      </p:grpSpPr>
      <p:sp>
        <p:nvSpPr>
          <p:cNvPr id="28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8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41">
    <p:spTree>
      <p:nvGrpSpPr>
        <p:cNvPr id="1" name=""/>
        <p:cNvGrpSpPr/>
        <p:nvPr/>
      </p:nvGrpSpPr>
      <p:grpSpPr>
        <a:xfrm>
          <a:off x="0" y="0"/>
          <a:ext cx="0" cy="0"/>
          <a:chOff x="0" y="0"/>
          <a:chExt cx="0" cy="0"/>
        </a:xfrm>
      </p:grpSpPr>
      <p:sp>
        <p:nvSpPr>
          <p:cNvPr id="28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8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42">
    <p:spTree>
      <p:nvGrpSpPr>
        <p:cNvPr id="1" name=""/>
        <p:cNvGrpSpPr/>
        <p:nvPr/>
      </p:nvGrpSpPr>
      <p:grpSpPr>
        <a:xfrm>
          <a:off x="0" y="0"/>
          <a:ext cx="0" cy="0"/>
          <a:chOff x="0" y="0"/>
          <a:chExt cx="0" cy="0"/>
        </a:xfrm>
      </p:grpSpPr>
      <p:sp>
        <p:nvSpPr>
          <p:cNvPr id="29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92"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29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43">
    <p:spTree>
      <p:nvGrpSpPr>
        <p:cNvPr id="1" name=""/>
        <p:cNvGrpSpPr/>
        <p:nvPr/>
      </p:nvGrpSpPr>
      <p:grpSpPr>
        <a:xfrm>
          <a:off x="0" y="0"/>
          <a:ext cx="0" cy="0"/>
          <a:chOff x="0" y="0"/>
          <a:chExt cx="0" cy="0"/>
        </a:xfrm>
      </p:grpSpPr>
      <p:sp>
        <p:nvSpPr>
          <p:cNvPr id="2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44">
    <p:spTree>
      <p:nvGrpSpPr>
        <p:cNvPr id="1" name=""/>
        <p:cNvGrpSpPr/>
        <p:nvPr/>
      </p:nvGrpSpPr>
      <p:grpSpPr>
        <a:xfrm>
          <a:off x="0" y="0"/>
          <a:ext cx="0" cy="0"/>
          <a:chOff x="0" y="0"/>
          <a:chExt cx="0" cy="0"/>
        </a:xfrm>
      </p:grpSpPr>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45">
    <p:spTree>
      <p:nvGrpSpPr>
        <p:cNvPr id="1" name=""/>
        <p:cNvGrpSpPr/>
        <p:nvPr/>
      </p:nvGrpSpPr>
      <p:grpSpPr>
        <a:xfrm>
          <a:off x="0" y="0"/>
          <a:ext cx="0" cy="0"/>
          <a:chOff x="0" y="0"/>
          <a:chExt cx="0" cy="0"/>
        </a:xfrm>
      </p:grpSpPr>
      <p:sp>
        <p:nvSpPr>
          <p:cNvPr id="30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0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02"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03"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46">
    <p:spTree>
      <p:nvGrpSpPr>
        <p:cNvPr id="1" name=""/>
        <p:cNvGrpSpPr/>
        <p:nvPr/>
      </p:nvGrpSpPr>
      <p:grpSpPr>
        <a:xfrm>
          <a:off x="0" y="0"/>
          <a:ext cx="0" cy="0"/>
          <a:chOff x="0" y="0"/>
          <a:chExt cx="0" cy="0"/>
        </a:xfrm>
      </p:grpSpPr>
      <p:sp>
        <p:nvSpPr>
          <p:cNvPr id="30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0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1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11"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47">
    <p:spTree>
      <p:nvGrpSpPr>
        <p:cNvPr id="1" name=""/>
        <p:cNvGrpSpPr/>
        <p:nvPr/>
      </p:nvGrpSpPr>
      <p:grpSpPr>
        <a:xfrm>
          <a:off x="0" y="0"/>
          <a:ext cx="0" cy="0"/>
          <a:chOff x="0" y="0"/>
          <a:chExt cx="0" cy="0"/>
        </a:xfrm>
      </p:grpSpPr>
      <p:sp>
        <p:nvSpPr>
          <p:cNvPr id="3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1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1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19"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8">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49">
    <p:spTree>
      <p:nvGrpSpPr>
        <p:cNvPr id="1" name=""/>
        <p:cNvGrpSpPr/>
        <p:nvPr/>
      </p:nvGrpSpPr>
      <p:grpSpPr>
        <a:xfrm>
          <a:off x="0" y="0"/>
          <a:ext cx="0" cy="0"/>
          <a:chOff x="0" y="0"/>
          <a:chExt cx="0" cy="0"/>
        </a:xfrm>
      </p:grpSpPr>
      <p:sp>
        <p:nvSpPr>
          <p:cNvPr id="32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2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2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50">
    <p:spTree>
      <p:nvGrpSpPr>
        <p:cNvPr id="1" name=""/>
        <p:cNvGrpSpPr/>
        <p:nvPr/>
      </p:nvGrpSpPr>
      <p:grpSpPr>
        <a:xfrm>
          <a:off x="0" y="0"/>
          <a:ext cx="0" cy="0"/>
          <a:chOff x="0" y="0"/>
          <a:chExt cx="0" cy="0"/>
        </a:xfrm>
      </p:grpSpPr>
      <p:sp>
        <p:nvSpPr>
          <p:cNvPr id="33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3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3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3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3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1">
    <p:spTree>
      <p:nvGrpSpPr>
        <p:cNvPr id="1" name=""/>
        <p:cNvGrpSpPr/>
        <p:nvPr/>
      </p:nvGrpSpPr>
      <p:grpSpPr>
        <a:xfrm>
          <a:off x="0" y="0"/>
          <a:ext cx="0" cy="0"/>
          <a:chOff x="0" y="0"/>
          <a:chExt cx="0" cy="0"/>
        </a:xfrm>
      </p:grpSpPr>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2">
    <p:spTree>
      <p:nvGrpSpPr>
        <p:cNvPr id="1" name=""/>
        <p:cNvGrpSpPr/>
        <p:nvPr/>
      </p:nvGrpSpPr>
      <p:grpSpPr>
        <a:xfrm>
          <a:off x="0" y="0"/>
          <a:ext cx="0" cy="0"/>
          <a:chOff x="0" y="0"/>
          <a:chExt cx="0" cy="0"/>
        </a:xfrm>
      </p:grpSpPr>
      <p:sp>
        <p:nvSpPr>
          <p:cNvPr id="34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4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3">
    <p:spTree>
      <p:nvGrpSpPr>
        <p:cNvPr id="1" name=""/>
        <p:cNvGrpSpPr/>
        <p:nvPr/>
      </p:nvGrpSpPr>
      <p:grpSpPr>
        <a:xfrm>
          <a:off x="0" y="0"/>
          <a:ext cx="0" cy="0"/>
          <a:chOff x="0" y="0"/>
          <a:chExt cx="0" cy="0"/>
        </a:xfrm>
      </p:grpSpPr>
      <p:sp>
        <p:nvSpPr>
          <p:cNvPr id="35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5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54">
    <p:spTree>
      <p:nvGrpSpPr>
        <p:cNvPr id="1" name=""/>
        <p:cNvGrpSpPr/>
        <p:nvPr/>
      </p:nvGrpSpPr>
      <p:grpSpPr>
        <a:xfrm>
          <a:off x="0" y="0"/>
          <a:ext cx="0" cy="0"/>
          <a:chOff x="0" y="0"/>
          <a:chExt cx="0" cy="0"/>
        </a:xfrm>
      </p:grpSpPr>
      <p:sp>
        <p:nvSpPr>
          <p:cNvPr id="35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5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5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55">
    <p:spTree>
      <p:nvGrpSpPr>
        <p:cNvPr id="1" name=""/>
        <p:cNvGrpSpPr/>
        <p:nvPr/>
      </p:nvGrpSpPr>
      <p:grpSpPr>
        <a:xfrm>
          <a:off x="0" y="0"/>
          <a:ext cx="0" cy="0"/>
          <a:chOff x="0" y="0"/>
          <a:chExt cx="0" cy="0"/>
        </a:xfrm>
      </p:grpSpPr>
      <p:sp>
        <p:nvSpPr>
          <p:cNvPr id="35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56">
    <p:spTree>
      <p:nvGrpSpPr>
        <p:cNvPr id="1" name=""/>
        <p:cNvGrpSpPr/>
        <p:nvPr/>
      </p:nvGrpSpPr>
      <p:grpSpPr>
        <a:xfrm>
          <a:off x="0" y="0"/>
          <a:ext cx="0" cy="0"/>
          <a:chOff x="0" y="0"/>
          <a:chExt cx="0" cy="0"/>
        </a:xfrm>
      </p:grpSpPr>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57">
    <p:spTree>
      <p:nvGrpSpPr>
        <p:cNvPr id="1" name=""/>
        <p:cNvGrpSpPr/>
        <p:nvPr/>
      </p:nvGrpSpPr>
      <p:grpSpPr>
        <a:xfrm>
          <a:off x="0" y="0"/>
          <a:ext cx="0" cy="0"/>
          <a:chOff x="0" y="0"/>
          <a:chExt cx="0" cy="0"/>
        </a:xfrm>
      </p:grpSpPr>
      <p:sp>
        <p:nvSpPr>
          <p:cNvPr id="36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6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6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6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58">
    <p:spTree>
      <p:nvGrpSpPr>
        <p:cNvPr id="1" name=""/>
        <p:cNvGrpSpPr/>
        <p:nvPr/>
      </p:nvGrpSpPr>
      <p:grpSpPr>
        <a:xfrm>
          <a:off x="0" y="0"/>
          <a:ext cx="0" cy="0"/>
          <a:chOff x="0" y="0"/>
          <a:chExt cx="0" cy="0"/>
        </a:xfrm>
      </p:grpSpPr>
      <p:sp>
        <p:nvSpPr>
          <p:cNvPr id="3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7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7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7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59">
    <p:spTree>
      <p:nvGrpSpPr>
        <p:cNvPr id="1" name=""/>
        <p:cNvGrpSpPr/>
        <p:nvPr/>
      </p:nvGrpSpPr>
      <p:grpSpPr>
        <a:xfrm>
          <a:off x="0" y="0"/>
          <a:ext cx="0" cy="0"/>
          <a:chOff x="0" y="0"/>
          <a:chExt cx="0" cy="0"/>
        </a:xfrm>
      </p:grpSpPr>
      <p:sp>
        <p:nvSpPr>
          <p:cNvPr id="38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8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8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8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0">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61">
    <p:spTree>
      <p:nvGrpSpPr>
        <p:cNvPr id="1" name=""/>
        <p:cNvGrpSpPr/>
        <p:nvPr/>
      </p:nvGrpSpPr>
      <p:grpSpPr>
        <a:xfrm>
          <a:off x="0" y="0"/>
          <a:ext cx="0" cy="0"/>
          <a:chOff x="0" y="0"/>
          <a:chExt cx="0" cy="0"/>
        </a:xfrm>
      </p:grpSpPr>
      <p:sp>
        <p:nvSpPr>
          <p:cNvPr id="38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9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9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62">
    <p:spTree>
      <p:nvGrpSpPr>
        <p:cNvPr id="1" name=""/>
        <p:cNvGrpSpPr/>
        <p:nvPr/>
      </p:nvGrpSpPr>
      <p:grpSpPr>
        <a:xfrm>
          <a:off x="0" y="0"/>
          <a:ext cx="0" cy="0"/>
          <a:chOff x="0" y="0"/>
          <a:chExt cx="0" cy="0"/>
        </a:xfrm>
      </p:grpSpPr>
      <p:sp>
        <p:nvSpPr>
          <p:cNvPr id="39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9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39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0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0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3">
    <p:spTree>
      <p:nvGrpSpPr>
        <p:cNvPr id="1" name=""/>
        <p:cNvGrpSpPr/>
        <p:nvPr/>
      </p:nvGrpSpPr>
      <p:grpSpPr>
        <a:xfrm>
          <a:off x="0" y="0"/>
          <a:ext cx="0" cy="0"/>
          <a:chOff x="0" y="0"/>
          <a:chExt cx="0" cy="0"/>
        </a:xfrm>
      </p:grpSpPr>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64">
    <p:spTree>
      <p:nvGrpSpPr>
        <p:cNvPr id="1" name=""/>
        <p:cNvGrpSpPr/>
        <p:nvPr/>
      </p:nvGrpSpPr>
      <p:grpSpPr>
        <a:xfrm>
          <a:off x="0" y="0"/>
          <a:ext cx="0" cy="0"/>
          <a:chOff x="0" y="0"/>
          <a:chExt cx="0" cy="0"/>
        </a:xfrm>
      </p:grpSpPr>
      <p:sp>
        <p:nvSpPr>
          <p:cNvPr id="41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1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5">
    <p:spTree>
      <p:nvGrpSpPr>
        <p:cNvPr id="1" name=""/>
        <p:cNvGrpSpPr/>
        <p:nvPr/>
      </p:nvGrpSpPr>
      <p:grpSpPr>
        <a:xfrm>
          <a:off x="0" y="0"/>
          <a:ext cx="0" cy="0"/>
          <a:chOff x="0" y="0"/>
          <a:chExt cx="0" cy="0"/>
        </a:xfrm>
      </p:grpSpPr>
      <p:sp>
        <p:nvSpPr>
          <p:cNvPr id="41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1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6">
    <p:spTree>
      <p:nvGrpSpPr>
        <p:cNvPr id="1" name=""/>
        <p:cNvGrpSpPr/>
        <p:nvPr/>
      </p:nvGrpSpPr>
      <p:grpSpPr>
        <a:xfrm>
          <a:off x="0" y="0"/>
          <a:ext cx="0" cy="0"/>
          <a:chOff x="0" y="0"/>
          <a:chExt cx="0" cy="0"/>
        </a:xfrm>
      </p:grpSpPr>
      <p:sp>
        <p:nvSpPr>
          <p:cNvPr id="41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20"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2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67">
    <p:spTree>
      <p:nvGrpSpPr>
        <p:cNvPr id="1" name=""/>
        <p:cNvGrpSpPr/>
        <p:nvPr/>
      </p:nvGrpSpPr>
      <p:grpSpPr>
        <a:xfrm>
          <a:off x="0" y="0"/>
          <a:ext cx="0" cy="0"/>
          <a:chOff x="0" y="0"/>
          <a:chExt cx="0" cy="0"/>
        </a:xfrm>
      </p:grpSpPr>
      <p:sp>
        <p:nvSpPr>
          <p:cNvPr id="42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68">
    <p:spTree>
      <p:nvGrpSpPr>
        <p:cNvPr id="1" name=""/>
        <p:cNvGrpSpPr/>
        <p:nvPr/>
      </p:nvGrpSpPr>
      <p:grpSpPr>
        <a:xfrm>
          <a:off x="0" y="0"/>
          <a:ext cx="0" cy="0"/>
          <a:chOff x="0" y="0"/>
          <a:chExt cx="0" cy="0"/>
        </a:xfrm>
      </p:grpSpPr>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69">
    <p:spTree>
      <p:nvGrpSpPr>
        <p:cNvPr id="1" name=""/>
        <p:cNvGrpSpPr/>
        <p:nvPr/>
      </p:nvGrpSpPr>
      <p:grpSpPr>
        <a:xfrm>
          <a:off x="0" y="0"/>
          <a:ext cx="0" cy="0"/>
          <a:chOff x="0" y="0"/>
          <a:chExt cx="0" cy="0"/>
        </a:xfrm>
      </p:grpSpPr>
      <p:sp>
        <p:nvSpPr>
          <p:cNvPr id="4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2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3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3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70">
    <p:spTree>
      <p:nvGrpSpPr>
        <p:cNvPr id="1" name=""/>
        <p:cNvGrpSpPr/>
        <p:nvPr/>
      </p:nvGrpSpPr>
      <p:grpSpPr>
        <a:xfrm>
          <a:off x="0" y="0"/>
          <a:ext cx="0" cy="0"/>
          <a:chOff x="0" y="0"/>
          <a:chExt cx="0" cy="0"/>
        </a:xfrm>
      </p:grpSpPr>
      <p:sp>
        <p:nvSpPr>
          <p:cNvPr id="4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3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3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39"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71">
    <p:spTree>
      <p:nvGrpSpPr>
        <p:cNvPr id="1" name=""/>
        <p:cNvGrpSpPr/>
        <p:nvPr/>
      </p:nvGrpSpPr>
      <p:grpSpPr>
        <a:xfrm>
          <a:off x="0" y="0"/>
          <a:ext cx="0" cy="0"/>
          <a:chOff x="0" y="0"/>
          <a:chExt cx="0" cy="0"/>
        </a:xfrm>
      </p:grpSpPr>
      <p:sp>
        <p:nvSpPr>
          <p:cNvPr id="4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4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4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4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2">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73">
    <p:spTree>
      <p:nvGrpSpPr>
        <p:cNvPr id="1" name=""/>
        <p:cNvGrpSpPr/>
        <p:nvPr/>
      </p:nvGrpSpPr>
      <p:grpSpPr>
        <a:xfrm>
          <a:off x="0" y="0"/>
          <a:ext cx="0" cy="0"/>
          <a:chOff x="0" y="0"/>
          <a:chExt cx="0" cy="0"/>
        </a:xfrm>
      </p:grpSpPr>
      <p:sp>
        <p:nvSpPr>
          <p:cNvPr id="45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5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5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74">
    <p:spTree>
      <p:nvGrpSpPr>
        <p:cNvPr id="1" name=""/>
        <p:cNvGrpSpPr/>
        <p:nvPr/>
      </p:nvGrpSpPr>
      <p:grpSpPr>
        <a:xfrm>
          <a:off x="0" y="0"/>
          <a:ext cx="0" cy="0"/>
          <a:chOff x="0" y="0"/>
          <a:chExt cx="0" cy="0"/>
        </a:xfrm>
      </p:grpSpPr>
      <p:sp>
        <p:nvSpPr>
          <p:cNvPr id="46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6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6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6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6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5">
    <p:spTree>
      <p:nvGrpSpPr>
        <p:cNvPr id="1" name=""/>
        <p:cNvGrpSpPr/>
        <p:nvPr/>
      </p:nvGrpSpPr>
      <p:grpSpPr>
        <a:xfrm>
          <a:off x="0" y="0"/>
          <a:ext cx="0" cy="0"/>
          <a:chOff x="0" y="0"/>
          <a:chExt cx="0" cy="0"/>
        </a:xfrm>
      </p:grpSpPr>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76">
    <p:spTree>
      <p:nvGrpSpPr>
        <p:cNvPr id="1" name=""/>
        <p:cNvGrpSpPr/>
        <p:nvPr/>
      </p:nvGrpSpPr>
      <p:grpSpPr>
        <a:xfrm>
          <a:off x="0" y="0"/>
          <a:ext cx="0" cy="0"/>
          <a:chOff x="0" y="0"/>
          <a:chExt cx="0" cy="0"/>
        </a:xfrm>
      </p:grpSpPr>
      <p:sp>
        <p:nvSpPr>
          <p:cNvPr id="47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7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77">
    <p:spTree>
      <p:nvGrpSpPr>
        <p:cNvPr id="1" name=""/>
        <p:cNvGrpSpPr/>
        <p:nvPr/>
      </p:nvGrpSpPr>
      <p:grpSpPr>
        <a:xfrm>
          <a:off x="0" y="0"/>
          <a:ext cx="0" cy="0"/>
          <a:chOff x="0" y="0"/>
          <a:chExt cx="0" cy="0"/>
        </a:xfrm>
      </p:grpSpPr>
      <p:sp>
        <p:nvSpPr>
          <p:cNvPr id="47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7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8">
    <p:spTree>
      <p:nvGrpSpPr>
        <p:cNvPr id="1" name=""/>
        <p:cNvGrpSpPr/>
        <p:nvPr/>
      </p:nvGrpSpPr>
      <p:grpSpPr>
        <a:xfrm>
          <a:off x="0" y="0"/>
          <a:ext cx="0" cy="0"/>
          <a:chOff x="0" y="0"/>
          <a:chExt cx="0" cy="0"/>
        </a:xfrm>
      </p:grpSpPr>
      <p:sp>
        <p:nvSpPr>
          <p:cNvPr id="48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8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8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9">
    <p:spTree>
      <p:nvGrpSpPr>
        <p:cNvPr id="1" name=""/>
        <p:cNvGrpSpPr/>
        <p:nvPr/>
      </p:nvGrpSpPr>
      <p:grpSpPr>
        <a:xfrm>
          <a:off x="0" y="0"/>
          <a:ext cx="0" cy="0"/>
          <a:chOff x="0" y="0"/>
          <a:chExt cx="0" cy="0"/>
        </a:xfrm>
      </p:grpSpPr>
      <p:sp>
        <p:nvSpPr>
          <p:cNvPr id="48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0">
    <p:spTree>
      <p:nvGrpSpPr>
        <p:cNvPr id="1" name=""/>
        <p:cNvGrpSpPr/>
        <p:nvPr/>
      </p:nvGrpSpPr>
      <p:grpSpPr>
        <a:xfrm>
          <a:off x="0" y="0"/>
          <a:ext cx="0" cy="0"/>
          <a:chOff x="0" y="0"/>
          <a:chExt cx="0" cy="0"/>
        </a:xfrm>
      </p:grpSpPr>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81">
    <p:spTree>
      <p:nvGrpSpPr>
        <p:cNvPr id="1" name=""/>
        <p:cNvGrpSpPr/>
        <p:nvPr/>
      </p:nvGrpSpPr>
      <p:grpSpPr>
        <a:xfrm>
          <a:off x="0" y="0"/>
          <a:ext cx="0" cy="0"/>
          <a:chOff x="0" y="0"/>
          <a:chExt cx="0" cy="0"/>
        </a:xfrm>
      </p:grpSpPr>
      <p:sp>
        <p:nvSpPr>
          <p:cNvPr id="49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9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9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49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82">
    <p:spTree>
      <p:nvGrpSpPr>
        <p:cNvPr id="1" name=""/>
        <p:cNvGrpSpPr/>
        <p:nvPr/>
      </p:nvGrpSpPr>
      <p:grpSpPr>
        <a:xfrm>
          <a:off x="0" y="0"/>
          <a:ext cx="0" cy="0"/>
          <a:chOff x="0" y="0"/>
          <a:chExt cx="0" cy="0"/>
        </a:xfrm>
      </p:grpSpPr>
      <p:sp>
        <p:nvSpPr>
          <p:cNvPr id="50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0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0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0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83">
    <p:spTree>
      <p:nvGrpSpPr>
        <p:cNvPr id="1" name=""/>
        <p:cNvGrpSpPr/>
        <p:nvPr/>
      </p:nvGrpSpPr>
      <p:grpSpPr>
        <a:xfrm>
          <a:off x="0" y="0"/>
          <a:ext cx="0" cy="0"/>
          <a:chOff x="0" y="0"/>
          <a:chExt cx="0" cy="0"/>
        </a:xfrm>
      </p:grpSpPr>
      <p:sp>
        <p:nvSpPr>
          <p:cNvPr id="50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0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1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11"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4">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85">
    <p:spTree>
      <p:nvGrpSpPr>
        <p:cNvPr id="1" name=""/>
        <p:cNvGrpSpPr/>
        <p:nvPr/>
      </p:nvGrpSpPr>
      <p:grpSpPr>
        <a:xfrm>
          <a:off x="0" y="0"/>
          <a:ext cx="0" cy="0"/>
          <a:chOff x="0" y="0"/>
          <a:chExt cx="0" cy="0"/>
        </a:xfrm>
      </p:grpSpPr>
      <p:sp>
        <p:nvSpPr>
          <p:cNvPr id="51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18"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19"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86">
    <p:spTree>
      <p:nvGrpSpPr>
        <p:cNvPr id="1" name=""/>
        <p:cNvGrpSpPr/>
        <p:nvPr/>
      </p:nvGrpSpPr>
      <p:grpSpPr>
        <a:xfrm>
          <a:off x="0" y="0"/>
          <a:ext cx="0" cy="0"/>
          <a:chOff x="0" y="0"/>
          <a:chExt cx="0" cy="0"/>
        </a:xfrm>
      </p:grpSpPr>
      <p:sp>
        <p:nvSpPr>
          <p:cNvPr id="52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2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2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2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
        <p:nvSpPr>
          <p:cNvPr id="529"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FR" sz="1800" spc="-1" strike="noStrike">
              <a:solidFill>
                <a:schemeClr val="dk1"/>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slideLayout" Target="../slideLayouts/slideLayout100.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slideLayout" Target="../slideLayouts/slideLayout101.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slideLayout" Target="../slideLayouts/slideLayout102.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slideLayout" Target="../slideLayouts/slideLayout103.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slideLayout" Target="../slideLayouts/slideLayout104.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slideLayout" Target="../slideLayouts/slideLayout105.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slideLayout" Target="../slideLayouts/slideLayout106.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slideLayout" Target="../slideLayouts/slideLayout107.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slideLayout" Target="../slideLayouts/slideLayout108.xml"/>
</Relationships>
</file>

<file path=ppt/slideMasters/_rels/slideMaster109.xml.rels><?xml version="1.0" encoding="UTF-8"?>
<Relationships xmlns="http://schemas.openxmlformats.org/package/2006/relationships"><Relationship Id="rId1" Type="http://schemas.openxmlformats.org/officeDocument/2006/relationships/theme" Target="../theme/theme109.xml"/><Relationship Id="rId2" Type="http://schemas.openxmlformats.org/officeDocument/2006/relationships/slideLayout" Target="../slideLayouts/slideLayout109.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10.xml.rels><?xml version="1.0" encoding="UTF-8"?>
<Relationships xmlns="http://schemas.openxmlformats.org/package/2006/relationships"><Relationship Id="rId1" Type="http://schemas.openxmlformats.org/officeDocument/2006/relationships/theme" Target="../theme/theme110.xml"/><Relationship Id="rId2" Type="http://schemas.openxmlformats.org/officeDocument/2006/relationships/slideLayout" Target="../slideLayouts/slideLayout110.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2"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3"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31"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32"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33"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34"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35"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36"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47" r:id="rId2"/>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37"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49" r:id="rId2"/>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4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51" r:id="rId2"/>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4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4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53" r:id="rId2"/>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55" r:id="rId2"/>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57" r:id="rId2"/>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5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54"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55"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59" r:id="rId2"/>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6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6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6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61" r:id="rId2"/>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6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7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71"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63" r:id="rId2"/>
  </p:sldLayoutIdLst>
</p:sldMaster>
</file>

<file path=ppt/slideMasters/slideMaster10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6"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77" name="PlaceHolder 1"/>
          <p:cNvSpPr>
            <a:spLocks noGrp="1"/>
          </p:cNvSpPr>
          <p:nvPr>
            <p:ph type="title"/>
          </p:nvPr>
        </p:nvSpPr>
        <p:spPr>
          <a:xfrm>
            <a:off x="342720" y="364680"/>
            <a:ext cx="6170760" cy="152532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578"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5"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80" name="PlaceHolder 1"/>
          <p:cNvSpPr>
            <a:spLocks noGrp="1"/>
          </p:cNvSpPr>
          <p:nvPr>
            <p:ph type="title"/>
          </p:nvPr>
        </p:nvSpPr>
        <p:spPr>
          <a:xfrm>
            <a:off x="343080" y="365040"/>
            <a:ext cx="6170400" cy="15256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581" name="PlaceHolder 2"/>
          <p:cNvSpPr>
            <a:spLocks noGrp="1"/>
          </p:cNvSpPr>
          <p:nvPr>
            <p:ph type="body"/>
          </p:nvPr>
        </p:nvSpPr>
        <p:spPr>
          <a:xfrm>
            <a:off x="343080" y="2139840"/>
            <a:ext cx="6170400" cy="5300640"/>
          </a:xfrm>
          <a:prstGeom prst="rect">
            <a:avLst/>
          </a:prstGeom>
          <a:noFill/>
          <a:ln w="0">
            <a:noFill/>
          </a:ln>
        </p:spPr>
        <p:txBody>
          <a:bodyPr lIns="0" rIns="0" tIns="28440" bIns="0" anchor="t">
            <a:normAutofit fontScale="93740" lnSpcReduction="10000"/>
          </a:bodyPr>
          <a:p>
            <a:pPr marL="343080" indent="-34308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Second niveau de plan</a:t>
            </a:r>
            <a:endParaRPr b="0" lang="fr-BE" sz="3200" spc="-1" strike="noStrike">
              <a:solidFill>
                <a:srgbClr val="ffffff"/>
              </a:solidFill>
              <a:latin typeface="Arial"/>
            </a:endParaRPr>
          </a:p>
          <a:p>
            <a:pPr lvl="2"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Troisième niveau de plan</a:t>
            </a:r>
            <a:endParaRPr b="0" lang="fr-BE" sz="3200" spc="-1" strike="noStrike">
              <a:solidFill>
                <a:srgbClr val="ffffff"/>
              </a:solidFill>
              <a:latin typeface="Arial"/>
            </a:endParaRPr>
          </a:p>
          <a:p>
            <a:pPr lvl="3"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Quatrième niveau de plan</a:t>
            </a:r>
            <a:endParaRPr b="0" lang="fr-BE" sz="3200" spc="-1" strike="noStrike">
              <a:solidFill>
                <a:srgbClr val="ffffff"/>
              </a:solidFill>
              <a:latin typeface="Arial"/>
            </a:endParaRPr>
          </a:p>
          <a:p>
            <a:pPr lvl="4"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Cinquième niveau de plan</a:t>
            </a:r>
            <a:endParaRPr b="0" lang="fr-BE" sz="3200" spc="-1" strike="noStrike">
              <a:solidFill>
                <a:srgbClr val="ffffff"/>
              </a:solidFill>
              <a:latin typeface="Arial"/>
            </a:endParaRPr>
          </a:p>
          <a:p>
            <a:pPr lvl="5"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Sixième niveau de plan</a:t>
            </a:r>
            <a:endParaRPr b="0" lang="fr-BE" sz="3200" spc="-1" strike="noStrike">
              <a:solidFill>
                <a:srgbClr val="ffffff"/>
              </a:solidFill>
              <a:latin typeface="Arial"/>
            </a:endParaRPr>
          </a:p>
          <a:p>
            <a:pPr lvl="6"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fr-BE" sz="3200" spc="-1" strike="noStrike">
                <a:solidFill>
                  <a:srgbClr val="ffffff"/>
                </a:solidFill>
                <a:latin typeface="Arial"/>
              </a:rPr>
              <a:t>Septième niveau de plan</a:t>
            </a:r>
            <a:endParaRPr b="0" lang="fr-BE" sz="32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7"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9"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65"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67"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68"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7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6"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83"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4"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5"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6"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7"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8"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9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9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9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0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6"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7"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1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2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3"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29"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31"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2"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3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0"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47"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8"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9"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0"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1"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2"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5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6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6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6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0"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1"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7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8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7"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93"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95"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96"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0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4"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9"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0"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2"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3"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11"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2"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3"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4"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5"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16"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7"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2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2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2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3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34"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35"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4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4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4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5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51"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57"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59"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0"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6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68"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75"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6"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7"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8"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79"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80"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1"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8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8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9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9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98"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99"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0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0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0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2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1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1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15"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21"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69"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23"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24"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2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2"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3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39"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0"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1"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2"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3"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4"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5"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4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5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5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3"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6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62"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63"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7"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6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89"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7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7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79"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1"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85"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3"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87"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88"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9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39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9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9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96"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03"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4"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5"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6"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7"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08"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9"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1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1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1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2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26"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27"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3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3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3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4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4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43"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49"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51"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52"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5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5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5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60"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1"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67"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68"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69"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70"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71"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72"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73"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7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7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8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8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8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90"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91"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9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9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9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0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0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07"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39"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1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13"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41" r:id="rId2"/>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1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15"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16"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43" r:id="rId2"/>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52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2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2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24"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spcBef>
                <a:spcPts val="1134"/>
              </a:spcBef>
              <a:buClr>
                <a:srgbClr val="ffffff"/>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spcBef>
                <a:spcPts val="850"/>
              </a:spcBef>
              <a:buClr>
                <a:srgbClr val="ffffff"/>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spcBef>
                <a:spcPts val="567"/>
              </a:spcBef>
              <a:buClr>
                <a:srgbClr val="ffffff"/>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spcBef>
                <a:spcPts val="283"/>
              </a:spcBef>
              <a:buClr>
                <a:srgbClr val="ffffff"/>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spcBef>
                <a:spcPts val="283"/>
              </a:spcBef>
              <a:buClr>
                <a:srgbClr val="ffffff"/>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spcBef>
                <a:spcPts val="283"/>
              </a:spcBef>
              <a:buClr>
                <a:srgbClr val="ffffff"/>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84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10.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6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5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9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CustomShape 1"/>
          <p:cNvSpPr/>
          <p:nvPr/>
        </p:nvSpPr>
        <p:spPr>
          <a:xfrm>
            <a:off x="368280" y="2124000"/>
            <a:ext cx="611892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589" name="CustomShape 2"/>
          <p:cNvSpPr/>
          <p:nvPr/>
        </p:nvSpPr>
        <p:spPr>
          <a:xfrm>
            <a:off x="404640" y="2268360"/>
            <a:ext cx="6045840" cy="14900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590" name="CustomShape 3"/>
          <p:cNvSpPr/>
          <p:nvPr/>
        </p:nvSpPr>
        <p:spPr>
          <a:xfrm>
            <a:off x="-706320" y="4681440"/>
            <a:ext cx="8236440" cy="252540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fr-BE" sz="3200" spc="-1" strike="noStrike" u="sng">
                <a:solidFill>
                  <a:srgbClr val="ffffff"/>
                </a:solidFill>
                <a:uFill>
                  <a:solidFill>
                    <a:srgbClr val="ffffff"/>
                  </a:solidFill>
                </a:uFill>
                <a:latin typeface="Cambria"/>
                <a:ea typeface="DejaVu Sans"/>
              </a:rPr>
              <a:t>VEILLÉE PASCALE</a:t>
            </a:r>
            <a:r>
              <a:rPr b="0" lang="fr-BE" sz="3200" spc="-1" strike="noStrike">
                <a:solidFill>
                  <a:srgbClr val="ffffff"/>
                </a:solidFill>
                <a:latin typeface="Cambria"/>
                <a:ea typeface="DejaVu Sans"/>
              </a:rPr>
              <a:t>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SAMEDI 4 AVRIL 2026</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ANNÉE A</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8"/>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06" name="CustomShape 19"/>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un grand feu au sommet de la montagne,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tes yeux.</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Autour de ce feu tous les peuples se rejoignent,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Dieu.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CustomShape 20"/>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08" name="CustomShape 21"/>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u="sng">
                <a:solidFill>
                  <a:srgbClr val="ffffff"/>
                </a:solidFill>
                <a:uFill>
                  <a:solidFill>
                    <a:srgbClr val="ffffff"/>
                  </a:solidFill>
                </a:uFill>
                <a:latin typeface="Arial"/>
                <a:ea typeface="DejaVu Sans"/>
              </a:rPr>
              <a:t>4.</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Réveille-toi car Dieu vient aujourd'hui</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Pour achever ce qui était écrit.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Le feu qui se répand comme la pluie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Inonde notre terre de l'Esprit.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22"/>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10" name="CustomShape 23"/>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un grand feu au sommet de la montagne,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tes yeux.</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Autour de ce feu tous les peuples se rejoignent,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Dieu.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CustomShape 1"/>
          <p:cNvSpPr/>
          <p:nvPr/>
        </p:nvSpPr>
        <p:spPr>
          <a:xfrm>
            <a:off x="432000" y="3672000"/>
            <a:ext cx="6117840" cy="263340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fr-BE" sz="3600" spc="-1" strike="noStrike" u="sng">
                <a:solidFill>
                  <a:srgbClr val="ffffff"/>
                </a:solidFill>
                <a:uFill>
                  <a:solidFill>
                    <a:srgbClr val="ffffff"/>
                  </a:solidFill>
                </a:uFill>
                <a:latin typeface="Arial"/>
                <a:ea typeface="DejaVu Sans"/>
              </a:rPr>
              <a:t>Soliste :</a:t>
            </a:r>
            <a:r>
              <a:rPr b="0" lang="fr-BE" sz="3600" spc="-1" strike="noStrike">
                <a:solidFill>
                  <a:srgbClr val="ffffff"/>
                </a:solidFill>
                <a:latin typeface="Arial"/>
                <a:ea typeface="DejaVu Sans"/>
              </a:rPr>
              <a:t> </a:t>
            </a:r>
            <a:endParaRPr b="0" lang="fr-BE" sz="3600" spc="-1" strike="noStrike">
              <a:solidFill>
                <a:srgbClr val="ffffff"/>
              </a:solidFill>
              <a:latin typeface="Arial"/>
            </a:endParaRPr>
          </a:p>
          <a:p>
            <a:pPr defTabSz="914400">
              <a:lnSpc>
                <a:spcPct val="100000"/>
              </a:lnSpc>
            </a:pPr>
            <a:r>
              <a:rPr b="0" lang="fr-BE" sz="3600" spc="-1" strike="noStrike">
                <a:solidFill>
                  <a:srgbClr val="ffffff"/>
                </a:solidFill>
                <a:latin typeface="Arial"/>
                <a:ea typeface="DejaVu Sans"/>
              </a:rPr>
              <a:t>Lumière du Christ ! </a:t>
            </a:r>
            <a:endParaRPr b="0" lang="fr-BE" sz="3600" spc="-1" strike="noStrike">
              <a:solidFill>
                <a:srgbClr val="ffffff"/>
              </a:solidFill>
              <a:latin typeface="Arial"/>
            </a:endParaRPr>
          </a:p>
          <a:p>
            <a:pPr defTabSz="914400">
              <a:lnSpc>
                <a:spcPct val="100000"/>
              </a:lnSpc>
            </a:pPr>
            <a:endParaRPr b="0" lang="fr-BE" sz="3600" spc="-1" strike="noStrike">
              <a:solidFill>
                <a:srgbClr val="ffffff"/>
              </a:solidFill>
              <a:latin typeface="Arial"/>
            </a:endParaRPr>
          </a:p>
          <a:p>
            <a:pPr defTabSz="914400">
              <a:lnSpc>
                <a:spcPct val="100000"/>
              </a:lnSpc>
            </a:pPr>
            <a:r>
              <a:rPr b="0" lang="fr-BE" sz="3600" spc="-1" strike="noStrike" u="sng">
                <a:solidFill>
                  <a:srgbClr val="ffffff"/>
                </a:solidFill>
                <a:uFill>
                  <a:solidFill>
                    <a:srgbClr val="ffffff"/>
                  </a:solidFill>
                </a:uFill>
                <a:latin typeface="Arial"/>
                <a:ea typeface="DejaVu Sans"/>
              </a:rPr>
              <a:t>Assemblée :</a:t>
            </a:r>
            <a:r>
              <a:rPr b="0" lang="fr-BE" sz="3600" spc="-1" strike="noStrike">
                <a:solidFill>
                  <a:srgbClr val="ffffff"/>
                </a:solidFill>
                <a:latin typeface="Arial"/>
                <a:ea typeface="DejaVu Sans"/>
              </a:rPr>
              <a:t> </a:t>
            </a:r>
            <a:endParaRPr b="0" lang="fr-BE" sz="3600" spc="-1" strike="noStrike">
              <a:solidFill>
                <a:srgbClr val="ffffff"/>
              </a:solidFill>
              <a:latin typeface="Arial"/>
            </a:endParaRPr>
          </a:p>
          <a:p>
            <a:pPr defTabSz="914400">
              <a:lnSpc>
                <a:spcPct val="100000"/>
              </a:lnSpc>
            </a:pPr>
            <a:r>
              <a:rPr b="0" lang="fr-BE" sz="3600" spc="-1" strike="noStrike">
                <a:solidFill>
                  <a:srgbClr val="ffffff"/>
                </a:solidFill>
                <a:latin typeface="Arial"/>
                <a:ea typeface="DejaVu Sans"/>
              </a:rPr>
              <a:t>Nous rendons grâce à Dieu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2" name=""/>
          <p:cNvSpPr/>
          <p:nvPr/>
        </p:nvSpPr>
        <p:spPr>
          <a:xfrm>
            <a:off x="0" y="216000"/>
            <a:ext cx="6694560" cy="9034200"/>
          </a:xfrm>
          <a:prstGeom prst="rect">
            <a:avLst/>
          </a:pr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2400" spc="-1" strike="noStrike" u="sng">
                <a:solidFill>
                  <a:srgbClr val="ffffff"/>
                </a:solidFill>
                <a:uFillTx/>
                <a:latin typeface="Arial"/>
                <a:ea typeface="DejaVu Sans"/>
              </a:rPr>
              <a:t>Peuple de lumière</a:t>
            </a:r>
            <a:r>
              <a:rPr b="1" lang="fr-BE" sz="2400" spc="-1" strike="noStrike">
                <a:solidFill>
                  <a:srgbClr val="ffffff"/>
                </a:solidFill>
                <a:latin typeface="Arial"/>
                <a:ea typeface="DejaVu Sans"/>
              </a:rPr>
              <a:t> - (Singer/Kempf)</a:t>
            </a:r>
            <a:endParaRPr b="0" lang="fr-BE" sz="24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u="sng">
                <a:solidFill>
                  <a:srgbClr val="ffffff"/>
                </a:solidFill>
                <a:uFillTx/>
                <a:latin typeface="Arial"/>
                <a:ea typeface="DejaVu Sans"/>
              </a:rPr>
              <a:t>Refrain</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1</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Vous êtes l'Évangile pour vos frères,</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Si vous gardez ma Parole,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avancer dans la vérité,</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Bonne nouvelle pour la terre !</a:t>
            </a:r>
            <a:br>
              <a:rPr sz="1800"/>
            </a:br>
            <a:br>
              <a:rPr sz="3200"/>
            </a:br>
            <a:endParaRPr b="0" lang="fr-BE" sz="3200" spc="-1" strike="noStrike">
              <a:solidFill>
                <a:srgbClr val="000000"/>
              </a:solid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3" name=""/>
          <p:cNvSpPr/>
          <p:nvPr/>
        </p:nvSpPr>
        <p:spPr>
          <a:xfrm>
            <a:off x="0" y="216000"/>
            <a:ext cx="6694560" cy="9034200"/>
          </a:xfrm>
          <a:prstGeom prst="rect">
            <a:avLst/>
          </a:pr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2400" spc="-1" strike="noStrike">
                <a:solidFill>
                  <a:srgbClr val="ffffff"/>
                </a:solidFill>
                <a:latin typeface="Cambria"/>
                <a:ea typeface="DejaVu Sans"/>
              </a:rPr>
              <a:t>              </a:t>
            </a:r>
            <a:br>
              <a:rPr sz="1800"/>
            </a:br>
            <a:r>
              <a:rPr b="1" lang="fr-BE" sz="3200" spc="-1" strike="noStrike" u="sng">
                <a:solidFill>
                  <a:srgbClr val="ffffff"/>
                </a:solidFill>
                <a:uFillTx/>
                <a:latin typeface="Arial"/>
                <a:ea typeface="DejaVu Sans"/>
              </a:rPr>
              <a:t>Refrain</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fr-BE" sz="18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br>
              <a:rPr sz="1800"/>
            </a:br>
            <a:r>
              <a:rPr b="1" lang="fr-BE" sz="3200" spc="-1" strike="noStrike">
                <a:solidFill>
                  <a:srgbClr val="ffffff"/>
                </a:solidFill>
                <a:latin typeface="Arial"/>
                <a:ea typeface="DejaVu Sans"/>
              </a:rPr>
              <a:t>2</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Vous êtes l'Évangile pour vos frères,</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Si vous suivez mon exemple,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demeurer dans la charité.</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Bonne nouvelle pour la terre !</a:t>
            </a:r>
            <a:endParaRPr b="0" lang="fr-BE" sz="3200" spc="-1" strike="noStrike">
              <a:solidFill>
                <a:srgbClr val="000000"/>
              </a:solid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4" name=""/>
          <p:cNvSpPr/>
          <p:nvPr/>
        </p:nvSpPr>
        <p:spPr>
          <a:xfrm>
            <a:off x="71280" y="216000"/>
            <a:ext cx="6621480" cy="9034200"/>
          </a:xfrm>
          <a:prstGeom prst="rect">
            <a:avLst/>
          </a:pr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2400" spc="-1" strike="noStrike">
                <a:solidFill>
                  <a:srgbClr val="ffffff"/>
                </a:solidFill>
                <a:latin typeface="Cambria"/>
                <a:ea typeface="DejaVu Sans"/>
              </a:rPr>
              <a:t>              </a:t>
            </a:r>
            <a:br>
              <a:rPr sz="1800"/>
            </a:br>
            <a:r>
              <a:rPr b="1" lang="fr-BE" sz="3200" spc="-1" strike="noStrike" u="sng">
                <a:solidFill>
                  <a:srgbClr val="ffffff"/>
                </a:solidFill>
                <a:uFillTx/>
                <a:latin typeface="Arial"/>
                <a:ea typeface="DejaVu Sans"/>
              </a:rPr>
              <a:t>Refrain</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endParaRPr b="0" lang="fr-BE" sz="3200" spc="-1" strike="noStrike">
              <a:solidFill>
                <a:srgbClr val="000000"/>
              </a:solidFill>
              <a:latin typeface="Arial"/>
            </a:endParaRPr>
          </a:p>
          <a:p>
            <a:pPr marL="4572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fr-BE" sz="3200" spc="-1" strike="noStrike">
              <a:solidFill>
                <a:srgbClr val="000000"/>
              </a:solidFill>
              <a:latin typeface="Arial"/>
            </a:endParaRPr>
          </a:p>
          <a:p>
            <a:pPr marL="4572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br>
              <a:rPr sz="1800"/>
            </a:br>
            <a:r>
              <a:rPr b="1" lang="fr-BE" sz="3200" spc="-1" strike="noStrike" u="sng">
                <a:solidFill>
                  <a:srgbClr val="ffffff"/>
                </a:solidFill>
                <a:uFillTx/>
                <a:latin typeface="Arial"/>
                <a:ea typeface="DejaVu Sans"/>
              </a:rPr>
              <a:t>3</a:t>
            </a:r>
            <a:endParaRPr b="0" lang="fr-BE" sz="3200" spc="-1" strike="noStrike">
              <a:solidFill>
                <a:srgbClr val="000000"/>
              </a:solidFill>
              <a:latin typeface="Arial"/>
            </a:endParaRPr>
          </a:p>
          <a:p>
            <a:pPr marL="4572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Vous êtes l'Évangile pour vos frères,</a:t>
            </a:r>
            <a:endParaRPr b="0" lang="fr-BE" sz="3200" spc="-1" strike="noStrike">
              <a:solidFill>
                <a:srgbClr val="000000"/>
              </a:solidFill>
              <a:latin typeface="Arial"/>
            </a:endParaRPr>
          </a:p>
          <a:p>
            <a:pPr marL="4572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Si vous marchez à ma suite,</a:t>
            </a:r>
            <a:endParaRPr b="0" lang="fr-BE" sz="3200" spc="-1" strike="noStrike">
              <a:solidFill>
                <a:srgbClr val="000000"/>
              </a:solidFill>
              <a:latin typeface="Arial"/>
            </a:endParaRPr>
          </a:p>
          <a:p>
            <a:pPr marL="4572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inventer le don et la joie.</a:t>
            </a:r>
            <a:endParaRPr b="0" lang="fr-BE" sz="3200" spc="-1" strike="noStrike">
              <a:solidFill>
                <a:srgbClr val="000000"/>
              </a:solidFill>
              <a:latin typeface="Arial"/>
            </a:endParaRPr>
          </a:p>
          <a:p>
            <a:pPr marL="4572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Bonne nouvelle pour la terre !</a:t>
            </a:r>
            <a:endParaRPr b="0" lang="fr-BE" sz="3200" spc="-1" strike="noStrike">
              <a:solidFill>
                <a:srgbClr val="000000"/>
              </a:solid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5" name=""/>
          <p:cNvSpPr/>
          <p:nvPr/>
        </p:nvSpPr>
        <p:spPr>
          <a:xfrm>
            <a:off x="0" y="216000"/>
            <a:ext cx="6694560" cy="9034200"/>
          </a:xfrm>
          <a:prstGeom prst="rect">
            <a:avLst/>
          </a:pr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2400" spc="-1" strike="noStrike">
                <a:solidFill>
                  <a:srgbClr val="ffffff"/>
                </a:solidFill>
                <a:latin typeface="Cambria"/>
                <a:ea typeface="DejaVu Sans"/>
              </a:rPr>
              <a:t>              </a:t>
            </a:r>
            <a:br>
              <a:rPr sz="1800"/>
            </a:br>
            <a:r>
              <a:rPr b="1" lang="fr-BE" sz="3200" spc="-1" strike="noStrike" u="sng">
                <a:solidFill>
                  <a:srgbClr val="ffffff"/>
                </a:solidFill>
                <a:uFillTx/>
                <a:latin typeface="Arial"/>
                <a:ea typeface="DejaVu Sans"/>
              </a:rPr>
              <a:t>Refrain</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br>
              <a:rPr sz="1800"/>
            </a:br>
            <a:br>
              <a:rPr sz="1800"/>
            </a:br>
            <a:r>
              <a:rPr b="1" lang="fr-BE" sz="3200" spc="-1" strike="noStrike">
                <a:solidFill>
                  <a:srgbClr val="ffffff"/>
                </a:solidFill>
                <a:latin typeface="Arial"/>
                <a:ea typeface="DejaVu Sans"/>
              </a:rPr>
              <a:t>4</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Vous êtes l'Évangile pour vos frères</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Si vous laissez les offenses</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déclarer à tous le pardon,</a:t>
            </a:r>
            <a:endParaRPr b="0" lang="fr-BE" sz="3200" spc="-1" strike="noStrike">
              <a:solidFill>
                <a:srgbClr val="000000"/>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Bonne Nouvelle pour la terre !</a:t>
            </a:r>
            <a:endParaRPr b="0" lang="fr-BE" sz="3200" spc="-1" strike="noStrike">
              <a:solidFill>
                <a:srgbClr val="000000"/>
              </a:solid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1" name="Picture 2" descr=""/>
          <p:cNvPicPr/>
          <p:nvPr/>
        </p:nvPicPr>
        <p:blipFill>
          <a:blip r:embed="rId1"/>
          <a:stretch/>
        </p:blipFill>
        <p:spPr>
          <a:xfrm>
            <a:off x="260280" y="-324000"/>
            <a:ext cx="6309360" cy="98258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6" name=""/>
          <p:cNvSpPr/>
          <p:nvPr/>
        </p:nvSpPr>
        <p:spPr>
          <a:xfrm>
            <a:off x="0" y="216000"/>
            <a:ext cx="6694560" cy="9034200"/>
          </a:xfrm>
          <a:prstGeom prst="rect">
            <a:avLst/>
          </a:pr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2400" spc="-1" strike="noStrike">
                <a:solidFill>
                  <a:srgbClr val="ffffff"/>
                </a:solidFill>
                <a:latin typeface="Cambria"/>
                <a:ea typeface="DejaVu Sans"/>
              </a:rPr>
              <a:t>              </a:t>
            </a:r>
            <a:br>
              <a:rPr sz="1800"/>
            </a:br>
            <a:r>
              <a:rPr b="1" lang="fr-BE" sz="3200" spc="-1" strike="noStrike" u="sng">
                <a:solidFill>
                  <a:srgbClr val="ffffff"/>
                </a:solidFill>
                <a:uFillTx/>
                <a:latin typeface="Arial"/>
                <a:ea typeface="DejaVu Sans"/>
              </a:rPr>
              <a:t>Refrain</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br>
              <a:rPr sz="1800"/>
            </a:br>
            <a:r>
              <a:rPr b="1" lang="fr-BE" sz="3200" spc="-1" strike="noStrike">
                <a:solidFill>
                  <a:srgbClr val="ffffff"/>
                </a:solidFill>
                <a:latin typeface="Arial"/>
                <a:ea typeface="DejaVu Sans"/>
              </a:rPr>
              <a:t>5</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Vous êtes l'Évangile pour vos frères</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Si vous luttez dans le monde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apporter le droit et la paix,</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Bonne Nouvelle pour la terre !</a:t>
            </a:r>
            <a:endParaRPr b="0" lang="fr-BE" sz="3200" spc="-1" strike="noStrike">
              <a:solidFill>
                <a:srgbClr val="ffffff"/>
              </a:solid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7" name=""/>
          <p:cNvSpPr/>
          <p:nvPr/>
        </p:nvSpPr>
        <p:spPr>
          <a:xfrm>
            <a:off x="0" y="216000"/>
            <a:ext cx="6694560" cy="9034200"/>
          </a:xfrm>
          <a:prstGeom prst="rect">
            <a:avLst/>
          </a:pr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2400" spc="-1" strike="noStrike">
                <a:solidFill>
                  <a:srgbClr val="ffffff"/>
                </a:solidFill>
                <a:latin typeface="Cambria"/>
                <a:ea typeface="DejaVu Sans"/>
              </a:rPr>
              <a:t>              </a:t>
            </a:r>
            <a:br>
              <a:rPr sz="1800"/>
            </a:br>
            <a:r>
              <a:rPr b="1" lang="fr-BE" sz="3200" spc="-1" strike="noStrike" u="sng">
                <a:solidFill>
                  <a:srgbClr val="ffffff"/>
                </a:solidFill>
                <a:uFillTx/>
                <a:latin typeface="Arial"/>
                <a:ea typeface="DejaVu Sans"/>
              </a:rPr>
              <a:t>Refrain</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br>
              <a:rPr sz="1800"/>
            </a:br>
            <a:r>
              <a:rPr b="1" lang="fr-BE" sz="3200" spc="-1" strike="noStrike">
                <a:solidFill>
                  <a:srgbClr val="ffffff"/>
                </a:solidFill>
                <a:latin typeface="Arial"/>
                <a:ea typeface="DejaVu Sans"/>
              </a:rPr>
              <a:t>6</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Vous êtes l'Évangile pour vos frères</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Si vous chantez ma promesse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De m'établir au milieu de vous,</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Bonne Nouvelle pour la terre !</a:t>
            </a:r>
            <a:endParaRPr b="0" lang="fr-BE" sz="3200" spc="-1" strike="noStrike">
              <a:solidFill>
                <a:srgbClr val="ffffff"/>
              </a:solid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8" name=""/>
          <p:cNvSpPr/>
          <p:nvPr/>
        </p:nvSpPr>
        <p:spPr>
          <a:xfrm>
            <a:off x="836640" y="503280"/>
            <a:ext cx="5254560" cy="7564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u="sng">
                <a:solidFill>
                  <a:srgbClr val="ffffff"/>
                </a:solidFill>
                <a:uFillTx/>
                <a:latin typeface="Arial"/>
                <a:ea typeface="DejaVu Sans"/>
              </a:rPr>
              <a:t>Refrain</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de lumière,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Baptisé pour témoigner,</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Peuple d'évangile,</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Appelé pour annoncer</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Les merveilles de Dieu</a:t>
            </a:r>
            <a:endParaRPr b="0" lang="fr-BE" sz="3200" spc="-1" strike="noStrike">
              <a:solidFill>
                <a:srgbClr val="ffffff"/>
              </a:solidFill>
              <a:latin typeface="Arial"/>
            </a:endParaRPr>
          </a:p>
          <a:p>
            <a:pPr marL="361800">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fr-BE" sz="3200" spc="-1" strike="noStrike">
                <a:solidFill>
                  <a:srgbClr val="ffffff"/>
                </a:solidFill>
                <a:latin typeface="Arial"/>
                <a:ea typeface="DejaVu Sans"/>
              </a:rPr>
              <a:t>Pour tous les vivants.</a:t>
            </a:r>
            <a:endParaRPr b="0" lang="fr-BE" sz="3200" spc="-1" strike="noStrike">
              <a:solidFill>
                <a:srgbClr val="ffffff"/>
              </a:solidFill>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fr-BE" sz="2400" spc="-1" strike="noStrike">
              <a:solidFill>
                <a:srgbClr val="ffffff"/>
              </a:solidFill>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fr-BE" sz="2400" spc="-1" strike="noStrike">
              <a:solidFill>
                <a:srgbClr val="ffffff"/>
              </a:solid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9" name="CustomShape 1"/>
          <p:cNvSpPr/>
          <p:nvPr/>
        </p:nvSpPr>
        <p:spPr>
          <a:xfrm>
            <a:off x="368280" y="2124000"/>
            <a:ext cx="6120000" cy="455760"/>
          </a:xfrm>
          <a:custGeom>
            <a:avLst/>
            <a:gdLst>
              <a:gd name="textAreaLeft" fmla="*/ 0 w 6120000"/>
              <a:gd name="textAreaRight" fmla="*/ 6120360 w 612000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20" name="CustomShape 2"/>
          <p:cNvSpPr/>
          <p:nvPr/>
        </p:nvSpPr>
        <p:spPr>
          <a:xfrm>
            <a:off x="404640" y="2268360"/>
            <a:ext cx="6047280" cy="1570680"/>
          </a:xfrm>
          <a:custGeom>
            <a:avLst/>
            <a:gdLst>
              <a:gd name="textAreaLeft" fmla="*/ 0 w 6047280"/>
              <a:gd name="textAreaRight" fmla="*/ 6047640 w 6047280"/>
              <a:gd name="textAreaTop" fmla="*/ 0 h 1570680"/>
              <a:gd name="textAreaBottom" fmla="*/ 157104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21" name="CustomShape 3"/>
          <p:cNvSpPr/>
          <p:nvPr/>
        </p:nvSpPr>
        <p:spPr>
          <a:xfrm>
            <a:off x="765000" y="2124000"/>
            <a:ext cx="5326560" cy="2683080"/>
          </a:xfrm>
          <a:custGeom>
            <a:avLst/>
            <a:gdLst>
              <a:gd name="textAreaLeft" fmla="*/ 0 w 5326560"/>
              <a:gd name="textAreaRight" fmla="*/ 5326920 w 5326560"/>
              <a:gd name="textAreaTop" fmla="*/ 0 h 2683080"/>
              <a:gd name="textAreaBottom" fmla="*/ 268344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22" name="CustomShape 4"/>
          <p:cNvSpPr/>
          <p:nvPr/>
        </p:nvSpPr>
        <p:spPr>
          <a:xfrm>
            <a:off x="0" y="971640"/>
            <a:ext cx="6838920" cy="455760"/>
          </a:xfrm>
          <a:custGeom>
            <a:avLst/>
            <a:gdLst>
              <a:gd name="textAreaLeft" fmla="*/ 0 w 6838920"/>
              <a:gd name="textAreaRight" fmla="*/ 6839280 w 683892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23" name="CustomShape 5"/>
          <p:cNvSpPr/>
          <p:nvPr/>
        </p:nvSpPr>
        <p:spPr>
          <a:xfrm>
            <a:off x="28800" y="309240"/>
            <a:ext cx="6856560" cy="9104760"/>
          </a:xfrm>
          <a:custGeom>
            <a:avLst/>
            <a:gdLst>
              <a:gd name="textAreaLeft" fmla="*/ 0 w 6856560"/>
              <a:gd name="textAreaRight" fmla="*/ 6856920 w 6856560"/>
              <a:gd name="textAreaTop" fmla="*/ 0 h 9104760"/>
              <a:gd name="textAreaBottom" fmla="*/ 9105120 h 9104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41640" algn="ctr" defTabSz="914400">
              <a:lnSpc>
                <a:spcPct val="100000"/>
              </a:lnSpc>
              <a:tabLst>
                <a:tab algn="l" pos="0"/>
              </a:tabLst>
            </a:pPr>
            <a:r>
              <a:rPr b="0" lang="fr-BE" sz="3200" spc="-1" strike="noStrike" u="sng">
                <a:solidFill>
                  <a:srgbClr val="ffffff"/>
                </a:solidFill>
                <a:uFill>
                  <a:solidFill>
                    <a:srgbClr val="ffffff"/>
                  </a:solidFill>
                </a:uFill>
                <a:latin typeface="Cambria"/>
                <a:ea typeface="DejaVu Sans"/>
              </a:rPr>
              <a:t>Nous te louons splendeur du Père</a:t>
            </a:r>
            <a:r>
              <a:rPr b="1" lang="fr-BE" sz="2400" spc="-1" strike="noStrike" u="sng">
                <a:solidFill>
                  <a:srgbClr val="ffffff"/>
                </a:solidFill>
                <a:uFill>
                  <a:solidFill>
                    <a:srgbClr val="ffffff"/>
                  </a:solidFill>
                </a:uFill>
                <a:latin typeface="Cambria"/>
                <a:ea typeface="DejaVu Sans"/>
              </a:rPr>
              <a:t> </a:t>
            </a:r>
            <a:endParaRPr b="0" lang="fr-BE" sz="2400" spc="-1" strike="noStrike">
              <a:solidFill>
                <a:srgbClr val="ffffff"/>
              </a:solidFill>
              <a:latin typeface="Arial"/>
            </a:endParaRPr>
          </a:p>
          <a:p>
            <a:pPr marL="342720" indent="-341640" algn="ctr" defTabSz="914400">
              <a:lnSpc>
                <a:spcPct val="100000"/>
              </a:lnSpc>
              <a:tabLst>
                <a:tab algn="l" pos="0"/>
              </a:tabLst>
            </a:pPr>
            <a:r>
              <a:rPr b="1" lang="fr-BE" sz="2400" spc="-1" strike="noStrike" u="sng">
                <a:solidFill>
                  <a:srgbClr val="ffffff"/>
                </a:solidFill>
                <a:uFill>
                  <a:solidFill>
                    <a:srgbClr val="ffffff"/>
                  </a:solidFill>
                </a:uFill>
                <a:latin typeface="Cambria"/>
                <a:ea typeface="DejaVu Sans"/>
              </a:rPr>
              <a:t>Exultet</a:t>
            </a:r>
            <a:br>
              <a:rPr sz="1800"/>
            </a:br>
            <a:br>
              <a:rPr sz="1800"/>
            </a:br>
            <a:r>
              <a:rPr b="1" lang="fr-BE" sz="3200" spc="-1" strike="noStrike">
                <a:solidFill>
                  <a:srgbClr val="ffffff"/>
                </a:solidFill>
                <a:latin typeface="Arial"/>
                <a:ea typeface="DejaVu Sans"/>
              </a:rPr>
              <a:t>Qu’éclate dans le Ciel</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la joie des anges,</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Qu’éclate de partout</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la joie du monde,</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Qu’éclate dans l’Église</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la joie des fils de Dieu !</a:t>
            </a:r>
            <a:br>
              <a:rPr sz="1800"/>
            </a:br>
            <a:r>
              <a:rPr b="1" lang="fr-BE" sz="3200" spc="-1" strike="noStrike">
                <a:solidFill>
                  <a:srgbClr val="ffffff"/>
                </a:solidFill>
                <a:latin typeface="Arial"/>
                <a:ea typeface="DejaVu Sans"/>
              </a:rPr>
              <a:t>La Lumière éclaire l’Église,</a:t>
            </a:r>
            <a:br>
              <a:rPr sz="1800"/>
            </a:br>
            <a:r>
              <a:rPr b="1" lang="fr-BE" sz="3200" spc="-1" strike="noStrike">
                <a:solidFill>
                  <a:srgbClr val="ffffff"/>
                </a:solidFill>
                <a:latin typeface="Arial"/>
                <a:ea typeface="DejaVu Sans"/>
              </a:rPr>
              <a:t>La Lumière éclaire la terre ; Peuples, chantez !</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Nous Te louons,</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Splendeur du Père,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Jésus Fils de Dieu !</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4" name="CustomShape 1"/>
          <p:cNvSpPr/>
          <p:nvPr/>
        </p:nvSpPr>
        <p:spPr>
          <a:xfrm>
            <a:off x="368280" y="2124000"/>
            <a:ext cx="6120000" cy="455760"/>
          </a:xfrm>
          <a:custGeom>
            <a:avLst/>
            <a:gdLst>
              <a:gd name="textAreaLeft" fmla="*/ 0 w 6120000"/>
              <a:gd name="textAreaRight" fmla="*/ 6120360 w 612000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25" name="CustomShape 2"/>
          <p:cNvSpPr/>
          <p:nvPr/>
        </p:nvSpPr>
        <p:spPr>
          <a:xfrm>
            <a:off x="404640" y="2268360"/>
            <a:ext cx="6047280" cy="1570680"/>
          </a:xfrm>
          <a:custGeom>
            <a:avLst/>
            <a:gdLst>
              <a:gd name="textAreaLeft" fmla="*/ 0 w 6047280"/>
              <a:gd name="textAreaRight" fmla="*/ 6047640 w 6047280"/>
              <a:gd name="textAreaTop" fmla="*/ 0 h 1570680"/>
              <a:gd name="textAreaBottom" fmla="*/ 157104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26" name="CustomShape 3"/>
          <p:cNvSpPr/>
          <p:nvPr/>
        </p:nvSpPr>
        <p:spPr>
          <a:xfrm>
            <a:off x="765000" y="2124000"/>
            <a:ext cx="5326560" cy="2683080"/>
          </a:xfrm>
          <a:custGeom>
            <a:avLst/>
            <a:gdLst>
              <a:gd name="textAreaLeft" fmla="*/ 0 w 5326560"/>
              <a:gd name="textAreaRight" fmla="*/ 5326920 w 5326560"/>
              <a:gd name="textAreaTop" fmla="*/ 0 h 2683080"/>
              <a:gd name="textAreaBottom" fmla="*/ 268344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27" name="CustomShape 4"/>
          <p:cNvSpPr/>
          <p:nvPr/>
        </p:nvSpPr>
        <p:spPr>
          <a:xfrm>
            <a:off x="0" y="971640"/>
            <a:ext cx="6838920" cy="455760"/>
          </a:xfrm>
          <a:custGeom>
            <a:avLst/>
            <a:gdLst>
              <a:gd name="textAreaLeft" fmla="*/ 0 w 6838920"/>
              <a:gd name="textAreaRight" fmla="*/ 6839280 w 683892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28" name="CustomShape 5"/>
          <p:cNvSpPr/>
          <p:nvPr/>
        </p:nvSpPr>
        <p:spPr>
          <a:xfrm>
            <a:off x="0" y="684360"/>
            <a:ext cx="6856560" cy="7277400"/>
          </a:xfrm>
          <a:custGeom>
            <a:avLst/>
            <a:gdLst>
              <a:gd name="textAreaLeft" fmla="*/ 0 w 6856560"/>
              <a:gd name="textAreaRight" fmla="*/ 6856920 w 6856560"/>
              <a:gd name="textAreaTop" fmla="*/ 0 h 7277400"/>
              <a:gd name="textAreaBottom" fmla="*/ 7277760 h 7277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41640" algn="ctr" defTabSz="914400">
              <a:lnSpc>
                <a:spcPct val="100000"/>
              </a:lnSpc>
              <a:tabLst>
                <a:tab algn="l" pos="0"/>
              </a:tabLst>
            </a:pPr>
            <a:endParaRPr b="0" lang="fr-BE" sz="18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2. Voici pour tous les temps l’unique Pâque,</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Voici pour Israël</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le grand passage,</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Voici la longue marche</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vers la terre de liberté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Ta lumière éclaire la route,</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Dans la nuit ton peuple s’avance, Libre, vainqueur !</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Nous Te louons,</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Splendeur du Père,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Arial"/>
                <a:ea typeface="DejaVu Sans"/>
              </a:rPr>
              <a:t>Jésus Fils de Dieu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9" name="CustomShape 1"/>
          <p:cNvSpPr/>
          <p:nvPr/>
        </p:nvSpPr>
        <p:spPr>
          <a:xfrm>
            <a:off x="368280" y="2124000"/>
            <a:ext cx="6120000" cy="455760"/>
          </a:xfrm>
          <a:custGeom>
            <a:avLst/>
            <a:gdLst>
              <a:gd name="textAreaLeft" fmla="*/ 0 w 6120000"/>
              <a:gd name="textAreaRight" fmla="*/ 6120360 w 612000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30" name="CustomShape 2"/>
          <p:cNvSpPr/>
          <p:nvPr/>
        </p:nvSpPr>
        <p:spPr>
          <a:xfrm>
            <a:off x="404640" y="2268360"/>
            <a:ext cx="6047280" cy="1570680"/>
          </a:xfrm>
          <a:custGeom>
            <a:avLst/>
            <a:gdLst>
              <a:gd name="textAreaLeft" fmla="*/ 0 w 6047280"/>
              <a:gd name="textAreaRight" fmla="*/ 6047640 w 6047280"/>
              <a:gd name="textAreaTop" fmla="*/ 0 h 1570680"/>
              <a:gd name="textAreaBottom" fmla="*/ 157104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31" name="CustomShape 3"/>
          <p:cNvSpPr/>
          <p:nvPr/>
        </p:nvSpPr>
        <p:spPr>
          <a:xfrm>
            <a:off x="765000" y="2124000"/>
            <a:ext cx="5326560" cy="2683080"/>
          </a:xfrm>
          <a:custGeom>
            <a:avLst/>
            <a:gdLst>
              <a:gd name="textAreaLeft" fmla="*/ 0 w 5326560"/>
              <a:gd name="textAreaRight" fmla="*/ 5326920 w 5326560"/>
              <a:gd name="textAreaTop" fmla="*/ 0 h 2683080"/>
              <a:gd name="textAreaBottom" fmla="*/ 268344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32" name="CustomShape 4"/>
          <p:cNvSpPr/>
          <p:nvPr/>
        </p:nvSpPr>
        <p:spPr>
          <a:xfrm>
            <a:off x="0" y="971640"/>
            <a:ext cx="6838920" cy="455760"/>
          </a:xfrm>
          <a:custGeom>
            <a:avLst/>
            <a:gdLst>
              <a:gd name="textAreaLeft" fmla="*/ 0 w 6838920"/>
              <a:gd name="textAreaRight" fmla="*/ 6839280 w 683892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33" name="CustomShape 5"/>
          <p:cNvSpPr/>
          <p:nvPr/>
        </p:nvSpPr>
        <p:spPr>
          <a:xfrm>
            <a:off x="-142920" y="1498680"/>
            <a:ext cx="7099560" cy="6424560"/>
          </a:xfrm>
          <a:custGeom>
            <a:avLst/>
            <a:gdLst>
              <a:gd name="textAreaLeft" fmla="*/ 0 w 7099560"/>
              <a:gd name="textAreaRight" fmla="*/ 7099920 w 7099560"/>
              <a:gd name="textAreaTop" fmla="*/ 0 h 6424560"/>
              <a:gd name="textAreaBottom" fmla="*/ 6424920 h 64245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r>
              <a:rPr b="1" lang="fr-BE" sz="3200" spc="-1" strike="noStrike">
                <a:solidFill>
                  <a:srgbClr val="ffffff"/>
                </a:solidFill>
                <a:latin typeface="Arial"/>
                <a:ea typeface="DejaVu Sans"/>
              </a:rPr>
              <a:t>3. Voici maintenant la Victoire,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Voici la liberté</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pour tous les peuples,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Le Christ ressuscité</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triomphe de la mort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O nuit qui nous rend la lumière,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O nuit qui vit dans sa Gloire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Le Christ Seigneur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Nous Te louons,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Splendeur du Père,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Jésus Fils de Dieu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4" name="CustomShape 1"/>
          <p:cNvSpPr/>
          <p:nvPr/>
        </p:nvSpPr>
        <p:spPr>
          <a:xfrm>
            <a:off x="368280" y="2124000"/>
            <a:ext cx="6120000" cy="455760"/>
          </a:xfrm>
          <a:custGeom>
            <a:avLst/>
            <a:gdLst>
              <a:gd name="textAreaLeft" fmla="*/ 0 w 6120000"/>
              <a:gd name="textAreaRight" fmla="*/ 6120360 w 612000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35" name="CustomShape 2"/>
          <p:cNvSpPr/>
          <p:nvPr/>
        </p:nvSpPr>
        <p:spPr>
          <a:xfrm>
            <a:off x="404640" y="2268360"/>
            <a:ext cx="6047280" cy="1570680"/>
          </a:xfrm>
          <a:custGeom>
            <a:avLst/>
            <a:gdLst>
              <a:gd name="textAreaLeft" fmla="*/ 0 w 6047280"/>
              <a:gd name="textAreaRight" fmla="*/ 6047640 w 6047280"/>
              <a:gd name="textAreaTop" fmla="*/ 0 h 1570680"/>
              <a:gd name="textAreaBottom" fmla="*/ 157104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36" name="CustomShape 3"/>
          <p:cNvSpPr/>
          <p:nvPr/>
        </p:nvSpPr>
        <p:spPr>
          <a:xfrm>
            <a:off x="765000" y="2124000"/>
            <a:ext cx="5326560" cy="2683080"/>
          </a:xfrm>
          <a:custGeom>
            <a:avLst/>
            <a:gdLst>
              <a:gd name="textAreaLeft" fmla="*/ 0 w 5326560"/>
              <a:gd name="textAreaRight" fmla="*/ 5326920 w 5326560"/>
              <a:gd name="textAreaTop" fmla="*/ 0 h 2683080"/>
              <a:gd name="textAreaBottom" fmla="*/ 268344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37" name="CustomShape 4"/>
          <p:cNvSpPr/>
          <p:nvPr/>
        </p:nvSpPr>
        <p:spPr>
          <a:xfrm>
            <a:off x="0" y="971640"/>
            <a:ext cx="6838920" cy="455760"/>
          </a:xfrm>
          <a:custGeom>
            <a:avLst/>
            <a:gdLst>
              <a:gd name="textAreaLeft" fmla="*/ 0 w 6838920"/>
              <a:gd name="textAreaRight" fmla="*/ 6839280 w 683892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38" name="CustomShape 5"/>
          <p:cNvSpPr/>
          <p:nvPr/>
        </p:nvSpPr>
        <p:spPr>
          <a:xfrm>
            <a:off x="0" y="216000"/>
            <a:ext cx="6856560" cy="7398720"/>
          </a:xfrm>
          <a:custGeom>
            <a:avLst/>
            <a:gdLst>
              <a:gd name="textAreaLeft" fmla="*/ 0 w 6856560"/>
              <a:gd name="textAreaRight" fmla="*/ 6856920 w 6856560"/>
              <a:gd name="textAreaTop" fmla="*/ 0 h 7398720"/>
              <a:gd name="textAreaBottom" fmla="*/ 7399080 h 7398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4. Amour infini de notre Père,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Suprême témoignage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de tendresse,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Pour libérer l’esclave,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tu as livré le Fils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Bienheureuse faute de l’homme,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Qui valut au monde en détresse Le seul Sauveur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Nous Te louons,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Splendeur du Père,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Jésus Fils de Dieu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9" name="CustomShape 1"/>
          <p:cNvSpPr/>
          <p:nvPr/>
        </p:nvSpPr>
        <p:spPr>
          <a:xfrm>
            <a:off x="368280" y="2124000"/>
            <a:ext cx="6120000" cy="455760"/>
          </a:xfrm>
          <a:custGeom>
            <a:avLst/>
            <a:gdLst>
              <a:gd name="textAreaLeft" fmla="*/ 0 w 6120000"/>
              <a:gd name="textAreaRight" fmla="*/ 6120360 w 612000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40" name="CustomShape 2"/>
          <p:cNvSpPr/>
          <p:nvPr/>
        </p:nvSpPr>
        <p:spPr>
          <a:xfrm>
            <a:off x="404640" y="2268360"/>
            <a:ext cx="6047280" cy="1570680"/>
          </a:xfrm>
          <a:custGeom>
            <a:avLst/>
            <a:gdLst>
              <a:gd name="textAreaLeft" fmla="*/ 0 w 6047280"/>
              <a:gd name="textAreaRight" fmla="*/ 6047640 w 6047280"/>
              <a:gd name="textAreaTop" fmla="*/ 0 h 1570680"/>
              <a:gd name="textAreaBottom" fmla="*/ 157104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41" name="CustomShape 3"/>
          <p:cNvSpPr/>
          <p:nvPr/>
        </p:nvSpPr>
        <p:spPr>
          <a:xfrm>
            <a:off x="765000" y="2124000"/>
            <a:ext cx="5326560" cy="2683080"/>
          </a:xfrm>
          <a:custGeom>
            <a:avLst/>
            <a:gdLst>
              <a:gd name="textAreaLeft" fmla="*/ 0 w 5326560"/>
              <a:gd name="textAreaRight" fmla="*/ 5326920 w 5326560"/>
              <a:gd name="textAreaTop" fmla="*/ 0 h 2683080"/>
              <a:gd name="textAreaBottom" fmla="*/ 268344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42" name="CustomShape 4"/>
          <p:cNvSpPr/>
          <p:nvPr/>
        </p:nvSpPr>
        <p:spPr>
          <a:xfrm>
            <a:off x="0" y="971640"/>
            <a:ext cx="6838920" cy="455760"/>
          </a:xfrm>
          <a:custGeom>
            <a:avLst/>
            <a:gdLst>
              <a:gd name="textAreaLeft" fmla="*/ 0 w 6838920"/>
              <a:gd name="textAreaRight" fmla="*/ 6839280 w 683892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43" name="CustomShape 5"/>
          <p:cNvSpPr/>
          <p:nvPr/>
        </p:nvSpPr>
        <p:spPr>
          <a:xfrm>
            <a:off x="0" y="720000"/>
            <a:ext cx="6856560" cy="7398720"/>
          </a:xfrm>
          <a:custGeom>
            <a:avLst/>
            <a:gdLst>
              <a:gd name="textAreaLeft" fmla="*/ 0 w 6856560"/>
              <a:gd name="textAreaRight" fmla="*/ 6856920 w 6856560"/>
              <a:gd name="textAreaTop" fmla="*/ 0 h 7398720"/>
              <a:gd name="textAreaBottom" fmla="*/ 7399080 h 7398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r>
              <a:rPr b="1" lang="fr-BE" sz="3200" spc="-1" strike="noStrike">
                <a:solidFill>
                  <a:srgbClr val="ffffff"/>
                </a:solidFill>
                <a:latin typeface="Arial"/>
                <a:ea typeface="DejaVu Sans"/>
              </a:rPr>
              <a:t>5. Victoire qui rassemble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ciel et terre,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Victoire où Dieu se donne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un nouveau peuple,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Victoire de l’Amour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victoire de la Vie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O Père, accueille la flamme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Qui vers toi s’élève en offrande, Feu de nos cœurs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Nous Te louons,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Splendeur du Père,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Jésus Fils de Dieu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4" name="CustomShape 1"/>
          <p:cNvSpPr/>
          <p:nvPr/>
        </p:nvSpPr>
        <p:spPr>
          <a:xfrm>
            <a:off x="368280" y="2124000"/>
            <a:ext cx="6120000" cy="455760"/>
          </a:xfrm>
          <a:custGeom>
            <a:avLst/>
            <a:gdLst>
              <a:gd name="textAreaLeft" fmla="*/ 0 w 6120000"/>
              <a:gd name="textAreaRight" fmla="*/ 6120360 w 612000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45" name="CustomShape 2"/>
          <p:cNvSpPr/>
          <p:nvPr/>
        </p:nvSpPr>
        <p:spPr>
          <a:xfrm>
            <a:off x="404640" y="2268360"/>
            <a:ext cx="6047280" cy="1570680"/>
          </a:xfrm>
          <a:custGeom>
            <a:avLst/>
            <a:gdLst>
              <a:gd name="textAreaLeft" fmla="*/ 0 w 6047280"/>
              <a:gd name="textAreaRight" fmla="*/ 6047640 w 6047280"/>
              <a:gd name="textAreaTop" fmla="*/ 0 h 1570680"/>
              <a:gd name="textAreaBottom" fmla="*/ 157104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46" name="CustomShape 3"/>
          <p:cNvSpPr/>
          <p:nvPr/>
        </p:nvSpPr>
        <p:spPr>
          <a:xfrm>
            <a:off x="765000" y="2124000"/>
            <a:ext cx="5326560" cy="2683080"/>
          </a:xfrm>
          <a:custGeom>
            <a:avLst/>
            <a:gdLst>
              <a:gd name="textAreaLeft" fmla="*/ 0 w 5326560"/>
              <a:gd name="textAreaRight" fmla="*/ 5326920 w 5326560"/>
              <a:gd name="textAreaTop" fmla="*/ 0 h 2683080"/>
              <a:gd name="textAreaBottom" fmla="*/ 268344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a:p>
            <a:pPr algn="ctr" defTabSz="914400">
              <a:lnSpc>
                <a:spcPct val="100000"/>
              </a:lnSpc>
              <a:spcBef>
                <a:spcPts val="1500"/>
              </a:spcBef>
            </a:pPr>
            <a:endParaRPr b="0" lang="fr-BE" sz="1800" spc="-1" strike="noStrike">
              <a:solidFill>
                <a:srgbClr val="ffffff"/>
              </a:solidFill>
              <a:latin typeface="Arial"/>
            </a:endParaRPr>
          </a:p>
        </p:txBody>
      </p:sp>
      <p:sp>
        <p:nvSpPr>
          <p:cNvPr id="647" name="CustomShape 4"/>
          <p:cNvSpPr/>
          <p:nvPr/>
        </p:nvSpPr>
        <p:spPr>
          <a:xfrm>
            <a:off x="0" y="971640"/>
            <a:ext cx="6838920" cy="455760"/>
          </a:xfrm>
          <a:custGeom>
            <a:avLst/>
            <a:gdLst>
              <a:gd name="textAreaLeft" fmla="*/ 0 w 6838920"/>
              <a:gd name="textAreaRight" fmla="*/ 6839280 w 6838920"/>
              <a:gd name="textAreaTop" fmla="*/ 0 h 455760"/>
              <a:gd name="textAreaBottom" fmla="*/ 45612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48" name="CustomShape 5"/>
          <p:cNvSpPr/>
          <p:nvPr/>
        </p:nvSpPr>
        <p:spPr>
          <a:xfrm>
            <a:off x="0" y="460440"/>
            <a:ext cx="6856560" cy="7398720"/>
          </a:xfrm>
          <a:custGeom>
            <a:avLst/>
            <a:gdLst>
              <a:gd name="textAreaLeft" fmla="*/ 0 w 6856560"/>
              <a:gd name="textAreaRight" fmla="*/ 6856920 w 6856560"/>
              <a:gd name="textAreaTop" fmla="*/ 0 h 7398720"/>
              <a:gd name="textAreaBottom" fmla="*/ 7399080 h 7398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r>
              <a:rPr b="1" lang="fr-BE" sz="3200" spc="-1" strike="noStrike">
                <a:solidFill>
                  <a:srgbClr val="ffffff"/>
                </a:solidFill>
                <a:latin typeface="Arial"/>
                <a:ea typeface="DejaVu Sans"/>
              </a:rPr>
              <a:t>6. Que brille devant Toi</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cette lumière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Demain se lèvera l’aube nouvelle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D’un monde rajeuni</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dans la Pâque de ton Fils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Et que règnent la Paix,</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la Justice et l’Amour,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Et que passent tous les hommes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De cette terre à ta grande maison, Par Jésus Christ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Refrain :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Nous Te louons,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Splendeur du Père,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Jésus Fils de Dieu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2" name="rg_hi" descr=""/>
          <p:cNvPicPr/>
          <p:nvPr/>
        </p:nvPicPr>
        <p:blipFill>
          <a:blip r:embed="rId1"/>
          <a:stretch/>
        </p:blipFill>
        <p:spPr>
          <a:xfrm>
            <a:off x="-1971720" y="2549520"/>
            <a:ext cx="8927280" cy="66999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CustomShape 1"/>
          <p:cNvSpPr/>
          <p:nvPr/>
        </p:nvSpPr>
        <p:spPr>
          <a:xfrm>
            <a:off x="368280" y="2124000"/>
            <a:ext cx="611892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50" name="CustomShape 2"/>
          <p:cNvSpPr/>
          <p:nvPr/>
        </p:nvSpPr>
        <p:spPr>
          <a:xfrm>
            <a:off x="404640" y="2268360"/>
            <a:ext cx="6045840" cy="14900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51" name="CustomShape 3"/>
          <p:cNvSpPr/>
          <p:nvPr/>
        </p:nvSpPr>
        <p:spPr>
          <a:xfrm>
            <a:off x="765000" y="2124000"/>
            <a:ext cx="5325120" cy="25261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52" name="CustomShape 4"/>
          <p:cNvSpPr/>
          <p:nvPr/>
        </p:nvSpPr>
        <p:spPr>
          <a:xfrm>
            <a:off x="0" y="971640"/>
            <a:ext cx="683784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pic>
        <p:nvPicPr>
          <p:cNvPr id="653" name="Image 392" descr=""/>
          <p:cNvPicPr/>
          <p:nvPr/>
        </p:nvPicPr>
        <p:blipFill>
          <a:blip r:embed="rId1"/>
          <a:stretch/>
        </p:blipFill>
        <p:spPr>
          <a:xfrm>
            <a:off x="0" y="1872000"/>
            <a:ext cx="6856560" cy="55364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CustomShape 1"/>
          <p:cNvSpPr/>
          <p:nvPr/>
        </p:nvSpPr>
        <p:spPr>
          <a:xfrm>
            <a:off x="332640" y="467640"/>
            <a:ext cx="6522840" cy="84819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fr-BE" sz="2600" spc="-1" strike="noStrike">
                <a:solidFill>
                  <a:srgbClr val="ffffff"/>
                </a:solidFill>
                <a:latin typeface="Cambria"/>
                <a:ea typeface="DejaVu Sans"/>
              </a:rPr>
              <a:t> </a:t>
            </a:r>
            <a:r>
              <a:rPr b="1" lang="fr-BE" sz="2800" spc="-1" strike="noStrike" u="sng">
                <a:solidFill>
                  <a:srgbClr val="ffffff"/>
                </a:solidFill>
                <a:uFill>
                  <a:solidFill>
                    <a:srgbClr val="ffffff"/>
                  </a:solidFill>
                </a:uFill>
                <a:latin typeface="Cambria"/>
                <a:ea typeface="DejaVu Sans"/>
              </a:rPr>
              <a:t>PSAUME DE LA CRÉATION</a:t>
            </a:r>
            <a:r>
              <a:rPr b="1" lang="fr-BE" sz="2800" spc="-1" strike="noStrike">
                <a:solidFill>
                  <a:srgbClr val="ffffff"/>
                </a:solidFill>
                <a:latin typeface="Cambria"/>
                <a:ea typeface="DejaVu Sans"/>
              </a:rPr>
              <a:t> </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1</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Par les cieux devant toi, </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splendeur et majesté, </a:t>
            </a:r>
            <a:br>
              <a:rPr sz="1800"/>
            </a:br>
            <a:r>
              <a:rPr b="1" lang="fr-BE" sz="2800" spc="-1" strike="noStrike">
                <a:solidFill>
                  <a:srgbClr val="ffffff"/>
                </a:solidFill>
                <a:latin typeface="Cambria"/>
                <a:ea typeface="DejaVu Sans"/>
              </a:rPr>
              <a:t>Par l'infiniment grand, </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l'infiniment petit, </a:t>
            </a:r>
            <a:br>
              <a:rPr sz="1800"/>
            </a:br>
            <a:r>
              <a:rPr b="1" lang="fr-BE" sz="2800" spc="-1" strike="noStrike">
                <a:solidFill>
                  <a:srgbClr val="ffffff"/>
                </a:solidFill>
                <a:latin typeface="Cambria"/>
                <a:ea typeface="DejaVu Sans"/>
              </a:rPr>
              <a:t>Et par le firmament, </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ton manteau étoilé, </a:t>
            </a:r>
            <a:br>
              <a:rPr sz="1800"/>
            </a:br>
            <a:r>
              <a:rPr b="1" lang="fr-BE" sz="2800" spc="-1" strike="noStrike">
                <a:solidFill>
                  <a:srgbClr val="ffffff"/>
                </a:solidFill>
                <a:latin typeface="Cambria"/>
                <a:ea typeface="DejaVu Sans"/>
              </a:rPr>
              <a:t>Et par frère soleil,</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 </a:t>
            </a:r>
            <a:r>
              <a:rPr b="1" lang="fr-BE" sz="2800" spc="-1" strike="noStrike">
                <a:solidFill>
                  <a:srgbClr val="ffffff"/>
                </a:solidFill>
                <a:latin typeface="Cambria"/>
                <a:ea typeface="DejaVu Sans"/>
              </a:rPr>
              <a:t>je veux crier</a:t>
            </a: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a:p>
            <a:pPr algn="ctr" defTabSz="914400">
              <a:lnSpc>
                <a:spcPct val="100000"/>
              </a:lnSpc>
            </a:pPr>
            <a:r>
              <a:rPr b="1" lang="fr-BE" sz="2800" spc="-1" strike="noStrike" u="sng">
                <a:solidFill>
                  <a:srgbClr val="ffffff"/>
                </a:solidFill>
                <a:uFill>
                  <a:solidFill>
                    <a:srgbClr val="ffffff"/>
                  </a:solidFill>
                </a:uFill>
                <a:latin typeface="Cambria"/>
                <a:ea typeface="DejaVu Sans"/>
              </a:rPr>
              <a:t>Refrain</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Mon Dieu, tu es grand, tu es beau, </a:t>
            </a:r>
            <a:br>
              <a:rPr sz="1800"/>
            </a:br>
            <a:r>
              <a:rPr b="1" lang="fr-BE" sz="2800" spc="-1" strike="noStrike">
                <a:solidFill>
                  <a:srgbClr val="ffffff"/>
                </a:solidFill>
                <a:latin typeface="Cambria"/>
                <a:ea typeface="DejaVu Sans"/>
              </a:rPr>
              <a:t>Dieu vivant, Dieu Très-Haut, </a:t>
            </a:r>
            <a:br>
              <a:rPr sz="1800"/>
            </a:br>
            <a:r>
              <a:rPr b="1" lang="fr-BE" sz="2800" spc="-1" strike="noStrike">
                <a:solidFill>
                  <a:srgbClr val="ffffff"/>
                </a:solidFill>
                <a:latin typeface="Cambria"/>
                <a:ea typeface="DejaVu Sans"/>
              </a:rPr>
              <a:t>Tu es le Dieu d'amour ! </a:t>
            </a:r>
            <a:br>
              <a:rPr sz="1800"/>
            </a:br>
            <a:r>
              <a:rPr b="1" lang="fr-BE" sz="2800" spc="-1" strike="noStrike">
                <a:solidFill>
                  <a:srgbClr val="ffffff"/>
                </a:solidFill>
                <a:latin typeface="Cambria"/>
                <a:ea typeface="DejaVu Sans"/>
              </a:rPr>
              <a:t>Mon Dieu, tu es grand, tu est beau, </a:t>
            </a:r>
            <a:br>
              <a:rPr sz="1800"/>
            </a:br>
            <a:r>
              <a:rPr b="1" lang="fr-BE" sz="2800" spc="-1" strike="noStrike">
                <a:solidFill>
                  <a:srgbClr val="ffffff"/>
                </a:solidFill>
                <a:latin typeface="Cambria"/>
                <a:ea typeface="DejaVu Sans"/>
              </a:rPr>
              <a:t>Dieu vivant, Dieu Très-Haut, </a:t>
            </a:r>
            <a:br>
              <a:rPr sz="1800"/>
            </a:br>
            <a:r>
              <a:rPr b="1" lang="fr-BE" sz="2800" spc="-1" strike="noStrike">
                <a:solidFill>
                  <a:srgbClr val="ffffff"/>
                </a:solidFill>
                <a:latin typeface="Cambria"/>
                <a:ea typeface="DejaVu Sans"/>
              </a:rPr>
              <a:t>Dieu présent en toute création !</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CustomShape 1"/>
          <p:cNvSpPr/>
          <p:nvPr/>
        </p:nvSpPr>
        <p:spPr>
          <a:xfrm>
            <a:off x="471600" y="683640"/>
            <a:ext cx="5912280" cy="7549560"/>
          </a:xfrm>
          <a:prstGeom prst="rect">
            <a:avLst/>
          </a:prstGeom>
          <a:noFill/>
          <a:ln w="0">
            <a:noFill/>
          </a:ln>
        </p:spPr>
        <p:style>
          <a:lnRef idx="0"/>
          <a:fillRef idx="0"/>
          <a:effectRef idx="0"/>
          <a:fontRef idx="minor"/>
        </p:style>
        <p:txBody>
          <a:bodyPr lIns="0" rIns="0" tIns="0" bIns="0" anchor="ctr">
            <a:normAutofit/>
          </a:bodyPr>
          <a:p>
            <a:pPr algn="ctr" defTabSz="914400">
              <a:lnSpc>
                <a:spcPct val="100000"/>
              </a:lnSpc>
            </a:pPr>
            <a:r>
              <a:rPr b="1" lang="fr-BE" sz="2800" spc="-1" strike="noStrike">
                <a:solidFill>
                  <a:srgbClr val="ffffff"/>
                </a:solidFill>
                <a:latin typeface="Cambria"/>
                <a:ea typeface="DejaVu Sans"/>
              </a:rPr>
              <a:t>2</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Par tous les océans </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et par toutes les mers, </a:t>
            </a:r>
            <a:br>
              <a:rPr sz="1800"/>
            </a:br>
            <a:r>
              <a:rPr b="1" lang="fr-BE" sz="2800" spc="-1" strike="noStrike">
                <a:solidFill>
                  <a:srgbClr val="ffffff"/>
                </a:solidFill>
                <a:latin typeface="Cambria"/>
                <a:ea typeface="DejaVu Sans"/>
              </a:rPr>
              <a:t>Par tous les continents</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 </a:t>
            </a:r>
            <a:r>
              <a:rPr b="1" lang="fr-BE" sz="2800" spc="-1" strike="noStrike">
                <a:solidFill>
                  <a:srgbClr val="ffffff"/>
                </a:solidFill>
                <a:latin typeface="Cambria"/>
                <a:ea typeface="DejaVu Sans"/>
              </a:rPr>
              <a:t>et par l'eau des rivières, </a:t>
            </a:r>
            <a:br>
              <a:rPr sz="1800"/>
            </a:br>
            <a:r>
              <a:rPr b="1" lang="fr-BE" sz="2800" spc="-1" strike="noStrike">
                <a:solidFill>
                  <a:srgbClr val="ffffff"/>
                </a:solidFill>
                <a:latin typeface="Cambria"/>
                <a:ea typeface="DejaVu Sans"/>
              </a:rPr>
              <a:t>Par le feu qui te dit </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comme un buisson ardent, </a:t>
            </a:r>
            <a:br>
              <a:rPr sz="1800"/>
            </a:br>
            <a:r>
              <a:rPr b="1" lang="fr-BE" sz="2800" spc="-1" strike="noStrike">
                <a:solidFill>
                  <a:srgbClr val="ffffff"/>
                </a:solidFill>
                <a:latin typeface="Cambria"/>
                <a:ea typeface="DejaVu Sans"/>
              </a:rPr>
              <a:t>Et par l'aile du vent,</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 </a:t>
            </a:r>
            <a:r>
              <a:rPr b="1" lang="fr-BE" sz="2800" spc="-1" strike="noStrike">
                <a:solidFill>
                  <a:srgbClr val="ffffff"/>
                </a:solidFill>
                <a:latin typeface="Cambria"/>
                <a:ea typeface="DejaVu Sans"/>
              </a:rPr>
              <a:t>je veux crier</a:t>
            </a: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a:p>
            <a:pPr algn="ctr" defTabSz="914400">
              <a:lnSpc>
                <a:spcPct val="100000"/>
              </a:lnSpc>
            </a:pPr>
            <a:r>
              <a:rPr b="1" lang="fr-BE" sz="2800" spc="-1" strike="noStrike" u="sng">
                <a:solidFill>
                  <a:srgbClr val="ffffff"/>
                </a:solidFill>
                <a:uFill>
                  <a:solidFill>
                    <a:srgbClr val="ffffff"/>
                  </a:solidFill>
                </a:uFill>
                <a:latin typeface="Cambria"/>
                <a:ea typeface="DejaVu Sans"/>
              </a:rPr>
              <a:t>Refrain</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Cambria"/>
                <a:ea typeface="DejaVu Sans"/>
              </a:rPr>
              <a:t>Mon Dieu, tu es grand, tu es beau, </a:t>
            </a:r>
            <a:br>
              <a:rPr sz="1800"/>
            </a:br>
            <a:r>
              <a:rPr b="1" lang="fr-BE" sz="2800" spc="-1" strike="noStrike">
                <a:solidFill>
                  <a:srgbClr val="ffffff"/>
                </a:solidFill>
                <a:latin typeface="Cambria"/>
                <a:ea typeface="DejaVu Sans"/>
              </a:rPr>
              <a:t>Dieu vivant, Dieu Très-Haut, </a:t>
            </a:r>
            <a:br>
              <a:rPr sz="1800"/>
            </a:br>
            <a:r>
              <a:rPr b="1" lang="fr-BE" sz="2800" spc="-1" strike="noStrike">
                <a:solidFill>
                  <a:srgbClr val="ffffff"/>
                </a:solidFill>
                <a:latin typeface="Cambria"/>
                <a:ea typeface="DejaVu Sans"/>
              </a:rPr>
              <a:t>Tu es le Dieu d'amour ! </a:t>
            </a:r>
            <a:br>
              <a:rPr sz="1800"/>
            </a:br>
            <a:r>
              <a:rPr b="1" lang="fr-BE" sz="2800" spc="-1" strike="noStrike">
                <a:solidFill>
                  <a:srgbClr val="ffffff"/>
                </a:solidFill>
                <a:latin typeface="Cambria"/>
                <a:ea typeface="DejaVu Sans"/>
              </a:rPr>
              <a:t>Mon Dieu, tu es grand, tu est beau, </a:t>
            </a:r>
            <a:br>
              <a:rPr sz="1800"/>
            </a:br>
            <a:r>
              <a:rPr b="1" lang="fr-BE" sz="2800" spc="-1" strike="noStrike">
                <a:solidFill>
                  <a:srgbClr val="ffffff"/>
                </a:solidFill>
                <a:latin typeface="Cambria"/>
                <a:ea typeface="DejaVu Sans"/>
              </a:rPr>
              <a:t>Dieu vivant, Dieu Très-Haut, </a:t>
            </a:r>
            <a:br>
              <a:rPr sz="1800"/>
            </a:br>
            <a:r>
              <a:rPr b="1" lang="fr-BE" sz="2800" spc="-1" strike="noStrike">
                <a:solidFill>
                  <a:srgbClr val="ffffff"/>
                </a:solidFill>
                <a:latin typeface="Cambria"/>
                <a:ea typeface="DejaVu Sans"/>
              </a:rPr>
              <a:t>Dieu présent en toute création !</a:t>
            </a: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6" name="Image 395" descr=""/>
          <p:cNvPicPr/>
          <p:nvPr/>
        </p:nvPicPr>
        <p:blipFill>
          <a:blip r:embed="rId1"/>
          <a:stretch/>
        </p:blipFill>
        <p:spPr>
          <a:xfrm>
            <a:off x="0" y="2808360"/>
            <a:ext cx="6982560" cy="395820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57" name="CustomShape 1"/>
          <p:cNvSpPr/>
          <p:nvPr/>
        </p:nvSpPr>
        <p:spPr>
          <a:xfrm>
            <a:off x="431640" y="360000"/>
            <a:ext cx="6118560" cy="77565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fr-BE" sz="3200" spc="-1" strike="noStrike" u="sng">
                <a:solidFill>
                  <a:srgbClr val="ffffff"/>
                </a:solidFill>
                <a:uFill>
                  <a:solidFill>
                    <a:srgbClr val="ffffff"/>
                  </a:solidFill>
                </a:uFill>
                <a:latin typeface="Arial"/>
                <a:ea typeface="DejaVu Sans"/>
              </a:rPr>
              <a:t>Cantique de Moïse</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Refrain : Chantons le </a:t>
            </a:r>
            <a:r>
              <a:rPr b="1" lang="fr-BE" sz="3200" spc="-1" strike="noStrike" u="sng">
                <a:solidFill>
                  <a:srgbClr val="00ffff"/>
                </a:solidFill>
                <a:uFill>
                  <a:solidFill>
                    <a:srgbClr val="ffffff"/>
                  </a:solidFill>
                </a:uFill>
                <a:latin typeface="Arial"/>
                <a:ea typeface="DejaVu Sans"/>
              </a:rPr>
              <a:t>Sei</a:t>
            </a:r>
            <a:r>
              <a:rPr b="0" lang="fr-BE" sz="3200" spc="-1" strike="noStrike">
                <a:solidFill>
                  <a:srgbClr val="ffffff"/>
                </a:solidFill>
                <a:latin typeface="Arial"/>
                <a:ea typeface="DejaVu Sans"/>
              </a:rPr>
              <a:t>gneur</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Car </a:t>
            </a:r>
            <a:r>
              <a:rPr b="1" lang="fr-BE" sz="3200" spc="-1" strike="noStrike" u="sng">
                <a:solidFill>
                  <a:srgbClr val="00ffff"/>
                </a:solidFill>
                <a:uFill>
                  <a:solidFill>
                    <a:srgbClr val="ffffff"/>
                  </a:solidFill>
                </a:uFill>
                <a:latin typeface="Arial"/>
                <a:ea typeface="DejaVu Sans"/>
              </a:rPr>
              <a:t>il</a:t>
            </a:r>
            <a:r>
              <a:rPr b="0" lang="fr-BE" sz="3200" spc="-1" strike="noStrike">
                <a:solidFill>
                  <a:srgbClr val="ffffff"/>
                </a:solidFill>
                <a:latin typeface="Arial"/>
                <a:ea typeface="DejaVu Sans"/>
              </a:rPr>
              <a:t> a fait é</a:t>
            </a:r>
            <a:r>
              <a:rPr b="1" lang="fr-BE" sz="3200" spc="-1" strike="noStrike" u="sng">
                <a:solidFill>
                  <a:srgbClr val="00ffff"/>
                </a:solidFill>
                <a:uFill>
                  <a:solidFill>
                    <a:srgbClr val="ffffff"/>
                  </a:solidFill>
                </a:uFill>
                <a:latin typeface="Arial"/>
                <a:ea typeface="DejaVu Sans"/>
              </a:rPr>
              <a:t>cla</a:t>
            </a:r>
            <a:r>
              <a:rPr b="0" lang="fr-BE" sz="3200" spc="-1" strike="noStrike">
                <a:solidFill>
                  <a:srgbClr val="ffffff"/>
                </a:solidFill>
                <a:latin typeface="Arial"/>
                <a:ea typeface="DejaVu Sans"/>
              </a:rPr>
              <a:t>ter sa gloire</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Il a jeté </a:t>
            </a:r>
            <a:r>
              <a:rPr b="1" lang="fr-BE" sz="3200" spc="-1" strike="noStrike" u="sng">
                <a:solidFill>
                  <a:srgbClr val="00ffff"/>
                </a:solidFill>
                <a:uFill>
                  <a:solidFill>
                    <a:srgbClr val="ffffff"/>
                  </a:solidFill>
                </a:uFill>
                <a:latin typeface="Arial"/>
                <a:ea typeface="DejaVu Sans"/>
              </a:rPr>
              <a:t>à</a:t>
            </a:r>
            <a:r>
              <a:rPr b="0" lang="fr-BE" sz="3200" spc="-1" strike="noStrike">
                <a:solidFill>
                  <a:srgbClr val="ffffff"/>
                </a:solidFill>
                <a:latin typeface="Arial"/>
                <a:ea typeface="DejaVu Sans"/>
              </a:rPr>
              <a:t> l’eau cheval et cavalier</a:t>
            </a:r>
            <a:endParaRPr b="0" lang="fr-BE" sz="3200" spc="-1" strike="noStrike">
              <a:solidFill>
                <a:srgbClr val="ffffff"/>
              </a:solidFill>
              <a:latin typeface="Arial"/>
            </a:endParaRPr>
          </a:p>
          <a:p>
            <a:pPr algn="ctr" defTabSz="914400">
              <a:lnSpc>
                <a:spcPct val="100000"/>
              </a:lnSpc>
            </a:pPr>
            <a:r>
              <a:rPr b="0" lang="fr-BE" sz="3200" spc="-1" strike="noStrike">
                <a:solidFill>
                  <a:srgbClr val="ffffff"/>
                </a:solidFill>
                <a:latin typeface="Arial"/>
                <a:ea typeface="DejaVu Sans"/>
              </a:rPr>
              <a:t>(BIS)</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1. Le Seigneur est ma force et c'est Lui que je chante, c'est lui qui m'a sauvé.</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2. Le Seigneur est un vaillant guerrier, Yaweh est son nom, sa main écrase l'ennemi. Comme une pierre, ils sont tombés au fond des eaux.</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58" name="CustomShape 1"/>
          <p:cNvSpPr/>
          <p:nvPr/>
        </p:nvSpPr>
        <p:spPr>
          <a:xfrm>
            <a:off x="431640" y="360000"/>
            <a:ext cx="6118560" cy="77565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fr-BE" sz="3200" spc="-1" strike="noStrike">
                <a:solidFill>
                  <a:srgbClr val="ffffff"/>
                </a:solidFill>
                <a:latin typeface="Arial"/>
                <a:ea typeface="DejaVu Sans"/>
              </a:rPr>
              <a:t>Refrain : Chantons le </a:t>
            </a:r>
            <a:r>
              <a:rPr b="1" lang="fr-BE" sz="3200" spc="-1" strike="noStrike" u="sng">
                <a:solidFill>
                  <a:srgbClr val="00ffff"/>
                </a:solidFill>
                <a:uFill>
                  <a:solidFill>
                    <a:srgbClr val="ffffff"/>
                  </a:solidFill>
                </a:uFill>
                <a:latin typeface="Arial"/>
                <a:ea typeface="DejaVu Sans"/>
              </a:rPr>
              <a:t>Sei</a:t>
            </a:r>
            <a:r>
              <a:rPr b="0" lang="fr-BE" sz="3200" spc="-1" strike="noStrike">
                <a:solidFill>
                  <a:srgbClr val="ffffff"/>
                </a:solidFill>
                <a:latin typeface="Arial"/>
                <a:ea typeface="DejaVu Sans"/>
              </a:rPr>
              <a:t>gneur</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Car </a:t>
            </a:r>
            <a:r>
              <a:rPr b="1" lang="fr-BE" sz="3200" spc="-1" strike="noStrike" u="sng">
                <a:solidFill>
                  <a:srgbClr val="00ffff"/>
                </a:solidFill>
                <a:uFill>
                  <a:solidFill>
                    <a:srgbClr val="ffffff"/>
                  </a:solidFill>
                </a:uFill>
                <a:latin typeface="Arial"/>
                <a:ea typeface="DejaVu Sans"/>
              </a:rPr>
              <a:t>il</a:t>
            </a:r>
            <a:r>
              <a:rPr b="0" lang="fr-BE" sz="3200" spc="-1" strike="noStrike">
                <a:solidFill>
                  <a:srgbClr val="ffffff"/>
                </a:solidFill>
                <a:latin typeface="Arial"/>
                <a:ea typeface="DejaVu Sans"/>
              </a:rPr>
              <a:t> a fait é</a:t>
            </a:r>
            <a:r>
              <a:rPr b="1" lang="fr-BE" sz="3200" spc="-1" strike="noStrike" u="sng">
                <a:solidFill>
                  <a:srgbClr val="00ffff"/>
                </a:solidFill>
                <a:uFill>
                  <a:solidFill>
                    <a:srgbClr val="ffffff"/>
                  </a:solidFill>
                </a:uFill>
                <a:latin typeface="Arial"/>
                <a:ea typeface="DejaVu Sans"/>
              </a:rPr>
              <a:t>cla</a:t>
            </a:r>
            <a:r>
              <a:rPr b="0" lang="fr-BE" sz="3200" spc="-1" strike="noStrike">
                <a:solidFill>
                  <a:srgbClr val="ffffff"/>
                </a:solidFill>
                <a:latin typeface="Arial"/>
                <a:ea typeface="DejaVu Sans"/>
              </a:rPr>
              <a:t>ter sa gloire</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Il a jeté </a:t>
            </a:r>
            <a:r>
              <a:rPr b="1" lang="fr-BE" sz="3200" spc="-1" strike="noStrike" u="sng">
                <a:solidFill>
                  <a:srgbClr val="00ffff"/>
                </a:solidFill>
                <a:uFill>
                  <a:solidFill>
                    <a:srgbClr val="ffffff"/>
                  </a:solidFill>
                </a:uFill>
                <a:latin typeface="Arial"/>
                <a:ea typeface="DejaVu Sans"/>
              </a:rPr>
              <a:t>à</a:t>
            </a:r>
            <a:r>
              <a:rPr b="0" lang="fr-BE" sz="3200" spc="-1" strike="noStrike">
                <a:solidFill>
                  <a:srgbClr val="ffffff"/>
                </a:solidFill>
                <a:latin typeface="Arial"/>
                <a:ea typeface="DejaVu Sans"/>
              </a:rPr>
              <a:t> l’eau cheval et cavalier</a:t>
            </a:r>
            <a:endParaRPr b="0" lang="fr-BE" sz="3200" spc="-1" strike="noStrike">
              <a:solidFill>
                <a:srgbClr val="ffffff"/>
              </a:solidFill>
              <a:latin typeface="Arial"/>
            </a:endParaRPr>
          </a:p>
          <a:p>
            <a:pPr algn="ctr" defTabSz="914400">
              <a:lnSpc>
                <a:spcPct val="100000"/>
              </a:lnSpc>
            </a:pPr>
            <a:r>
              <a:rPr b="0" lang="fr-BE" sz="3200" spc="-1" strike="noStrike">
                <a:solidFill>
                  <a:srgbClr val="ffffff"/>
                </a:solidFill>
                <a:latin typeface="Arial"/>
                <a:ea typeface="DejaVu Sans"/>
              </a:rPr>
              <a:t>(BIS)</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3. Qui est comme toi parmi les dieux, ô Yaweh ! Tu as soufflé de ton haleine et comme du plomb, la mer les a engloutis. </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4. Tu nous conduiras sur la montagne, au lieu que tu habites, ô Seigneur. Où tu régneras dans les siècles des siècles.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59" name="CustomShape 1"/>
          <p:cNvSpPr/>
          <p:nvPr/>
        </p:nvSpPr>
        <p:spPr>
          <a:xfrm>
            <a:off x="431640" y="3168000"/>
            <a:ext cx="6118560" cy="49485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fr-BE" sz="3200" spc="-1" strike="noStrike">
                <a:solidFill>
                  <a:srgbClr val="ffffff"/>
                </a:solidFill>
                <a:latin typeface="Arial"/>
                <a:ea typeface="DejaVu Sans"/>
              </a:rPr>
              <a:t>Refrain : Chantons le </a:t>
            </a:r>
            <a:r>
              <a:rPr b="1" lang="fr-BE" sz="3200" spc="-1" strike="noStrike" u="sng">
                <a:solidFill>
                  <a:srgbClr val="00ffff"/>
                </a:solidFill>
                <a:uFill>
                  <a:solidFill>
                    <a:srgbClr val="ffffff"/>
                  </a:solidFill>
                </a:uFill>
                <a:latin typeface="Arial"/>
                <a:ea typeface="DejaVu Sans"/>
              </a:rPr>
              <a:t>Sei</a:t>
            </a:r>
            <a:r>
              <a:rPr b="0" lang="fr-BE" sz="3200" spc="-1" strike="noStrike">
                <a:solidFill>
                  <a:srgbClr val="ffffff"/>
                </a:solidFill>
                <a:latin typeface="Arial"/>
                <a:ea typeface="DejaVu Sans"/>
              </a:rPr>
              <a:t>gneur</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Car </a:t>
            </a:r>
            <a:r>
              <a:rPr b="1" lang="fr-BE" sz="3200" spc="-1" strike="noStrike" u="sng">
                <a:solidFill>
                  <a:srgbClr val="00ffff"/>
                </a:solidFill>
                <a:uFill>
                  <a:solidFill>
                    <a:srgbClr val="ffffff"/>
                  </a:solidFill>
                </a:uFill>
                <a:latin typeface="Arial"/>
                <a:ea typeface="DejaVu Sans"/>
              </a:rPr>
              <a:t>il</a:t>
            </a:r>
            <a:r>
              <a:rPr b="0" lang="fr-BE" sz="3200" spc="-1" strike="noStrike">
                <a:solidFill>
                  <a:srgbClr val="ffffff"/>
                </a:solidFill>
                <a:latin typeface="Arial"/>
                <a:ea typeface="DejaVu Sans"/>
              </a:rPr>
              <a:t> a fait é</a:t>
            </a:r>
            <a:r>
              <a:rPr b="1" lang="fr-BE" sz="3200" spc="-1" strike="noStrike" u="sng">
                <a:solidFill>
                  <a:srgbClr val="00ffff"/>
                </a:solidFill>
                <a:uFill>
                  <a:solidFill>
                    <a:srgbClr val="ffffff"/>
                  </a:solidFill>
                </a:uFill>
                <a:latin typeface="Arial"/>
                <a:ea typeface="DejaVu Sans"/>
              </a:rPr>
              <a:t>cla</a:t>
            </a:r>
            <a:r>
              <a:rPr b="0" lang="fr-BE" sz="3200" spc="-1" strike="noStrike">
                <a:solidFill>
                  <a:srgbClr val="ffffff"/>
                </a:solidFill>
                <a:latin typeface="Arial"/>
                <a:ea typeface="DejaVu Sans"/>
              </a:rPr>
              <a:t>ter sa gloire</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Il a jeté </a:t>
            </a:r>
            <a:r>
              <a:rPr b="1" lang="fr-BE" sz="3200" spc="-1" strike="noStrike" u="sng">
                <a:solidFill>
                  <a:srgbClr val="00ffff"/>
                </a:solidFill>
                <a:uFill>
                  <a:solidFill>
                    <a:srgbClr val="ffffff"/>
                  </a:solidFill>
                </a:uFill>
                <a:latin typeface="Arial"/>
                <a:ea typeface="DejaVu Sans"/>
              </a:rPr>
              <a:t>à</a:t>
            </a:r>
            <a:r>
              <a:rPr b="0" lang="fr-BE" sz="3200" spc="-1" strike="noStrike">
                <a:solidFill>
                  <a:srgbClr val="ffffff"/>
                </a:solidFill>
                <a:latin typeface="Arial"/>
                <a:ea typeface="DejaVu Sans"/>
              </a:rPr>
              <a:t> l’eau cheval et cavalier</a:t>
            </a:r>
            <a:endParaRPr b="0" lang="fr-BE" sz="3200" spc="-1" strike="noStrike">
              <a:solidFill>
                <a:srgbClr val="ffffff"/>
              </a:solidFill>
              <a:latin typeface="Arial"/>
            </a:endParaRPr>
          </a:p>
          <a:p>
            <a:pPr algn="ctr" defTabSz="914400">
              <a:lnSpc>
                <a:spcPct val="100000"/>
              </a:lnSpc>
            </a:pPr>
            <a:r>
              <a:rPr b="0" lang="fr-BE" sz="3200" spc="-1" strike="noStrike">
                <a:solidFill>
                  <a:srgbClr val="ffffff"/>
                </a:solidFill>
                <a:latin typeface="Arial"/>
                <a:ea typeface="DejaVu Sans"/>
              </a:rPr>
              <a:t>(BIS)</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CustomShape 1"/>
          <p:cNvSpPr/>
          <p:nvPr/>
        </p:nvSpPr>
        <p:spPr>
          <a:xfrm>
            <a:off x="368280" y="2124000"/>
            <a:ext cx="611892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61" name="CustomShape 2"/>
          <p:cNvSpPr/>
          <p:nvPr/>
        </p:nvSpPr>
        <p:spPr>
          <a:xfrm>
            <a:off x="404640" y="2268360"/>
            <a:ext cx="6045840" cy="14900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62" name="CustomShape 3"/>
          <p:cNvSpPr/>
          <p:nvPr/>
        </p:nvSpPr>
        <p:spPr>
          <a:xfrm>
            <a:off x="765000" y="2124000"/>
            <a:ext cx="5325120" cy="25261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sp>
        <p:nvSpPr>
          <p:cNvPr id="663" name="CustomShape 4"/>
          <p:cNvSpPr/>
          <p:nvPr/>
        </p:nvSpPr>
        <p:spPr>
          <a:xfrm>
            <a:off x="525600" y="2124000"/>
            <a:ext cx="5802840" cy="304416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a:p>
            <a:pPr algn="ctr" defTabSz="914400">
              <a:lnSpc>
                <a:spcPct val="100000"/>
              </a:lnSpc>
              <a:spcBef>
                <a:spcPts val="1199"/>
              </a:spcBef>
            </a:pPr>
            <a:endParaRPr b="0" lang="fr-BE" sz="2400" spc="-1" strike="noStrike">
              <a:solidFill>
                <a:srgbClr val="ffffff"/>
              </a:solidFill>
              <a:latin typeface="Arial"/>
            </a:endParaRPr>
          </a:p>
        </p:txBody>
      </p:sp>
      <p:sp>
        <p:nvSpPr>
          <p:cNvPr id="664" name="CustomShape 5"/>
          <p:cNvSpPr/>
          <p:nvPr/>
        </p:nvSpPr>
        <p:spPr>
          <a:xfrm>
            <a:off x="331920" y="1692360"/>
            <a:ext cx="6190200" cy="356220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a:p>
            <a:pPr algn="ctr" defTabSz="914400">
              <a:lnSpc>
                <a:spcPct val="100000"/>
              </a:lnSpc>
              <a:spcBef>
                <a:spcPts val="1199"/>
              </a:spcBef>
            </a:pPr>
            <a:endParaRPr b="0" lang="fr-BE" sz="1800" spc="-1" strike="noStrike">
              <a:solidFill>
                <a:srgbClr val="ffffff"/>
              </a:solidFill>
              <a:latin typeface="Arial"/>
            </a:endParaRPr>
          </a:p>
        </p:txBody>
      </p:sp>
      <p:pic>
        <p:nvPicPr>
          <p:cNvPr id="665" name="Image 404" descr=""/>
          <p:cNvPicPr/>
          <p:nvPr/>
        </p:nvPicPr>
        <p:blipFill>
          <a:blip r:embed="rId1"/>
          <a:stretch/>
        </p:blipFill>
        <p:spPr>
          <a:xfrm>
            <a:off x="360" y="2795400"/>
            <a:ext cx="6856200" cy="358632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6" name="CustomShape 1"/>
          <p:cNvSpPr/>
          <p:nvPr/>
        </p:nvSpPr>
        <p:spPr>
          <a:xfrm>
            <a:off x="-1332000" y="487440"/>
            <a:ext cx="9439560" cy="8320680"/>
          </a:xfrm>
          <a:custGeom>
            <a:avLst/>
            <a:gdLst>
              <a:gd name="textAreaLeft" fmla="*/ 0 w 9439560"/>
              <a:gd name="textAreaRight" fmla="*/ 9439920 w 9439560"/>
              <a:gd name="textAreaTop" fmla="*/ 0 h 8320680"/>
              <a:gd name="textAreaBottom" fmla="*/ 8321040 h 832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r>
              <a:rPr b="1" lang="fr-BE" sz="3200" spc="-1" strike="noStrike" u="sng">
                <a:solidFill>
                  <a:srgbClr val="ffffff"/>
                </a:solidFill>
                <a:uFill>
                  <a:solidFill>
                    <a:srgbClr val="ffffff"/>
                  </a:solidFill>
                </a:uFill>
                <a:latin typeface="Cambria"/>
                <a:ea typeface="DejaVu Sans"/>
              </a:rPr>
              <a:t>SIGNES  PAR MILLIERS</a:t>
            </a:r>
            <a:r>
              <a:rPr b="1" lang="fr-BE" sz="3200" spc="-1" strike="noStrike">
                <a:solidFill>
                  <a:srgbClr val="ffffff"/>
                </a:solidFill>
                <a:latin typeface="Cambria"/>
                <a:ea typeface="DejaVu Sans"/>
              </a:rPr>
              <a:t>  (K 226)</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600" spc="-1" strike="noStrike" u="sng">
                <a:solidFill>
                  <a:srgbClr val="ffffff"/>
                </a:solidFill>
                <a:uFill>
                  <a:solidFill>
                    <a:srgbClr val="ffffff"/>
                  </a:solidFill>
                </a:uFill>
                <a:latin typeface="Cambria"/>
                <a:ea typeface="DejaVu Sans"/>
              </a:rPr>
              <a:t>Refrain</a:t>
            </a:r>
            <a:r>
              <a:rPr b="1" lang="fr-BE" sz="3600" spc="-1" strike="noStrike">
                <a:solidFill>
                  <a:srgbClr val="ffffff"/>
                </a:solidFill>
                <a:latin typeface="Cambria"/>
                <a:ea typeface="DejaVu Sans"/>
              </a:rPr>
              <a:t>: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 </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a:t>
            </a:r>
            <a:br>
              <a:rPr sz="3600"/>
            </a:b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7" name="CustomShape 1"/>
          <p:cNvSpPr/>
          <p:nvPr/>
        </p:nvSpPr>
        <p:spPr>
          <a:xfrm>
            <a:off x="-1368360" y="1368360"/>
            <a:ext cx="9439200" cy="6676200"/>
          </a:xfrm>
          <a:custGeom>
            <a:avLst/>
            <a:gdLst>
              <a:gd name="textAreaLeft" fmla="*/ 0 w 9439200"/>
              <a:gd name="textAreaRight" fmla="*/ 9439560 w 9439200"/>
              <a:gd name="textAreaTop" fmla="*/ 0 h 6676200"/>
              <a:gd name="textAreaBottom" fmla="*/ 6676560 h 66762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r>
              <a:rPr b="1" lang="fr-BE" sz="3600" spc="-1" strike="noStrike">
                <a:solidFill>
                  <a:srgbClr val="ffffff"/>
                </a:solidFill>
                <a:latin typeface="Cambria"/>
                <a:ea typeface="DejaVu Sans"/>
              </a:rPr>
              <a:t>1.</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Ta main, Seigneur,</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nous a donné des signes;</a:t>
            </a:r>
            <a:br>
              <a:rPr sz="1800"/>
            </a:br>
            <a:r>
              <a:rPr b="1" lang="fr-BE" sz="3600" spc="-1" strike="noStrike">
                <a:solidFill>
                  <a:srgbClr val="ffffff"/>
                </a:solidFill>
                <a:latin typeface="Cambria"/>
                <a:ea typeface="DejaVu Sans"/>
              </a:rPr>
              <a:t>Des 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DES SIGNES PAR MILLIERS :</a:t>
            </a:r>
            <a:br>
              <a:rPr sz="1800"/>
            </a:br>
            <a:r>
              <a:rPr b="1" lang="fr-BE" sz="3600" spc="-1" strike="noStrike">
                <a:solidFill>
                  <a:srgbClr val="ffffff"/>
                </a:solidFill>
                <a:latin typeface="Cambria"/>
                <a:ea typeface="DejaVu Sans"/>
              </a:rPr>
              <a:t>Le chant de l'univers,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le souffle de la mer,</a:t>
            </a:r>
            <a:br>
              <a:rPr sz="1800"/>
            </a:br>
            <a:r>
              <a:rPr b="1" lang="fr-BE" sz="3600" spc="-1" strike="noStrike">
                <a:solidFill>
                  <a:srgbClr val="ffffff"/>
                </a:solidFill>
                <a:latin typeface="Cambria"/>
                <a:ea typeface="DejaVu Sans"/>
              </a:rPr>
              <a:t>La flamme des vivants :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à l'œuvre</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dans nos temps !</a:t>
            </a:r>
            <a:endParaRPr b="0" lang="fr-BE" sz="3600" spc="-1" strike="noStrike">
              <a:solidFill>
                <a:srgbClr val="ffffff"/>
              </a:solidFill>
              <a:latin typeface="Arial"/>
            </a:endParaRPr>
          </a:p>
          <a:p>
            <a:pPr algn="ctr" defTabSz="914400">
              <a:lnSpc>
                <a:spcPct val="100000"/>
              </a:lnSpc>
            </a:pPr>
            <a:br>
              <a:rPr sz="3600"/>
            </a:b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CustomShape 6"/>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94" name="CustomShape 7"/>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2400" spc="-1" strike="noStrike" u="sng">
                <a:solidFill>
                  <a:srgbClr val="ffffff"/>
                </a:solidFill>
                <a:uFill>
                  <a:solidFill>
                    <a:srgbClr val="ffffff"/>
                  </a:solidFill>
                </a:uFill>
                <a:latin typeface="Arial"/>
                <a:ea typeface="DejaVu Sans"/>
              </a:rPr>
              <a:t>Allume un grand feu</a:t>
            </a:r>
            <a:endParaRPr b="0" lang="fr-BE" sz="2400" spc="-1" strike="noStrike">
              <a:solidFill>
                <a:srgbClr val="ffffff"/>
              </a:solidFill>
              <a:latin typeface="Arial"/>
            </a:endParaRPr>
          </a:p>
          <a:p>
            <a:pPr marL="342720" indent="-342360" algn="ctr">
              <a:lnSpc>
                <a:spcPct val="80000"/>
              </a:lnSpc>
              <a:spcBef>
                <a:spcPts val="598"/>
              </a:spcBef>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un grand feu au sommet de la montagne,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tes yeux.</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Autour de ce feu tous les peuples se rejoignent,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Dieu.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8" name="CustomShape 1"/>
          <p:cNvSpPr/>
          <p:nvPr/>
        </p:nvSpPr>
        <p:spPr>
          <a:xfrm>
            <a:off x="-1332000" y="487440"/>
            <a:ext cx="9439560" cy="7345800"/>
          </a:xfrm>
          <a:custGeom>
            <a:avLst/>
            <a:gdLst>
              <a:gd name="textAreaLeft" fmla="*/ 0 w 9439560"/>
              <a:gd name="textAreaRight" fmla="*/ 9439920 w 9439560"/>
              <a:gd name="textAreaTop" fmla="*/ 0 h 7345800"/>
              <a:gd name="textAreaBottom" fmla="*/ 7346160 h 73458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600" spc="-1" strike="noStrike" u="sng">
                <a:solidFill>
                  <a:srgbClr val="ffffff"/>
                </a:solidFill>
                <a:uFill>
                  <a:solidFill>
                    <a:srgbClr val="ffffff"/>
                  </a:solidFill>
                </a:uFill>
                <a:latin typeface="Cambria"/>
                <a:ea typeface="DejaVu Sans"/>
              </a:rPr>
              <a:t>Refrain</a:t>
            </a:r>
            <a:r>
              <a:rPr b="1" lang="fr-BE" sz="3600" spc="-1" strike="noStrike">
                <a:solidFill>
                  <a:srgbClr val="ffffff"/>
                </a:solidFill>
                <a:latin typeface="Cambria"/>
                <a:ea typeface="DejaVu Sans"/>
              </a:rPr>
              <a:t>: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 </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a:t>
            </a:r>
            <a:br>
              <a:rPr sz="3600"/>
            </a:b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69" name="CustomShape 1"/>
          <p:cNvSpPr/>
          <p:nvPr/>
        </p:nvSpPr>
        <p:spPr>
          <a:xfrm>
            <a:off x="-1295280" y="1792440"/>
            <a:ext cx="9439200" cy="6493320"/>
          </a:xfrm>
          <a:custGeom>
            <a:avLst/>
            <a:gdLst>
              <a:gd name="textAreaLeft" fmla="*/ 0 w 9439200"/>
              <a:gd name="textAreaRight" fmla="*/ 9439560 w 9439200"/>
              <a:gd name="textAreaTop" fmla="*/ 0 h 6493320"/>
              <a:gd name="textAreaBottom" fmla="*/ 6493680 h 64933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2 - Nos yeux Seigneur,</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se ferment sur tes signes,</a:t>
            </a:r>
            <a:br>
              <a:rPr sz="1800"/>
            </a:br>
            <a:r>
              <a:rPr b="1" lang="fr-BE" sz="3600" spc="-1" strike="noStrike">
                <a:solidFill>
                  <a:srgbClr val="ffffff"/>
                </a:solidFill>
                <a:latin typeface="Cambria"/>
                <a:ea typeface="DejaVu Sans"/>
              </a:rPr>
              <a:t>Les signes de la joie,</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LES SIGNES DE LA JOIE :</a:t>
            </a:r>
            <a:br>
              <a:rPr sz="1800"/>
            </a:br>
            <a:r>
              <a:rPr b="1" lang="fr-BE" sz="3600" spc="-1" strike="noStrike">
                <a:solidFill>
                  <a:srgbClr val="ffffff"/>
                </a:solidFill>
                <a:latin typeface="Cambria"/>
                <a:ea typeface="DejaVu Sans"/>
              </a:rPr>
              <a:t>Tristesse est notre nuit,</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la guerre avec ses cris,</a:t>
            </a:r>
            <a:br>
              <a:rPr sz="1800"/>
            </a:br>
            <a:r>
              <a:rPr b="1" lang="fr-BE" sz="3600" spc="-1" strike="noStrike">
                <a:solidFill>
                  <a:srgbClr val="ffffff"/>
                </a:solidFill>
                <a:latin typeface="Cambria"/>
                <a:ea typeface="DejaVu Sans"/>
              </a:rPr>
              <a:t>Le froid de nos maisons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 </a:t>
            </a:r>
            <a:r>
              <a:rPr b="1" lang="fr-BE" sz="3600" spc="-1" strike="noStrike">
                <a:solidFill>
                  <a:srgbClr val="ffffff"/>
                </a:solidFill>
                <a:latin typeface="Cambria"/>
                <a:ea typeface="DejaVu Sans"/>
              </a:rPr>
              <a:t>Dieu, tu brises nos prisons !</a:t>
            </a: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a:p>
            <a:pPr algn="ctr" defTabSz="914400">
              <a:lnSpc>
                <a:spcPct val="100000"/>
              </a:lnSpc>
            </a:pPr>
            <a:br>
              <a:rPr sz="3600"/>
            </a:b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70" name="CustomShape 1"/>
          <p:cNvSpPr/>
          <p:nvPr/>
        </p:nvSpPr>
        <p:spPr>
          <a:xfrm>
            <a:off x="-1332000" y="487440"/>
            <a:ext cx="9439560" cy="7345800"/>
          </a:xfrm>
          <a:custGeom>
            <a:avLst/>
            <a:gdLst>
              <a:gd name="textAreaLeft" fmla="*/ 0 w 9439560"/>
              <a:gd name="textAreaRight" fmla="*/ 9439920 w 9439560"/>
              <a:gd name="textAreaTop" fmla="*/ 0 h 7345800"/>
              <a:gd name="textAreaBottom" fmla="*/ 7346160 h 73458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600" spc="-1" strike="noStrike" u="sng">
                <a:solidFill>
                  <a:srgbClr val="ffffff"/>
                </a:solidFill>
                <a:uFill>
                  <a:solidFill>
                    <a:srgbClr val="ffffff"/>
                  </a:solidFill>
                </a:uFill>
                <a:latin typeface="Cambria"/>
                <a:ea typeface="DejaVu Sans"/>
              </a:rPr>
              <a:t>Refrain</a:t>
            </a:r>
            <a:r>
              <a:rPr b="1" lang="fr-BE" sz="3600" spc="-1" strike="noStrike">
                <a:solidFill>
                  <a:srgbClr val="ffffff"/>
                </a:solidFill>
                <a:latin typeface="Cambria"/>
                <a:ea typeface="DejaVu Sans"/>
              </a:rPr>
              <a:t>: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 </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a:t>
            </a:r>
            <a:br>
              <a:rPr sz="3600"/>
            </a:b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71" name="CustomShape 1"/>
          <p:cNvSpPr/>
          <p:nvPr/>
        </p:nvSpPr>
        <p:spPr>
          <a:xfrm>
            <a:off x="90360" y="2664000"/>
            <a:ext cx="6766200" cy="5578920"/>
          </a:xfrm>
          <a:custGeom>
            <a:avLst/>
            <a:gdLst>
              <a:gd name="textAreaLeft" fmla="*/ 0 w 6766200"/>
              <a:gd name="textAreaRight" fmla="*/ 6766560 w 6766200"/>
              <a:gd name="textAreaTop" fmla="*/ 0 h 5578920"/>
              <a:gd name="textAreaBottom" fmla="*/ 5579280 h 5578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3 - Jésus ton Fils,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nous a donné des signes,</a:t>
            </a:r>
            <a:br>
              <a:rPr sz="1800"/>
            </a:br>
            <a:r>
              <a:rPr b="1" lang="fr-BE" sz="3600" spc="-1" strike="noStrike">
                <a:solidFill>
                  <a:srgbClr val="ffffff"/>
                </a:solidFill>
                <a:latin typeface="Cambria"/>
                <a:ea typeface="DejaVu Sans"/>
              </a:rPr>
              <a:t>Des signes de clarté,</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DES SIGNES DE CLARTÉ :</a:t>
            </a:r>
            <a:br>
              <a:rPr sz="1800"/>
            </a:br>
            <a:r>
              <a:rPr b="1" lang="fr-BE" sz="3600" spc="-1" strike="noStrike">
                <a:solidFill>
                  <a:srgbClr val="ffffff"/>
                </a:solidFill>
                <a:latin typeface="Cambria"/>
                <a:ea typeface="DejaVu Sans"/>
              </a:rPr>
              <a:t>Par lui l'aveugle voit,</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le sourd entend sa voix,</a:t>
            </a:r>
            <a:br>
              <a:rPr sz="1800"/>
            </a:br>
            <a:r>
              <a:rPr b="1" lang="fr-BE" sz="3600" spc="-1" strike="noStrike">
                <a:solidFill>
                  <a:srgbClr val="ffffff"/>
                </a:solidFill>
                <a:latin typeface="Cambria"/>
                <a:ea typeface="DejaVu Sans"/>
              </a:rPr>
              <a:t>Zachée partage grand :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parole qui surprend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72" name="CustomShape 1"/>
          <p:cNvSpPr/>
          <p:nvPr/>
        </p:nvSpPr>
        <p:spPr>
          <a:xfrm>
            <a:off x="-1332000" y="487440"/>
            <a:ext cx="9439560" cy="7345800"/>
          </a:xfrm>
          <a:custGeom>
            <a:avLst/>
            <a:gdLst>
              <a:gd name="textAreaLeft" fmla="*/ 0 w 9439560"/>
              <a:gd name="textAreaRight" fmla="*/ 9439920 w 9439560"/>
              <a:gd name="textAreaTop" fmla="*/ 0 h 7345800"/>
              <a:gd name="textAreaBottom" fmla="*/ 7346160 h 73458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600" spc="-1" strike="noStrike" u="sng">
                <a:solidFill>
                  <a:srgbClr val="ffffff"/>
                </a:solidFill>
                <a:uFill>
                  <a:solidFill>
                    <a:srgbClr val="ffffff"/>
                  </a:solidFill>
                </a:uFill>
                <a:latin typeface="Cambria"/>
                <a:ea typeface="DejaVu Sans"/>
              </a:rPr>
              <a:t>Refrain</a:t>
            </a:r>
            <a:r>
              <a:rPr b="1" lang="fr-BE" sz="3600" spc="-1" strike="noStrike">
                <a:solidFill>
                  <a:srgbClr val="ffffff"/>
                </a:solidFill>
                <a:latin typeface="Cambria"/>
                <a:ea typeface="DejaVu Sans"/>
              </a:rPr>
              <a:t>: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 </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traces de ta gloire,</a:t>
            </a:r>
            <a:br>
              <a:rPr sz="1800"/>
            </a:br>
            <a:r>
              <a:rPr b="1" lang="fr-BE" sz="3600" spc="-1" strike="noStrike">
                <a:solidFill>
                  <a:srgbClr val="ffffff"/>
                </a:solidFill>
                <a:latin typeface="Cambria"/>
                <a:ea typeface="DejaVu Sans"/>
              </a:rPr>
              <a:t>Signes par milliers,</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Dieu dans notre histoire.</a:t>
            </a:r>
            <a:br>
              <a:rPr sz="3600"/>
            </a:b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73" name="CustomShape 1"/>
          <p:cNvSpPr/>
          <p:nvPr/>
        </p:nvSpPr>
        <p:spPr>
          <a:xfrm>
            <a:off x="-1148760" y="304920"/>
            <a:ext cx="9242280" cy="8130240"/>
          </a:xfrm>
          <a:custGeom>
            <a:avLst/>
            <a:gdLst>
              <a:gd name="textAreaLeft" fmla="*/ 0 w 9242280"/>
              <a:gd name="textAreaRight" fmla="*/ 9242640 w 9242280"/>
              <a:gd name="textAreaTop" fmla="*/ 0 h 8130240"/>
              <a:gd name="textAreaBottom" fmla="*/ 8130600 h 81302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41640" algn="ctr" defTabSz="914400">
              <a:lnSpc>
                <a:spcPct val="100000"/>
              </a:lnSpc>
              <a:tabLst>
                <a:tab algn="l" pos="0"/>
              </a:tabLst>
            </a:pPr>
            <a:r>
              <a:rPr b="1" lang="fr-BE" sz="2400" spc="-1" strike="noStrike" u="sng">
                <a:solidFill>
                  <a:srgbClr val="ffffff"/>
                </a:solidFill>
                <a:uFill>
                  <a:solidFill>
                    <a:srgbClr val="ffffff"/>
                  </a:solidFill>
                </a:uFill>
                <a:latin typeface="Cambria"/>
                <a:ea typeface="DejaVu Sans"/>
              </a:rPr>
              <a:t>GLORIA</a:t>
            </a:r>
            <a:endParaRPr b="0" lang="fr-BE" sz="2400" spc="-1" strike="noStrike">
              <a:solidFill>
                <a:srgbClr val="ffffff"/>
              </a:solidFill>
              <a:latin typeface="Arial"/>
            </a:endParaRPr>
          </a:p>
          <a:p>
            <a:pPr marL="342720" indent="-341640" algn="ctr" defTabSz="914400">
              <a:lnSpc>
                <a:spcPct val="100000"/>
              </a:lnSpc>
              <a:tabLst>
                <a:tab algn="l" pos="0"/>
              </a:tabLst>
            </a:pPr>
            <a:r>
              <a:rPr b="1" lang="fr-BE" sz="2400" spc="-1" strike="noStrike" u="sng">
                <a:solidFill>
                  <a:srgbClr val="ffffff"/>
                </a:solidFill>
                <a:uFill>
                  <a:solidFill>
                    <a:srgbClr val="ffffff"/>
                  </a:solidFill>
                </a:uFill>
                <a:latin typeface="Cambria"/>
                <a:ea typeface="DejaVu Sans"/>
              </a:rPr>
              <a:t> </a:t>
            </a:r>
            <a:endParaRPr b="0" lang="fr-BE" sz="24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Gloire à Dieu dans le ciel !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Grande paix sur la terre ! (Bis)</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1. Nous te louons, Nous te bénissons</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Nous t’adorons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Nous te glorifions,</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Nous te rendons grâce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Pour ton immense gloire !</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2. Seigneur Dieu, le Roi du ciel,</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Le Père tout puissant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Seigneur Dieu, Agneau de Dieu,</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Le fils du Père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74" name="CustomShape 1"/>
          <p:cNvSpPr/>
          <p:nvPr/>
        </p:nvSpPr>
        <p:spPr>
          <a:xfrm>
            <a:off x="-1148760" y="304920"/>
            <a:ext cx="9242280" cy="7521840"/>
          </a:xfrm>
          <a:custGeom>
            <a:avLst/>
            <a:gdLst>
              <a:gd name="textAreaLeft" fmla="*/ 0 w 9242280"/>
              <a:gd name="textAreaRight" fmla="*/ 9242640 w 9242280"/>
              <a:gd name="textAreaTop" fmla="*/ 0 h 7521840"/>
              <a:gd name="textAreaBottom" fmla="*/ 7522200 h 75218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41640" algn="ctr" defTabSz="914400">
              <a:lnSpc>
                <a:spcPct val="100000"/>
              </a:lnSpc>
              <a:tabLst>
                <a:tab algn="l" pos="0"/>
              </a:tabLst>
            </a:pPr>
            <a:r>
              <a:rPr b="1" lang="fr-BE" sz="2400" spc="-1" strike="noStrike" u="sng">
                <a:solidFill>
                  <a:srgbClr val="ffffff"/>
                </a:solidFill>
                <a:uFill>
                  <a:solidFill>
                    <a:srgbClr val="ffffff"/>
                  </a:solidFill>
                </a:uFill>
                <a:latin typeface="Cambria"/>
                <a:ea typeface="DejaVu Sans"/>
              </a:rPr>
              <a:t>GLORIA</a:t>
            </a:r>
            <a:endParaRPr b="0" lang="fr-BE" sz="2400" spc="-1" strike="noStrike">
              <a:solidFill>
                <a:srgbClr val="ffffff"/>
              </a:solidFill>
              <a:latin typeface="Arial"/>
            </a:endParaRPr>
          </a:p>
          <a:p>
            <a:pPr marL="342720" indent="-341640" algn="ctr" defTabSz="914400">
              <a:lnSpc>
                <a:spcPct val="100000"/>
              </a:lnSpc>
              <a:tabLst>
                <a:tab algn="l" pos="0"/>
              </a:tabLst>
            </a:pPr>
            <a:r>
              <a:rPr b="1" lang="fr-BE" sz="2400" spc="-1" strike="noStrike" u="sng">
                <a:solidFill>
                  <a:srgbClr val="ffffff"/>
                </a:solidFill>
                <a:uFill>
                  <a:solidFill>
                    <a:srgbClr val="ffffff"/>
                  </a:solidFill>
                </a:uFill>
                <a:latin typeface="Cambria"/>
                <a:ea typeface="DejaVu Sans"/>
              </a:rPr>
              <a:t> </a:t>
            </a:r>
            <a:endParaRPr b="0" lang="fr-BE" sz="24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Gloire à Dieu dans le ciel !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Grande paix sur la terre ! (Bis)</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3. Le seul Saint, le seul Seigneur,</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Le seul très haut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Jésus Christ, avec l’Esprit,</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Dans la gloire du Père !</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Gloire à Dieu dans le ciel ! </a:t>
            </a:r>
            <a:endParaRPr b="0" lang="fr-BE" sz="3200" spc="-1" strike="noStrike">
              <a:solidFill>
                <a:srgbClr val="ffffff"/>
              </a:solidFill>
              <a:latin typeface="Arial"/>
            </a:endParaRPr>
          </a:p>
          <a:p>
            <a:pPr marL="342720" indent="-341640" algn="ctr" defTabSz="914400">
              <a:lnSpc>
                <a:spcPct val="100000"/>
              </a:lnSpc>
              <a:tabLst>
                <a:tab algn="l" pos="0"/>
              </a:tabLst>
            </a:pPr>
            <a:r>
              <a:rPr b="1" lang="fr-BE" sz="3200" spc="-1" strike="noStrike">
                <a:solidFill>
                  <a:srgbClr val="ffffff"/>
                </a:solidFill>
                <a:latin typeface="Cambria"/>
                <a:ea typeface="DejaVu Sans"/>
              </a:rPr>
              <a:t>Grande paix sur la terre ! (Bis)</a:t>
            </a: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a:p>
            <a:pPr marL="342720" indent="-341640" algn="ctr" defTabSz="914400">
              <a:lnSpc>
                <a:spcPct val="100000"/>
              </a:lnSpc>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5" name="Picture 4" descr=""/>
          <p:cNvPicPr/>
          <p:nvPr/>
        </p:nvPicPr>
        <p:blipFill>
          <a:blip r:embed="rId1"/>
          <a:stretch/>
        </p:blipFill>
        <p:spPr>
          <a:xfrm>
            <a:off x="692280" y="504720"/>
            <a:ext cx="5414040" cy="838584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76" name="CustomShape 1"/>
          <p:cNvSpPr/>
          <p:nvPr/>
        </p:nvSpPr>
        <p:spPr>
          <a:xfrm>
            <a:off x="0" y="1800000"/>
            <a:ext cx="6857640" cy="6668640"/>
          </a:xfrm>
          <a:prstGeom prst="rect">
            <a:avLst/>
          </a:pr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3600" spc="-1" strike="noStrike">
              <a:solidFill>
                <a:srgbClr val="ffffff"/>
              </a:solidFill>
              <a:latin typeface="Arial"/>
            </a:endParaRPr>
          </a:p>
          <a:p>
            <a:pPr algn="ctr" defTabSz="914400">
              <a:lnSpc>
                <a:spcPct val="100000"/>
              </a:lnSpc>
            </a:pPr>
            <a:r>
              <a:rPr b="1" lang="fr-BE" sz="3600" spc="-1" strike="noStrike" u="sng">
                <a:solidFill>
                  <a:srgbClr val="ffffff"/>
                </a:solidFill>
                <a:uFill>
                  <a:solidFill>
                    <a:srgbClr val="ffffff"/>
                  </a:solidFill>
                </a:uFill>
                <a:latin typeface="Arial"/>
                <a:ea typeface="DejaVu Sans"/>
              </a:rPr>
              <a:t> </a:t>
            </a:r>
            <a:endParaRPr b="0" lang="fr-BE" sz="3600" spc="-1" strike="noStrike">
              <a:solidFill>
                <a:srgbClr val="ffffff"/>
              </a:solidFill>
              <a:latin typeface="Arial"/>
            </a:endParaRPr>
          </a:p>
          <a:p>
            <a:pPr algn="ctr" defTabSz="914400">
              <a:lnSpc>
                <a:spcPct val="100000"/>
              </a:lnSpc>
            </a:pPr>
            <a:r>
              <a:rPr b="1" lang="fr-BE" sz="3600" spc="-1" strike="noStrike" u="sng">
                <a:solidFill>
                  <a:srgbClr val="ffffff"/>
                </a:solidFill>
                <a:uFill>
                  <a:solidFill>
                    <a:srgbClr val="ffffff"/>
                  </a:solidFill>
                </a:uFill>
                <a:latin typeface="Arial"/>
                <a:ea typeface="DejaVu Sans"/>
              </a:rPr>
              <a:t>OUVERT  EST  LE  TOMBEAU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(I 298)</a:t>
            </a:r>
            <a:endParaRPr b="0" lang="fr-BE" sz="3600" spc="-1" strike="noStrike">
              <a:solidFill>
                <a:srgbClr val="ffffff"/>
              </a:solidFill>
              <a:latin typeface="Arial"/>
            </a:endParaRPr>
          </a:p>
          <a:p>
            <a:pPr algn="ctr" defTabSz="914400">
              <a:lnSpc>
                <a:spcPct val="100000"/>
              </a:lnSpc>
            </a:pP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Ouvert est le tombeau,</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alléluia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Ouvert notre avenir,</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alléluia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Voici le jour nouveau</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que Dieu a fait surgir !</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Arial"/>
                <a:ea typeface="DejaVu Sans"/>
              </a:rPr>
              <a:t>Alléluia, alléluia !</a:t>
            </a:r>
            <a:endParaRPr b="0" lang="fr-BE" sz="3600" spc="-1" strike="noStrike">
              <a:solidFill>
                <a:srgbClr val="ffffff"/>
              </a:solidFill>
              <a:latin typeface="Arial"/>
            </a:endParaRPr>
          </a:p>
        </p:txBody>
      </p:sp>
      <p:pic>
        <p:nvPicPr>
          <p:cNvPr id="677" name="Image 416" descr=""/>
          <p:cNvPicPr/>
          <p:nvPr/>
        </p:nvPicPr>
        <p:blipFill>
          <a:blip r:embed="rId1"/>
          <a:stretch/>
        </p:blipFill>
        <p:spPr>
          <a:xfrm>
            <a:off x="1080000" y="0"/>
            <a:ext cx="4264920" cy="27194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CustomShape 8"/>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96" name="CustomShape 9"/>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u="sng">
                <a:solidFill>
                  <a:srgbClr val="ffffff"/>
                </a:solidFill>
                <a:uFill>
                  <a:solidFill>
                    <a:srgbClr val="ffffff"/>
                  </a:solidFill>
                </a:uFill>
                <a:latin typeface="Arial"/>
                <a:ea typeface="DejaVu Sans"/>
              </a:rPr>
              <a:t>1.</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Regarde les étoiles dans la nuit,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Chacune porte un nom que tu connais.</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Le feu comme une étoile nous redit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Que notre Dieu ne nous oublie jamais.</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8" name="Image 417" descr=""/>
          <p:cNvPicPr/>
          <p:nvPr/>
        </p:nvPicPr>
        <p:blipFill>
          <a:blip r:embed="rId1"/>
          <a:stretch/>
        </p:blipFill>
        <p:spPr>
          <a:xfrm>
            <a:off x="63360" y="1802160"/>
            <a:ext cx="6856200" cy="557244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9" name="Image 418" descr=""/>
          <p:cNvPicPr/>
          <p:nvPr/>
        </p:nvPicPr>
        <p:blipFill>
          <a:blip r:embed="rId1"/>
          <a:stretch/>
        </p:blipFill>
        <p:spPr>
          <a:xfrm>
            <a:off x="63360" y="2311920"/>
            <a:ext cx="6856200" cy="455292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0" name="Image 419" descr=""/>
          <p:cNvPicPr/>
          <p:nvPr/>
        </p:nvPicPr>
        <p:blipFill>
          <a:blip r:embed="rId1"/>
          <a:stretch/>
        </p:blipFill>
        <p:spPr>
          <a:xfrm>
            <a:off x="-89640" y="3195360"/>
            <a:ext cx="7720200" cy="3859200"/>
          </a:xfrm>
          <a:prstGeom prst="rect">
            <a:avLst/>
          </a:prstGeom>
          <a:ln w="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1" name="Image 420" descr=""/>
          <p:cNvPicPr/>
          <p:nvPr/>
        </p:nvPicPr>
        <p:blipFill>
          <a:blip r:embed="rId1"/>
          <a:stretch/>
        </p:blipFill>
        <p:spPr>
          <a:xfrm>
            <a:off x="19800" y="901440"/>
            <a:ext cx="6856200" cy="7374240"/>
          </a:xfrm>
          <a:prstGeom prst="rect">
            <a:avLst/>
          </a:prstGeom>
          <a:ln w="0">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CustomShape 1"/>
          <p:cNvSpPr/>
          <p:nvPr/>
        </p:nvSpPr>
        <p:spPr>
          <a:xfrm>
            <a:off x="432000" y="432000"/>
            <a:ext cx="5974560" cy="793908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fr-BE" sz="1800" spc="-1" strike="noStrike" u="sng">
                <a:solidFill>
                  <a:srgbClr val="ffffff"/>
                </a:solidFill>
                <a:uFill>
                  <a:solidFill>
                    <a:srgbClr val="ffffff"/>
                  </a:solidFill>
                </a:uFill>
                <a:latin typeface="Arial"/>
                <a:ea typeface="DejaVu Sans"/>
              </a:rPr>
              <a:t>PROFESSION   DE  FOI  DE  L’ ASSEMBLÉE</a:t>
            </a:r>
            <a:endParaRPr b="0" lang="fr-BE" sz="1800" spc="-1" strike="noStrike">
              <a:solidFill>
                <a:srgbClr val="ffffff"/>
              </a:solidFill>
              <a:latin typeface="Arial"/>
            </a:endParaRPr>
          </a:p>
          <a:p>
            <a:pPr defTabSz="914400">
              <a:lnSpc>
                <a:spcPct val="100000"/>
              </a:lnSpc>
            </a:pPr>
            <a:endParaRPr b="0" lang="fr-BE" sz="1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Célébrant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	</a:t>
            </a:r>
            <a:r>
              <a:rPr b="0" lang="fr-BE" sz="2400" spc="-1" strike="noStrike">
                <a:solidFill>
                  <a:srgbClr val="ffffff"/>
                </a:solidFill>
                <a:latin typeface="Arial"/>
                <a:ea typeface="DejaVu Sans"/>
              </a:rPr>
              <a:t>Frères et sœurs bien-aimés,  par le mystère de Pâques, nous avons été ensevelis avec le Christ dans le baptême, afin que nous vivions en Lui d’une existence nouvelle ;  et nous avons été consacrés par l’onction de l’Esprit Saint.   C’est pourquoi en cette nuit plus claire que le jour, renouvelons notre profession de foi au Dieu vivant et vrai par son Fils Jésus Christ, notre Seigneur, dans l’Esprit Saint et la sainte Église Catholique.</a:t>
            </a:r>
            <a:endParaRPr b="0" lang="fr-BE" sz="2400" spc="-1" strike="noStrike">
              <a:solidFill>
                <a:srgbClr val="ffffff"/>
              </a:solidFill>
              <a:latin typeface="Arial"/>
            </a:endParaRPr>
          </a:p>
          <a:p>
            <a:pPr defTabSz="914400">
              <a:lnSpc>
                <a:spcPct val="100000"/>
              </a:lnSpc>
            </a:pPr>
            <a:endParaRPr b="0" lang="fr-BE" sz="24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Tous : Nous croyons en Dieu,  le Père de Jésus, notre Seigneur et notre Père,  Créateur du monde visible et invisible.  Dans le Christ il nous a bénis et sanctifiés afin que nous vivions à la louange de sa gloire.</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CustomShape 1"/>
          <p:cNvSpPr/>
          <p:nvPr/>
        </p:nvSpPr>
        <p:spPr>
          <a:xfrm>
            <a:off x="288000" y="720000"/>
            <a:ext cx="6406560" cy="619056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0" lang="fr-BE" sz="2800" spc="-1" strike="noStrike">
                <a:solidFill>
                  <a:srgbClr val="ffffff"/>
                </a:solidFill>
                <a:latin typeface="Arial"/>
                <a:ea typeface="DejaVu Sans"/>
              </a:rPr>
              <a:t>Célébrant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  </a:t>
            </a:r>
            <a:r>
              <a:rPr b="0" lang="fr-BE" sz="2800" spc="-1" strike="noStrike">
                <a:solidFill>
                  <a:srgbClr val="ffffff"/>
                </a:solidFill>
                <a:latin typeface="Arial"/>
                <a:ea typeface="DejaVu Sans"/>
              </a:rPr>
              <a:t>-</a:t>
            </a:r>
            <a:r>
              <a:rPr b="0" lang="fr-BE" sz="2800" spc="-1" strike="noStrike">
                <a:solidFill>
                  <a:srgbClr val="ffffff"/>
                </a:solidFill>
                <a:latin typeface="Arial"/>
                <a:ea typeface="DejaVu Sans"/>
              </a:rPr>
              <a:t>	</a:t>
            </a:r>
            <a:r>
              <a:rPr b="0" lang="fr-BE" sz="2800" spc="-1" strike="noStrike">
                <a:solidFill>
                  <a:srgbClr val="ffffff"/>
                </a:solidFill>
                <a:latin typeface="Arial"/>
                <a:ea typeface="DejaVu Sans"/>
              </a:rPr>
              <a:t>Que Dieu le Père vous confirme dans cette foi !</a:t>
            </a: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Tous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	</a:t>
            </a:r>
            <a:r>
              <a:rPr b="0" lang="fr-BE" sz="2800" spc="-1" strike="noStrike">
                <a:solidFill>
                  <a:srgbClr val="ffffff"/>
                </a:solidFill>
                <a:latin typeface="Arial"/>
                <a:ea typeface="DejaVu Sans"/>
              </a:rPr>
              <a:t>Nous croyons en Jésus Christ, son Fils unique,</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Il s’est livré pour tous les hommes jusqu’à la croix.</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Il est ressuscité :  Il est le premier-né d’entre les morts.</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Il veut rassembler l’univers dans la paix de son amour.</a:t>
            </a: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a:p>
            <a:pPr defTabSz="914400">
              <a:lnSpc>
                <a:spcPct val="100000"/>
              </a:lnSpc>
            </a:pPr>
            <a:r>
              <a:rPr b="1" lang="fr-BE" sz="2600" spc="-1" strike="noStrike">
                <a:solidFill>
                  <a:srgbClr val="ffffff"/>
                </a:solidFill>
                <a:latin typeface="Arial"/>
                <a:ea typeface="DejaVu Sans"/>
              </a:rPr>
              <a:t>Célébrant :</a:t>
            </a:r>
            <a:endParaRPr b="0" lang="fr-BE" sz="2600" spc="-1" strike="noStrike">
              <a:solidFill>
                <a:srgbClr val="ffffff"/>
              </a:solidFill>
              <a:latin typeface="Arial"/>
            </a:endParaRPr>
          </a:p>
          <a:p>
            <a:pPr defTabSz="914400">
              <a:lnSpc>
                <a:spcPct val="100000"/>
              </a:lnSpc>
            </a:pPr>
            <a:r>
              <a:rPr b="1" lang="fr-BE" sz="2600" spc="-1" strike="noStrike">
                <a:solidFill>
                  <a:srgbClr val="ffffff"/>
                </a:solidFill>
                <a:latin typeface="Arial"/>
                <a:ea typeface="DejaVu Sans"/>
              </a:rPr>
              <a:t>  </a:t>
            </a:r>
            <a:r>
              <a:rPr b="1" lang="fr-BE" sz="2600" spc="-1" strike="noStrike">
                <a:solidFill>
                  <a:srgbClr val="ffffff"/>
                </a:solidFill>
                <a:latin typeface="Arial"/>
                <a:ea typeface="DejaVu Sans"/>
              </a:rPr>
              <a:t>-</a:t>
            </a:r>
            <a:r>
              <a:rPr b="1" lang="fr-BE" sz="2600" spc="-1" strike="noStrike">
                <a:solidFill>
                  <a:srgbClr val="ffffff"/>
                </a:solidFill>
                <a:latin typeface="Arial"/>
                <a:ea typeface="DejaVu Sans"/>
              </a:rPr>
              <a:t>	</a:t>
            </a:r>
            <a:r>
              <a:rPr b="1" lang="fr-BE" sz="2600" spc="-1" strike="noStrike">
                <a:solidFill>
                  <a:srgbClr val="ffffff"/>
                </a:solidFill>
                <a:latin typeface="Arial"/>
                <a:ea typeface="DejaVu Sans"/>
              </a:rPr>
              <a:t>Que le Fils Bien-Aimé de Dieu  vous confirme dans cette foi ! </a:t>
            </a:r>
            <a:endParaRPr b="0" lang="fr-BE" sz="2600" spc="-1" strike="noStrike">
              <a:solidFill>
                <a:srgbClr val="ffffff"/>
              </a:solidFill>
              <a:latin typeface="Arial"/>
            </a:endParaRPr>
          </a:p>
          <a:p>
            <a:pPr defTabSz="914400">
              <a:lnSpc>
                <a:spcPct val="100000"/>
              </a:lnSpc>
            </a:pPr>
            <a:endParaRPr b="0" lang="fr-BE"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CustomShape 13"/>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598" name="CustomShape 10"/>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un grand feu au sommet de la montagne,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tes yeux.</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Autour de ce feu tous les peuples se rejoignent,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Dieu.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CustomShape 1"/>
          <p:cNvSpPr/>
          <p:nvPr/>
        </p:nvSpPr>
        <p:spPr>
          <a:xfrm>
            <a:off x="144000" y="216000"/>
            <a:ext cx="6622560" cy="87919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fr-BE" sz="18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Tous :</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	</a:t>
            </a:r>
            <a:r>
              <a:rPr b="0" lang="fr-BE" sz="3200" spc="-1" strike="noStrike">
                <a:solidFill>
                  <a:srgbClr val="ffffff"/>
                </a:solidFill>
                <a:latin typeface="Arial"/>
                <a:ea typeface="DejaVu Sans"/>
              </a:rPr>
              <a:t>Nous croyons en l’Esprit Saint qui demeure en nous, par la grâce du baptême.</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Nous croyons en la sainte  Église Catholique qui est le Corps du Christ,   à la Communion des Saints,  en un seul peuple,   au pardon des péchés par la puissance de la croix,  et à la résurrection de la chair lorsque la création aura atteint sa plénitude.</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CustomShape 1"/>
          <p:cNvSpPr/>
          <p:nvPr/>
        </p:nvSpPr>
        <p:spPr>
          <a:xfrm>
            <a:off x="144000" y="216000"/>
            <a:ext cx="6622560" cy="87919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fr-BE" sz="18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Célébrant :</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Que l’Esprit de sainteté  vous confirme dans cette foi !</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Frères et sœurs, recevez maintenant le rappel de votre baptême. Que descende sur vous la grâce de l’Esprit - Saint.</a:t>
            </a:r>
            <a:endParaRPr b="0" lang="fr-BE" sz="3200" spc="-1" strike="noStrike">
              <a:solidFill>
                <a:srgbClr val="ffffff"/>
              </a:solidFill>
              <a:latin typeface="Arial"/>
            </a:endParaRPr>
          </a:p>
          <a:p>
            <a:pPr defTabSz="914400">
              <a:lnSpc>
                <a:spcPct val="100000"/>
              </a:lnSpc>
            </a:pPr>
            <a:r>
              <a:rPr b="0" lang="fr-BE" sz="3200" spc="-1" strike="noStrike">
                <a:solidFill>
                  <a:srgbClr val="ffffff"/>
                </a:solidFill>
                <a:latin typeface="Arial"/>
                <a:ea typeface="DejaVu Sans"/>
              </a:rPr>
              <a:t>Soyez marqués du signe de la reconnaissance et de la vie en Jésus,  le Seigneur ressuscité pour nous unir à Lui.</a:t>
            </a:r>
            <a:endParaRPr b="0" lang="fr-BE" sz="3200" spc="-1" strike="noStrike">
              <a:solidFill>
                <a:srgbClr val="ffffff"/>
              </a:solidFill>
              <a:latin typeface="Arial"/>
            </a:endParaRPr>
          </a:p>
          <a:p>
            <a:pP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86" name="CustomShape 1"/>
          <p:cNvSpPr/>
          <p:nvPr/>
        </p:nvSpPr>
        <p:spPr>
          <a:xfrm>
            <a:off x="-144360" y="555480"/>
            <a:ext cx="7197840" cy="7579080"/>
          </a:xfrm>
          <a:custGeom>
            <a:avLst/>
            <a:gdLst>
              <a:gd name="textAreaLeft" fmla="*/ 0 w 7197840"/>
              <a:gd name="textAreaRight" fmla="*/ 7198200 w 7197840"/>
              <a:gd name="textAreaTop" fmla="*/ 0 h 7579080"/>
              <a:gd name="textAreaBottom" fmla="*/ 7579440 h 7579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33720" algn="ctr" defTabSz="914400">
              <a:lnSpc>
                <a:spcPct val="100000"/>
              </a:lnSpc>
              <a:spcBef>
                <a:spcPts val="598"/>
              </a:spcBef>
              <a:tabLst>
                <a:tab algn="l" pos="0"/>
              </a:tabLst>
            </a:pPr>
            <a:r>
              <a:rPr b="1" lang="fr-BE" sz="3200" spc="-1" strike="noStrike" u="sng">
                <a:solidFill>
                  <a:srgbClr val="ffffff"/>
                </a:solidFill>
                <a:uFill>
                  <a:solidFill>
                    <a:srgbClr val="ffffff"/>
                  </a:solidFill>
                </a:uFill>
                <a:latin typeface="Arial"/>
                <a:ea typeface="DejaVu Sans"/>
              </a:rPr>
              <a:t>Naître et renaître</a:t>
            </a:r>
            <a:endParaRPr b="0" lang="fr-BE" sz="3200" spc="-1" strike="noStrike">
              <a:solidFill>
                <a:srgbClr val="ffffff"/>
              </a:solidFill>
              <a:latin typeface="Arial"/>
            </a:endParaRPr>
          </a:p>
          <a:p>
            <a:pPr marL="342720" indent="-333720" algn="ctr" defTabSz="914400">
              <a:lnSpc>
                <a:spcPct val="100000"/>
              </a:lnSpc>
              <a:spcBef>
                <a:spcPts val="598"/>
              </a:spcBef>
              <a:tabLst>
                <a:tab algn="l" pos="0"/>
              </a:tabLst>
            </a:pPr>
            <a:r>
              <a:rPr b="1" lang="fr-BE" sz="1600" spc="-1" strike="noStrike">
                <a:solidFill>
                  <a:srgbClr val="ffffff"/>
                </a:solidFill>
                <a:latin typeface="Arial"/>
                <a:ea typeface="DejaVu Sans"/>
              </a:rPr>
              <a:t>(Georges Lefebvre)</a:t>
            </a:r>
            <a:endParaRPr b="0" lang="fr-BE" sz="1600" spc="-1" strike="noStrike">
              <a:solidFill>
                <a:srgbClr val="ffffff"/>
              </a:solidFill>
              <a:latin typeface="Arial"/>
            </a:endParaRPr>
          </a:p>
          <a:p>
            <a:pPr marL="342720" indent="-333720" algn="ctr" defTabSz="914400">
              <a:lnSpc>
                <a:spcPct val="100000"/>
              </a:lnSpc>
              <a:spcBef>
                <a:spcPts val="598"/>
              </a:spcBef>
              <a:tabLst>
                <a:tab algn="l" pos="0"/>
              </a:tabLst>
            </a:pPr>
            <a:endParaRPr b="0" lang="fr-BE" sz="1600" spc="-1" strike="noStrike">
              <a:solidFill>
                <a:srgbClr val="ffffff"/>
              </a:solidFill>
              <a:latin typeface="Arial"/>
            </a:endParaRPr>
          </a:p>
          <a:p>
            <a:pPr marL="342720" indent="-333720" algn="ctr" defTabSz="914400">
              <a:lnSpc>
                <a:spcPct val="100000"/>
              </a:lnSpc>
              <a:spcBef>
                <a:spcPts val="598"/>
              </a:spcBef>
              <a:tabLst>
                <a:tab algn="l" pos="0"/>
              </a:tabLst>
            </a:pPr>
            <a:endParaRPr b="0" lang="fr-BE" sz="1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1. Naître et renaître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de l’eau et de l’Esprit ;</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Naître et renaître.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Mourir pour vivre.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Être plongés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dans l’eau de nos baptêmes,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Être plongés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dans l’eau de nos baptêmes.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87" name="CustomShape 1"/>
          <p:cNvSpPr/>
          <p:nvPr/>
        </p:nvSpPr>
        <p:spPr>
          <a:xfrm>
            <a:off x="-144360" y="555480"/>
            <a:ext cx="7197840" cy="7579080"/>
          </a:xfrm>
          <a:custGeom>
            <a:avLst/>
            <a:gdLst>
              <a:gd name="textAreaLeft" fmla="*/ 0 w 7197840"/>
              <a:gd name="textAreaRight" fmla="*/ 7198200 w 7197840"/>
              <a:gd name="textAreaTop" fmla="*/ 0 h 7579080"/>
              <a:gd name="textAreaBottom" fmla="*/ 7579440 h 7579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33720" algn="ctr" defTabSz="914400">
              <a:lnSpc>
                <a:spcPct val="100000"/>
              </a:lnSpc>
              <a:spcBef>
                <a:spcPts val="598"/>
              </a:spcBef>
              <a:tabLst>
                <a:tab algn="l" pos="0"/>
              </a:tabLst>
            </a:pPr>
            <a:endParaRPr b="0" lang="fr-BE" sz="18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2. Naître et renaître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au souffle de l’Esprit ;</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Naître et renaître.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Mourir pour vivre.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Ouvrir nos cœurs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au vent de Pentecôte,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Ouvrir nos cœurs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au vent de Pentecôte.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88" name="CustomShape 1"/>
          <p:cNvSpPr/>
          <p:nvPr/>
        </p:nvSpPr>
        <p:spPr>
          <a:xfrm>
            <a:off x="-144360" y="555480"/>
            <a:ext cx="7197840" cy="7579080"/>
          </a:xfrm>
          <a:custGeom>
            <a:avLst/>
            <a:gdLst>
              <a:gd name="textAreaLeft" fmla="*/ 0 w 7197840"/>
              <a:gd name="textAreaRight" fmla="*/ 7198200 w 7197840"/>
              <a:gd name="textAreaTop" fmla="*/ 0 h 7579080"/>
              <a:gd name="textAreaBottom" fmla="*/ 7579440 h 7579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33720" defTabSz="914400">
              <a:lnSpc>
                <a:spcPct val="100000"/>
              </a:lnSpc>
              <a:spcBef>
                <a:spcPts val="598"/>
              </a:spcBef>
              <a:tabLst>
                <a:tab algn="l" pos="0"/>
              </a:tabLst>
            </a:pPr>
            <a:endParaRPr b="0" lang="fr-BE" sz="1800" spc="-1" strike="noStrike">
              <a:solidFill>
                <a:srgbClr val="ffffff"/>
              </a:solidFill>
              <a:latin typeface="Arial"/>
            </a:endParaRPr>
          </a:p>
          <a:p>
            <a:pPr marL="342720" indent="-333720" defTabSz="914400">
              <a:lnSpc>
                <a:spcPct val="100000"/>
              </a:lnSpc>
              <a:spcBef>
                <a:spcPts val="598"/>
              </a:spcBef>
              <a:tabLst>
                <a:tab algn="l" pos="0"/>
              </a:tabLst>
            </a:pPr>
            <a:endParaRPr b="0" lang="fr-BE" sz="18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3. Naître et renaître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au soleil de l’Esprit ;</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Naître et renaître.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Mourir pour vivre.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Quitter nos nuits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pour l’aube qui va naître,</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Quitter nos nuits</a:t>
            </a:r>
            <a:endParaRPr b="0" lang="fr-BE" sz="3600" spc="-1" strike="noStrike">
              <a:solidFill>
                <a:srgbClr val="ffffff"/>
              </a:solidFill>
              <a:latin typeface="Arial"/>
            </a:endParaRPr>
          </a:p>
          <a:p>
            <a:pPr marL="342720" indent="-333720" algn="ctr" defTabSz="914400">
              <a:lnSpc>
                <a:spcPct val="100000"/>
              </a:lnSpc>
              <a:spcBef>
                <a:spcPts val="598"/>
              </a:spcBef>
              <a:tabLst>
                <a:tab algn="l" pos="0"/>
              </a:tabLst>
            </a:pPr>
            <a:r>
              <a:rPr b="1" lang="fr-BE" sz="3600" spc="-1" strike="noStrike">
                <a:solidFill>
                  <a:srgbClr val="ffffff"/>
                </a:solidFill>
                <a:latin typeface="Arial"/>
                <a:ea typeface="DejaVu Sans"/>
              </a:rPr>
              <a:t>pour l’aube qui va naître.</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CustomShape 1"/>
          <p:cNvSpPr/>
          <p:nvPr/>
        </p:nvSpPr>
        <p:spPr>
          <a:xfrm>
            <a:off x="1392120" y="1136520"/>
            <a:ext cx="18180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90" name="CustomShape 2"/>
          <p:cNvSpPr/>
          <p:nvPr/>
        </p:nvSpPr>
        <p:spPr>
          <a:xfrm>
            <a:off x="1320840" y="919080"/>
            <a:ext cx="18180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1" name="CustomShape 1"/>
          <p:cNvSpPr/>
          <p:nvPr/>
        </p:nvSpPr>
        <p:spPr>
          <a:xfrm>
            <a:off x="1249200" y="1063800"/>
            <a:ext cx="18180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92" name="CustomShape 2"/>
          <p:cNvSpPr/>
          <p:nvPr/>
        </p:nvSpPr>
        <p:spPr>
          <a:xfrm>
            <a:off x="940680" y="2762280"/>
            <a:ext cx="4817880" cy="1916280"/>
          </a:xfrm>
          <a:prstGeom prst="rect">
            <a:avLst/>
          </a:prstGeom>
          <a:noFill/>
          <a:ln w="0">
            <a:noFill/>
          </a:ln>
        </p:spPr>
        <p:style>
          <a:lnRef idx="0"/>
          <a:fillRef idx="0"/>
          <a:effectRef idx="0"/>
          <a:fontRef idx="minor"/>
        </p:style>
        <p:txBody>
          <a:bodyPr wrap="none" lIns="90000" rIns="90000" tIns="45000" bIns="45000" anchor="t">
            <a:noAutofit/>
          </a:bodyPr>
          <a:p>
            <a:pPr algn="ctr" defTabSz="914400">
              <a:lnSpc>
                <a:spcPct val="100000"/>
              </a:lnSpc>
            </a:pPr>
            <a:r>
              <a:rPr b="1" lang="fr-BE" sz="2400" spc="-1" strike="noStrike" u="sng">
                <a:solidFill>
                  <a:srgbClr val="ffffff"/>
                </a:solidFill>
                <a:uFill>
                  <a:solidFill>
                    <a:srgbClr val="ffffff"/>
                  </a:solidFill>
                </a:uFill>
                <a:latin typeface="Cambria"/>
                <a:ea typeface="DejaVu Sans"/>
              </a:rPr>
              <a:t>INTENTIONS</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Ô Christ ressuscité,</a:t>
            </a:r>
            <a:endParaRPr b="0" lang="fr-BE" sz="3600" spc="-1" strike="noStrike">
              <a:solidFill>
                <a:srgbClr val="ffffff"/>
              </a:solidFill>
              <a:latin typeface="Arial"/>
            </a:endParaRPr>
          </a:p>
          <a:p>
            <a:pPr algn="ctr" defTabSz="914400">
              <a:lnSpc>
                <a:spcPct val="100000"/>
              </a:lnSpc>
            </a:pPr>
            <a:r>
              <a:rPr b="1" lang="fr-BE" sz="3600" spc="-1" strike="noStrike">
                <a:solidFill>
                  <a:srgbClr val="ffffff"/>
                </a:solidFill>
                <a:latin typeface="Cambria"/>
                <a:ea typeface="DejaVu Sans"/>
              </a:rPr>
              <a:t>exauce-nous !</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144000" y="443160"/>
            <a:ext cx="6622560" cy="80053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fr-BE" sz="2800" spc="-1" strike="noStrike">
                <a:solidFill>
                  <a:srgbClr val="ffffff"/>
                </a:solidFill>
                <a:latin typeface="Arial"/>
                <a:ea typeface="DejaVu Sans"/>
              </a:rPr>
              <a:t>QUE SOIT BÉNI LE NOM DE DIEU</a:t>
            </a:r>
            <a:endParaRPr b="0" lang="fr-BE" sz="2800" spc="-1" strike="noStrike">
              <a:solidFill>
                <a:srgbClr val="ffffff"/>
              </a:solidFill>
              <a:latin typeface="Arial"/>
            </a:endParaRPr>
          </a:p>
          <a:p>
            <a:pPr algn="ctr" defTabSz="914400">
              <a:lnSpc>
                <a:spcPct val="100000"/>
              </a:lnSpc>
            </a:pPr>
            <a:r>
              <a:rPr b="1" lang="fr-BE" sz="2800" spc="-1" strike="noStrike">
                <a:solidFill>
                  <a:srgbClr val="ffffff"/>
                </a:solidFill>
                <a:latin typeface="Arial"/>
                <a:ea typeface="DejaVu Sans"/>
              </a:rPr>
              <a:t> </a:t>
            </a:r>
            <a:r>
              <a:rPr b="1" lang="fr-BE" sz="1800" spc="-1" strike="noStrike">
                <a:solidFill>
                  <a:srgbClr val="ffffff"/>
                </a:solidFill>
                <a:latin typeface="Arial"/>
                <a:ea typeface="DejaVu Sans"/>
              </a:rPr>
              <a:t>Paroles : B. Ducatel – Mus : B. Mélois</a:t>
            </a: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R. Que soit béni le Nom de Dieu,</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De siècle en siècle,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Qu’il soit béni ! (bis)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1. À lui la sagesse et la force,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Toutes ses voies sont droites,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Il porte juste sentence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En toutes choses.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2. À lui le secret des abîmes,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Il connaît les ténèbres,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Et la lumière réside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Auprès de lui.</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CustomShape 11"/>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00" name="CustomShape 12"/>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u="sng">
                <a:solidFill>
                  <a:srgbClr val="ffffff"/>
                </a:solidFill>
                <a:uFill>
                  <a:solidFill>
                    <a:srgbClr val="ffffff"/>
                  </a:solidFill>
                </a:uFill>
                <a:latin typeface="Arial"/>
                <a:ea typeface="DejaVu Sans"/>
              </a:rPr>
              <a:t>2.</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Aux portes du désert tu dois choisir</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La route à prendre vers la liberté.</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Le feu comme un appel qu'il faut saisir</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Nous montre le chemin de l'unité.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4" name="CustomShape 1"/>
          <p:cNvSpPr/>
          <p:nvPr/>
        </p:nvSpPr>
        <p:spPr>
          <a:xfrm>
            <a:off x="144000" y="443160"/>
            <a:ext cx="6622560" cy="80053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2800" spc="-1" strike="noStrike" u="sng">
                <a:solidFill>
                  <a:srgbClr val="ffffff"/>
                </a:solidFill>
                <a:uFill>
                  <a:solidFill>
                    <a:srgbClr val="ffffff"/>
                  </a:solidFill>
                </a:uFill>
                <a:latin typeface="Arial"/>
                <a:ea typeface="DejaVu Sans"/>
              </a:rPr>
              <a:t>Refrain :</a:t>
            </a:r>
            <a:endParaRPr b="0" lang="fr-BE" sz="28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Que soit béni le Nom de Dieu,</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De siècle en siècle,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Qu’il soit béni ! (bis)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3. À lui la gloire et la louange,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Il répond aux prières,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Il donne l’intelligence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Et la sagesse.</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4. Rendons gloire à Dieu</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notre Père,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À son Fils Jésus-Christ,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Gloire à l’Esprit d’amour,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Arial"/>
                <a:ea typeface="DejaVu Sans"/>
              </a:rPr>
              <a:t>Dans tous les siècles.</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95" name=""/>
          <p:cNvSpPr/>
          <p:nvPr/>
        </p:nvSpPr>
        <p:spPr>
          <a:xfrm>
            <a:off x="368280" y="2124000"/>
            <a:ext cx="6121440" cy="4572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
        <p:nvSpPr>
          <p:cNvPr id="696" name=""/>
          <p:cNvSpPr/>
          <p:nvPr/>
        </p:nvSpPr>
        <p:spPr>
          <a:xfrm>
            <a:off x="404640" y="2268360"/>
            <a:ext cx="6048720" cy="1590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697" name=""/>
          <p:cNvSpPr/>
          <p:nvPr/>
        </p:nvSpPr>
        <p:spPr>
          <a:xfrm>
            <a:off x="765000" y="2124000"/>
            <a:ext cx="5328000" cy="27219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698" name=""/>
          <p:cNvSpPr/>
          <p:nvPr/>
        </p:nvSpPr>
        <p:spPr>
          <a:xfrm>
            <a:off x="525600" y="2124000"/>
            <a:ext cx="5805360" cy="3287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400" spc="-1" strike="noStrike">
                <a:solidFill>
                  <a:srgbClr val="ffffff"/>
                </a:solidFill>
                <a:latin typeface="Cambria"/>
              </a:rPr>
              <a:t> </a:t>
            </a: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699" name=""/>
          <p:cNvSpPr/>
          <p:nvPr/>
        </p:nvSpPr>
        <p:spPr>
          <a:xfrm>
            <a:off x="331920" y="1692360"/>
            <a:ext cx="6192720" cy="3853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00" name=""/>
          <p:cNvSpPr/>
          <p:nvPr/>
        </p:nvSpPr>
        <p:spPr>
          <a:xfrm>
            <a:off x="600120" y="191880"/>
            <a:ext cx="5664240" cy="861408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u="sng">
                <a:solidFill>
                  <a:srgbClr val="ffffff"/>
                </a:solidFill>
                <a:uFillTx/>
                <a:latin typeface="Arial"/>
                <a:ea typeface="DejaVu Sans"/>
              </a:rPr>
              <a:t>Sanctus</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000" spc="-1" strike="noStrike">
                <a:solidFill>
                  <a:srgbClr val="ffffff"/>
                </a:solidFill>
                <a:latin typeface="Arial"/>
                <a:ea typeface="DejaVu Sans"/>
              </a:rPr>
              <a:t>Messe de saint Pierre et de saint Paul</a:t>
            </a:r>
            <a:endParaRPr b="0" lang="fr-BE" sz="2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16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Saint ! Saint ! le Seigneur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Dieu de l’univers.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Saint ! Saint ! le Seigneur</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Hosanna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Le ciel et la terre sont remplis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De ta gloire. Hosanna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Béni soit celui qui vient</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au nom du Seigneur.</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Hosanna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Saint ! Saint ! le Seigneur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Dieu de l’univers. </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rPr>
              <a:t>Saint ! Saint ! le Seigneur</a:t>
            </a:r>
            <a:endParaRPr b="0" lang="fr-BE" sz="30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000" spc="-1" strike="noStrike">
                <a:solidFill>
                  <a:srgbClr val="ffffff"/>
                </a:solidFill>
                <a:latin typeface="Arial"/>
                <a:ea typeface="Microsoft YaHei"/>
              </a:rPr>
              <a:t>Hosanna ! </a:t>
            </a:r>
            <a:r>
              <a:rPr b="1" lang="fr-FR" sz="3000" spc="-1" strike="noStrike">
                <a:solidFill>
                  <a:srgbClr val="ffffff"/>
                </a:solidFill>
                <a:latin typeface="Arial"/>
              </a:rPr>
              <a:t>Hosanna !</a:t>
            </a:r>
            <a:endParaRPr b="0" lang="fr-BE" sz="3000" spc="-1" strike="noStrike">
              <a:solidFill>
                <a:srgbClr val="000000"/>
              </a:solidFill>
              <a:latin typeface="Arial"/>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01" name=""/>
          <p:cNvSpPr/>
          <p:nvPr/>
        </p:nvSpPr>
        <p:spPr>
          <a:xfrm>
            <a:off x="368280" y="2124000"/>
            <a:ext cx="6121440" cy="4572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
        <p:nvSpPr>
          <p:cNvPr id="702" name=""/>
          <p:cNvSpPr/>
          <p:nvPr/>
        </p:nvSpPr>
        <p:spPr>
          <a:xfrm>
            <a:off x="404640" y="2268360"/>
            <a:ext cx="6048720" cy="1590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03" name=""/>
          <p:cNvSpPr/>
          <p:nvPr/>
        </p:nvSpPr>
        <p:spPr>
          <a:xfrm>
            <a:off x="765000" y="2124000"/>
            <a:ext cx="5328000" cy="27219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04" name=""/>
          <p:cNvSpPr/>
          <p:nvPr/>
        </p:nvSpPr>
        <p:spPr>
          <a:xfrm>
            <a:off x="525600" y="2124000"/>
            <a:ext cx="5805360" cy="3287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400" spc="-1" strike="noStrike">
                <a:solidFill>
                  <a:srgbClr val="ffffff"/>
                </a:solidFill>
                <a:latin typeface="Cambria"/>
              </a:rPr>
              <a:t> </a:t>
            </a: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05" name=""/>
          <p:cNvSpPr/>
          <p:nvPr/>
        </p:nvSpPr>
        <p:spPr>
          <a:xfrm>
            <a:off x="331920" y="1692360"/>
            <a:ext cx="6192720" cy="3853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06" name=""/>
          <p:cNvSpPr/>
          <p:nvPr/>
        </p:nvSpPr>
        <p:spPr>
          <a:xfrm>
            <a:off x="368280" y="2124000"/>
            <a:ext cx="6121440" cy="4572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ffffff"/>
              </a:solidFill>
              <a:latin typeface="Arial"/>
            </a:endParaRPr>
          </a:p>
        </p:txBody>
      </p:sp>
      <p:sp>
        <p:nvSpPr>
          <p:cNvPr id="707" name=""/>
          <p:cNvSpPr/>
          <p:nvPr/>
        </p:nvSpPr>
        <p:spPr>
          <a:xfrm>
            <a:off x="404640" y="2268360"/>
            <a:ext cx="6048720" cy="1590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p:txBody>
      </p:sp>
      <p:sp>
        <p:nvSpPr>
          <p:cNvPr id="708" name=""/>
          <p:cNvSpPr/>
          <p:nvPr/>
        </p:nvSpPr>
        <p:spPr>
          <a:xfrm>
            <a:off x="765000" y="2124000"/>
            <a:ext cx="5328000" cy="27219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p:txBody>
      </p:sp>
      <p:sp>
        <p:nvSpPr>
          <p:cNvPr id="709" name=""/>
          <p:cNvSpPr/>
          <p:nvPr/>
        </p:nvSpPr>
        <p:spPr>
          <a:xfrm>
            <a:off x="525600" y="2124000"/>
            <a:ext cx="5805360" cy="3287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400" spc="-1" strike="noStrike">
                <a:solidFill>
                  <a:srgbClr val="ffffff"/>
                </a:solidFill>
                <a:latin typeface="Cambria"/>
              </a:rPr>
              <a:t> </a:t>
            </a: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p:txBody>
      </p:sp>
      <p:sp>
        <p:nvSpPr>
          <p:cNvPr id="710" name=""/>
          <p:cNvSpPr/>
          <p:nvPr/>
        </p:nvSpPr>
        <p:spPr>
          <a:xfrm>
            <a:off x="331920" y="1692360"/>
            <a:ext cx="6192720" cy="3853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ffffff"/>
              </a:solidFill>
              <a:latin typeface="Arial"/>
            </a:endParaRPr>
          </a:p>
        </p:txBody>
      </p:sp>
      <p:sp>
        <p:nvSpPr>
          <p:cNvPr id="711" name=""/>
          <p:cNvSpPr/>
          <p:nvPr/>
        </p:nvSpPr>
        <p:spPr>
          <a:xfrm>
            <a:off x="360" y="268920"/>
            <a:ext cx="6895440" cy="778572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br>
              <a:rPr sz="2400"/>
            </a:br>
            <a:r>
              <a:rPr b="1" lang="fr-BE" sz="3200" spc="-1" strike="noStrike" u="sng">
                <a:solidFill>
                  <a:srgbClr val="ffffff"/>
                </a:solidFill>
                <a:uFillTx/>
                <a:latin typeface="Arial"/>
                <a:ea typeface="DejaVu Sans"/>
              </a:rPr>
              <a:t>Anamnèse</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000" spc="-1" strike="noStrike">
                <a:solidFill>
                  <a:srgbClr val="ffffff"/>
                </a:solidFill>
                <a:latin typeface="Arial"/>
                <a:ea typeface="DejaVu Sans"/>
              </a:rPr>
              <a:t>Messe de saint Pierre et de saint Paul</a:t>
            </a:r>
            <a:r>
              <a:rPr b="0" lang="fr-BE" sz="2400" spc="-1" strike="noStrike">
                <a:solidFill>
                  <a:srgbClr val="ffffff"/>
                </a:solidFill>
                <a:latin typeface="Arial"/>
                <a:ea typeface="DejaVu Sans"/>
              </a:rPr>
              <a:t> </a:t>
            </a:r>
            <a:endParaRPr b="0" lang="fr-BE" sz="24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Soliste : Gloire à toi qui étais mort</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Gloire à toi qui étais mort</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Soliste : Gloire à toi, ressuscité</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Gloire à toi, ressuscité</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Soliste : Gloire à toi qui reviendras</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Gloire à toi qui reviendras </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Soliste : Louange et gloire à Toi</a:t>
            </a:r>
            <a:endParaRPr b="0" lang="fr-BE" sz="3200" spc="-1" strike="noStrike">
              <a:solidFill>
                <a:srgbClr val="ffffff"/>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Louange et gloire à Toi </a:t>
            </a:r>
            <a:endParaRPr b="0" lang="fr-BE" sz="3200" spc="-1" strike="noStrike">
              <a:solidFill>
                <a:srgbClr val="ffffff"/>
              </a:solidFill>
              <a:latin typeface="Arial"/>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CustomShape 1"/>
          <p:cNvSpPr/>
          <p:nvPr/>
        </p:nvSpPr>
        <p:spPr>
          <a:xfrm>
            <a:off x="130320" y="1181880"/>
            <a:ext cx="6595200" cy="77680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pic>
        <p:nvPicPr>
          <p:cNvPr id="713" name="Image 439" descr=""/>
          <p:cNvPicPr/>
          <p:nvPr/>
        </p:nvPicPr>
        <p:blipFill>
          <a:blip r:embed="rId1"/>
          <a:stretch/>
        </p:blipFill>
        <p:spPr>
          <a:xfrm>
            <a:off x="-78120" y="-86400"/>
            <a:ext cx="6934680" cy="9824400"/>
          </a:xfrm>
          <a:prstGeom prst="rect">
            <a:avLst/>
          </a:prstGeom>
          <a:ln w="0">
            <a:noFill/>
          </a:ln>
        </p:spPr>
      </p:pic>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14" name=""/>
          <p:cNvSpPr/>
          <p:nvPr/>
        </p:nvSpPr>
        <p:spPr>
          <a:xfrm>
            <a:off x="368280" y="2124000"/>
            <a:ext cx="6121440" cy="4572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
        <p:nvSpPr>
          <p:cNvPr id="715" name=""/>
          <p:cNvSpPr/>
          <p:nvPr/>
        </p:nvSpPr>
        <p:spPr>
          <a:xfrm>
            <a:off x="404640" y="2268360"/>
            <a:ext cx="6048720" cy="1590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16" name=""/>
          <p:cNvSpPr/>
          <p:nvPr/>
        </p:nvSpPr>
        <p:spPr>
          <a:xfrm>
            <a:off x="765000" y="2124000"/>
            <a:ext cx="5328000" cy="27219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17" name=""/>
          <p:cNvSpPr/>
          <p:nvPr/>
        </p:nvSpPr>
        <p:spPr>
          <a:xfrm>
            <a:off x="525600" y="2124000"/>
            <a:ext cx="5805360" cy="3287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400" spc="-1" strike="noStrike">
                <a:solidFill>
                  <a:srgbClr val="ffffff"/>
                </a:solidFill>
                <a:latin typeface="Cambria"/>
              </a:rPr>
              <a:t> </a:t>
            </a: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18" name=""/>
          <p:cNvSpPr/>
          <p:nvPr/>
        </p:nvSpPr>
        <p:spPr>
          <a:xfrm>
            <a:off x="331920" y="1692360"/>
            <a:ext cx="6192720" cy="3853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a:p>
            <a:pPr algn="ctr">
              <a:lnSpc>
                <a:spcPct val="100000"/>
              </a:lnSpc>
              <a:spcBef>
                <a:spcPts val="1536"/>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400" spc="-1" strike="noStrike">
              <a:solidFill>
                <a:srgbClr val="000000"/>
              </a:solidFill>
              <a:latin typeface="Arial"/>
            </a:endParaRPr>
          </a:p>
        </p:txBody>
      </p:sp>
      <p:sp>
        <p:nvSpPr>
          <p:cNvPr id="719" name=""/>
          <p:cNvSpPr/>
          <p:nvPr/>
        </p:nvSpPr>
        <p:spPr>
          <a:xfrm>
            <a:off x="-7920" y="-477000"/>
            <a:ext cx="6759720" cy="927720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br>
              <a:rPr sz="2400"/>
            </a:br>
            <a:r>
              <a:rPr b="1" lang="fr-BE" sz="3200" spc="-1" strike="noStrike" u="sng">
                <a:solidFill>
                  <a:srgbClr val="ffffff"/>
                </a:solidFill>
                <a:uFillTx/>
                <a:latin typeface="Arial"/>
                <a:ea typeface="DejaVu Sans"/>
              </a:rPr>
              <a:t>Agnus</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fr-BE" sz="2000" spc="-1" strike="noStrike">
                <a:solidFill>
                  <a:srgbClr val="ffffff"/>
                </a:solidFill>
                <a:latin typeface="Arial"/>
                <a:ea typeface="DejaVu Sans"/>
              </a:rPr>
              <a:t>Messe de saint Pierre et de saint Paul</a:t>
            </a:r>
            <a:r>
              <a:rPr b="0" lang="fr-BE" sz="2400" spc="-1" strike="noStrike">
                <a:solidFill>
                  <a:srgbClr val="ffffff"/>
                </a:solidFill>
                <a:latin typeface="Arial"/>
                <a:ea typeface="DejaVu Sans"/>
              </a:rPr>
              <a:t> </a:t>
            </a:r>
            <a:endParaRPr b="0" lang="fr-BE" sz="24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Agneau de Dieu,</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qui enlèves les péchés du monde,</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prends pitié de nous.</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prends pitié de nous.</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Agneau de Dieu,</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qui enlèves les péchés du monde,</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prends pitié de nous.</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prends pitié de nous.</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Agneau de Dieu,</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qui enlèves les péchés du monde,</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donne-nous la paix.</a:t>
            </a:r>
            <a:endParaRPr b="0" lang="fr-BE" sz="3200" spc="-1" strike="noStrike">
              <a:solidFill>
                <a:srgbClr val="000000"/>
              </a:solidFill>
              <a:latin typeface="Arial"/>
            </a:endParaRPr>
          </a:p>
          <a:p>
            <a:pPr>
              <a:lnSpc>
                <a:spcPct val="100000"/>
              </a:lnSpc>
              <a:spcBef>
                <a:spcPts val="37"/>
              </a:spcBef>
              <a:spcAft>
                <a:spcPts val="37"/>
              </a:spcAft>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FR" sz="3200" spc="-1" strike="noStrike">
                <a:solidFill>
                  <a:srgbClr val="ffffff"/>
                </a:solidFill>
                <a:latin typeface="Arial"/>
              </a:rPr>
              <a:t>Tous : donne-nous la paix.</a:t>
            </a:r>
            <a:endParaRPr b="0" lang="fr-BE" sz="3200" spc="-1" strike="noStrike">
              <a:solidFill>
                <a:srgbClr val="000000"/>
              </a:solidFill>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CustomShape 15"/>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02" name="CustomShape 14"/>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endParaRPr b="0" lang="fr-BE" sz="24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un grand feu au sommet de la montagne,</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tes yeux.</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Autour de ce feu tous les peuples se rejoignent,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Allume le feu de Dieu.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0" name="CustomShape 1"/>
          <p:cNvSpPr/>
          <p:nvPr/>
        </p:nvSpPr>
        <p:spPr>
          <a:xfrm>
            <a:off x="-431640" y="360360"/>
            <a:ext cx="7871760" cy="8380800"/>
          </a:xfrm>
          <a:custGeom>
            <a:avLst/>
            <a:gdLst>
              <a:gd name="textAreaLeft" fmla="*/ 0 w 7871760"/>
              <a:gd name="textAreaRight" fmla="*/ 7872120 w 7871760"/>
              <a:gd name="textAreaTop" fmla="*/ 0 h 8380800"/>
              <a:gd name="textAreaBottom" fmla="*/ 8381160 h 83808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0" lang="fr-FR" sz="2400" spc="-1" strike="noStrike" u="sng">
                <a:solidFill>
                  <a:srgbClr val="ffffff"/>
                </a:solidFill>
                <a:uFill>
                  <a:solidFill>
                    <a:srgbClr val="ffffff"/>
                  </a:solidFill>
                </a:uFill>
                <a:latin typeface="Cambria"/>
                <a:ea typeface="DejaVu Sans"/>
              </a:rPr>
              <a:t>IL EST TEMPS DE QUITTER VOS TOMBEAUX</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R/ Il est temps de quitter</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vos tombeaux</a:t>
            </a:r>
            <a:br>
              <a:rPr sz="1800"/>
            </a:br>
            <a:r>
              <a:rPr b="1" lang="fr-FR" sz="3200" spc="-1" strike="noStrike">
                <a:solidFill>
                  <a:srgbClr val="ffffff"/>
                </a:solidFill>
                <a:latin typeface="Cambria"/>
                <a:ea typeface="DejaVu Sans"/>
              </a:rPr>
              <a:t>De sortir du sommeil de la nuit,</a:t>
            </a:r>
            <a:br>
              <a:rPr sz="1800"/>
            </a:br>
            <a:r>
              <a:rPr b="1" lang="fr-FR" sz="3200" spc="-1" strike="noStrike">
                <a:solidFill>
                  <a:srgbClr val="ffffff"/>
                </a:solidFill>
                <a:latin typeface="Cambria"/>
                <a:ea typeface="DejaVu Sans"/>
              </a:rPr>
              <a:t>D'aller vers la lumière acclamer </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le Dieu trois fois Saint ! (bis)</a:t>
            </a:r>
            <a:br>
              <a:rPr sz="1800"/>
            </a:br>
            <a:br>
              <a:rPr sz="1800"/>
            </a:br>
            <a:br>
              <a:rPr sz="1800"/>
            </a:br>
            <a:r>
              <a:rPr b="0" lang="fr-FR" sz="3200" spc="-1" strike="noStrike">
                <a:solidFill>
                  <a:srgbClr val="ffffff"/>
                </a:solidFill>
                <a:latin typeface="Cambria"/>
                <a:ea typeface="DejaVu Sans"/>
              </a:rPr>
              <a:t>1 - Vainqueur de la nuit,</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Cambria"/>
                <a:ea typeface="DejaVu Sans"/>
              </a:rPr>
              <a:t>Christ ressuscité,</a:t>
            </a:r>
            <a:br>
              <a:rPr sz="1800"/>
            </a:br>
            <a:r>
              <a:rPr b="0" lang="fr-FR" sz="3200" spc="-1" strike="noStrike">
                <a:solidFill>
                  <a:srgbClr val="ffffff"/>
                </a:solidFill>
                <a:latin typeface="Cambria"/>
                <a:ea typeface="DejaVu Sans"/>
              </a:rPr>
              <a:t>Tu dévoiles la face du Père.</a:t>
            </a:r>
            <a:br>
              <a:rPr sz="1800"/>
            </a:br>
            <a:r>
              <a:rPr b="0" lang="fr-FR" sz="3200" spc="-1" strike="noStrike">
                <a:solidFill>
                  <a:srgbClr val="ffffff"/>
                </a:solidFill>
                <a:latin typeface="Cambria"/>
                <a:ea typeface="DejaVu Sans"/>
              </a:rPr>
              <a:t>Tu es la lumière, tu es notre joie.</a:t>
            </a:r>
            <a:br>
              <a:rPr sz="1800"/>
            </a:br>
            <a:r>
              <a:rPr b="0" lang="fr-FR" sz="3200" spc="-1" strike="noStrike">
                <a:solidFill>
                  <a:srgbClr val="ffffff"/>
                </a:solidFill>
                <a:latin typeface="Cambria"/>
                <a:ea typeface="DejaVu Sans"/>
              </a:rPr>
              <a:t>Sois béni, ô Dieu qui nous libère !</a:t>
            </a:r>
            <a:br>
              <a:rPr sz="1800"/>
            </a:br>
            <a:br>
              <a:rPr sz="3200"/>
            </a:b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1" name="CustomShape 1"/>
          <p:cNvSpPr/>
          <p:nvPr/>
        </p:nvSpPr>
        <p:spPr>
          <a:xfrm>
            <a:off x="0" y="360360"/>
            <a:ext cx="6857640" cy="6796080"/>
          </a:xfrm>
          <a:custGeom>
            <a:avLst/>
            <a:gdLst>
              <a:gd name="textAreaLeft" fmla="*/ 0 w 6857640"/>
              <a:gd name="textAreaRight" fmla="*/ 6858000 w 6857640"/>
              <a:gd name="textAreaTop" fmla="*/ 0 h 6796080"/>
              <a:gd name="textAreaBottom" fmla="*/ 6796440 h 6796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R/ Il est temps de quitter</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vos tombeaux</a:t>
            </a:r>
            <a:br>
              <a:rPr sz="1800"/>
            </a:br>
            <a:r>
              <a:rPr b="1" lang="fr-FR" sz="3200" spc="-1" strike="noStrike">
                <a:solidFill>
                  <a:srgbClr val="ffffff"/>
                </a:solidFill>
                <a:latin typeface="Cambria"/>
                <a:ea typeface="DejaVu Sans"/>
              </a:rPr>
              <a:t>De sortir du sommeil de la nuit,</a:t>
            </a:r>
            <a:br>
              <a:rPr sz="1800"/>
            </a:br>
            <a:r>
              <a:rPr b="1" lang="fr-FR" sz="3200" spc="-1" strike="noStrike">
                <a:solidFill>
                  <a:srgbClr val="ffffff"/>
                </a:solidFill>
                <a:latin typeface="Cambria"/>
                <a:ea typeface="DejaVu Sans"/>
              </a:rPr>
              <a:t>D'aller vers la lumière acclamer </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le Dieu trois fois Saint ! (bis)</a:t>
            </a:r>
            <a:br>
              <a:rPr sz="1800"/>
            </a:br>
            <a:br>
              <a:rPr sz="1800"/>
            </a:br>
            <a:br>
              <a:rPr sz="1800"/>
            </a:br>
            <a:r>
              <a:rPr b="0" lang="fr-FR" sz="3200" spc="-1" strike="noStrike">
                <a:solidFill>
                  <a:srgbClr val="ffffff"/>
                </a:solidFill>
                <a:latin typeface="Cambria"/>
                <a:ea typeface="DejaVu Sans"/>
              </a:rPr>
              <a:t>2 - Unis à ton corps, Christ ressuscité,</a:t>
            </a:r>
            <a:br>
              <a:rPr sz="1800"/>
            </a:br>
            <a:r>
              <a:rPr b="0" lang="fr-FR" sz="3200" spc="-1" strike="noStrike">
                <a:solidFill>
                  <a:srgbClr val="ffffff"/>
                </a:solidFill>
                <a:latin typeface="Cambria"/>
                <a:ea typeface="DejaVu Sans"/>
              </a:rPr>
              <a:t>Tu nous mènes à la gloire éternelle</a:t>
            </a:r>
            <a:br>
              <a:rPr sz="1800"/>
            </a:br>
            <a:r>
              <a:rPr b="0" lang="fr-FR" sz="3200" spc="-1" strike="noStrike">
                <a:solidFill>
                  <a:srgbClr val="ffffff"/>
                </a:solidFill>
                <a:latin typeface="Cambria"/>
                <a:ea typeface="DejaVu Sans"/>
              </a:rPr>
              <a:t>Tu présentes au Père</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Cambria"/>
                <a:ea typeface="DejaVu Sans"/>
              </a:rPr>
              <a:t>ceux qu'il t'a confiés.</a:t>
            </a:r>
            <a:br>
              <a:rPr sz="1800"/>
            </a:br>
            <a:r>
              <a:rPr b="0" lang="fr-FR" sz="3200" spc="-1" strike="noStrike">
                <a:solidFill>
                  <a:srgbClr val="ffffff"/>
                </a:solidFill>
                <a:latin typeface="Cambria"/>
                <a:ea typeface="DejaVu Sans"/>
              </a:rPr>
              <a:t>Sois loué, reçois notre prière !</a:t>
            </a:r>
            <a:br>
              <a:rPr sz="3200"/>
            </a:b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2" name="CustomShape 1"/>
          <p:cNvSpPr/>
          <p:nvPr/>
        </p:nvSpPr>
        <p:spPr>
          <a:xfrm>
            <a:off x="-531720" y="287280"/>
            <a:ext cx="7872120" cy="7161840"/>
          </a:xfrm>
          <a:custGeom>
            <a:avLst/>
            <a:gdLst>
              <a:gd name="textAreaLeft" fmla="*/ 0 w 7872120"/>
              <a:gd name="textAreaRight" fmla="*/ 7872480 w 7872120"/>
              <a:gd name="textAreaTop" fmla="*/ 0 h 7161840"/>
              <a:gd name="textAreaBottom" fmla="*/ 7162200 h 71618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R/ Il est temps de quitter</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vos tombeaux</a:t>
            </a:r>
            <a:br>
              <a:rPr sz="1800"/>
            </a:br>
            <a:r>
              <a:rPr b="1" lang="fr-FR" sz="3200" spc="-1" strike="noStrike">
                <a:solidFill>
                  <a:srgbClr val="ffffff"/>
                </a:solidFill>
                <a:latin typeface="Cambria"/>
                <a:ea typeface="DejaVu Sans"/>
              </a:rPr>
              <a:t>De sortir du sommeil de la nuit,</a:t>
            </a:r>
            <a:br>
              <a:rPr sz="1800"/>
            </a:br>
            <a:r>
              <a:rPr b="1" lang="fr-FR" sz="3200" spc="-1" strike="noStrike">
                <a:solidFill>
                  <a:srgbClr val="ffffff"/>
                </a:solidFill>
                <a:latin typeface="Cambria"/>
                <a:ea typeface="DejaVu Sans"/>
              </a:rPr>
              <a:t>D'aller vers la lumière acclamer </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le Dieu trois fois Saint ! (bis)</a:t>
            </a:r>
            <a:br>
              <a:rPr sz="1800"/>
            </a:br>
            <a:br>
              <a:rPr sz="1800"/>
            </a:br>
            <a:br>
              <a:rPr sz="1800"/>
            </a:br>
            <a:br>
              <a:rPr sz="1800"/>
            </a:br>
            <a:r>
              <a:rPr b="0" lang="fr-FR" sz="3200" spc="-1" strike="noStrike">
                <a:solidFill>
                  <a:srgbClr val="ffffff"/>
                </a:solidFill>
                <a:latin typeface="Cambria"/>
                <a:ea typeface="DejaVu Sans"/>
              </a:rPr>
              <a:t>3 - Tu donnes l'Esprit,</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Cambria"/>
                <a:ea typeface="DejaVu Sans"/>
              </a:rPr>
              <a:t>Christ ressuscité,</a:t>
            </a:r>
            <a:br>
              <a:rPr sz="1800"/>
            </a:br>
            <a:r>
              <a:rPr b="0" lang="fr-FR" sz="3200" spc="-1" strike="noStrike">
                <a:solidFill>
                  <a:srgbClr val="ffffff"/>
                </a:solidFill>
                <a:latin typeface="Cambria"/>
                <a:ea typeface="DejaVu Sans"/>
              </a:rPr>
              <a:t>Tu déverses les fleuves d'eaux vives.</a:t>
            </a:r>
            <a:br>
              <a:rPr sz="1800"/>
            </a:br>
            <a:r>
              <a:rPr b="0" lang="fr-FR" sz="3200" spc="-1" strike="noStrike">
                <a:solidFill>
                  <a:srgbClr val="ffffff"/>
                </a:solidFill>
                <a:latin typeface="Cambria"/>
                <a:ea typeface="DejaVu Sans"/>
              </a:rPr>
              <a:t>Fils aimé du Père tu nous as sauvés</a:t>
            </a:r>
            <a:br>
              <a:rPr sz="1800"/>
            </a:br>
            <a:r>
              <a:rPr b="0" lang="fr-FR" sz="3200" spc="-1" strike="noStrike">
                <a:solidFill>
                  <a:srgbClr val="ffffff"/>
                </a:solidFill>
                <a:latin typeface="Cambria"/>
                <a:ea typeface="DejaVu Sans"/>
              </a:rPr>
              <a:t>Gloire à toi, pour ta miséricorde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3" name="CustomShape 1"/>
          <p:cNvSpPr/>
          <p:nvPr/>
        </p:nvSpPr>
        <p:spPr>
          <a:xfrm>
            <a:off x="-531720" y="360360"/>
            <a:ext cx="7872120" cy="7770960"/>
          </a:xfrm>
          <a:custGeom>
            <a:avLst/>
            <a:gdLst>
              <a:gd name="textAreaLeft" fmla="*/ 0 w 7872120"/>
              <a:gd name="textAreaRight" fmla="*/ 7872480 w 7872120"/>
              <a:gd name="textAreaTop" fmla="*/ 0 h 7770960"/>
              <a:gd name="textAreaBottom" fmla="*/ 7771320 h 77709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R/ Il est temps de quitter</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vos tombeaux</a:t>
            </a:r>
            <a:br>
              <a:rPr sz="1800"/>
            </a:br>
            <a:r>
              <a:rPr b="1" lang="fr-FR" sz="3200" spc="-1" strike="noStrike">
                <a:solidFill>
                  <a:srgbClr val="ffffff"/>
                </a:solidFill>
                <a:latin typeface="Cambria"/>
                <a:ea typeface="DejaVu Sans"/>
              </a:rPr>
              <a:t>De sortir du sommeil de la nuit,</a:t>
            </a:r>
            <a:br>
              <a:rPr sz="1800"/>
            </a:br>
            <a:r>
              <a:rPr b="1" lang="fr-FR" sz="3200" spc="-1" strike="noStrike">
                <a:solidFill>
                  <a:srgbClr val="ffffff"/>
                </a:solidFill>
                <a:latin typeface="Cambria"/>
                <a:ea typeface="DejaVu Sans"/>
              </a:rPr>
              <a:t>D'aller vers la lumière acclamer </a:t>
            </a:r>
            <a:endParaRPr b="0" lang="fr-BE" sz="3200" spc="-1" strike="noStrike">
              <a:solidFill>
                <a:srgbClr val="ffffff"/>
              </a:solidFill>
              <a:latin typeface="Arial"/>
            </a:endParaRPr>
          </a:p>
          <a:p>
            <a:pPr algn="ctr" defTabSz="914400">
              <a:lnSpc>
                <a:spcPct val="100000"/>
              </a:lnSpc>
            </a:pPr>
            <a:r>
              <a:rPr b="1" lang="fr-FR" sz="3200" spc="-1" strike="noStrike">
                <a:solidFill>
                  <a:srgbClr val="ffffff"/>
                </a:solidFill>
                <a:latin typeface="Cambria"/>
                <a:ea typeface="DejaVu Sans"/>
              </a:rPr>
              <a:t>le Dieu trois fois Saint ! (bis)</a:t>
            </a:r>
            <a:br>
              <a:rPr sz="1800"/>
            </a:br>
            <a:br>
              <a:rPr sz="1800"/>
            </a:br>
            <a:br>
              <a:rPr sz="1800"/>
            </a:br>
            <a:r>
              <a:rPr b="0" lang="fr-FR" sz="3200" spc="-1" strike="noStrike">
                <a:solidFill>
                  <a:srgbClr val="ffffff"/>
                </a:solidFill>
                <a:latin typeface="Cambria"/>
                <a:ea typeface="DejaVu Sans"/>
              </a:rPr>
              <a:t>4 - Roi de l'univers,</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Cambria"/>
                <a:ea typeface="DejaVu Sans"/>
              </a:rPr>
              <a:t>Christ ressuscité,</a:t>
            </a:r>
            <a:br>
              <a:rPr sz="1800"/>
            </a:br>
            <a:r>
              <a:rPr b="0" lang="fr-FR" sz="3200" spc="-1" strike="noStrike">
                <a:solidFill>
                  <a:srgbClr val="ffffff"/>
                </a:solidFill>
                <a:latin typeface="Cambria"/>
                <a:ea typeface="DejaVu Sans"/>
              </a:rPr>
              <a:t>Toi qui trônes à la droite du Père.</a:t>
            </a:r>
            <a:br>
              <a:rPr sz="1800"/>
            </a:br>
            <a:r>
              <a:rPr b="0" lang="fr-FR" sz="3200" spc="-1" strike="noStrike">
                <a:solidFill>
                  <a:srgbClr val="ffffff"/>
                </a:solidFill>
                <a:latin typeface="Cambria"/>
                <a:ea typeface="DejaVu Sans"/>
              </a:rPr>
              <a:t>Tu viens dans la gloire</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Cambria"/>
                <a:ea typeface="DejaVu Sans"/>
              </a:rPr>
              <a:t>pour nous relever</a:t>
            </a:r>
            <a:br>
              <a:rPr sz="1800"/>
            </a:br>
            <a:r>
              <a:rPr b="0" lang="fr-FR" sz="3200" spc="-1" strike="noStrike">
                <a:solidFill>
                  <a:srgbClr val="ffffff"/>
                </a:solidFill>
                <a:latin typeface="Cambria"/>
                <a:ea typeface="DejaVu Sans"/>
              </a:rPr>
              <a:t>Ô Seigneur</a:t>
            </a:r>
            <a:endParaRPr b="0" lang="fr-BE" sz="3200" spc="-1" strike="noStrike">
              <a:solidFill>
                <a:srgbClr val="ffffff"/>
              </a:solidFill>
              <a:latin typeface="Arial"/>
            </a:endParaRPr>
          </a:p>
          <a:p>
            <a:pPr algn="ctr" defTabSz="914400">
              <a:lnSpc>
                <a:spcPct val="100000"/>
              </a:lnSpc>
            </a:pPr>
            <a:r>
              <a:rPr b="0" lang="fr-FR" sz="3200" spc="-1" strike="noStrike">
                <a:solidFill>
                  <a:srgbClr val="ffffff"/>
                </a:solidFill>
                <a:latin typeface="Cambria"/>
                <a:ea typeface="DejaVu Sans"/>
              </a:rPr>
              <a:t>que s'ouvre ton royaume !</a:t>
            </a:r>
            <a:br>
              <a:rPr sz="3200"/>
            </a:b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4" name="Picture 2" descr=""/>
          <p:cNvPicPr/>
          <p:nvPr/>
        </p:nvPicPr>
        <p:blipFill>
          <a:blip r:embed="rId1"/>
          <a:stretch/>
        </p:blipFill>
        <p:spPr>
          <a:xfrm>
            <a:off x="-171360" y="4067280"/>
            <a:ext cx="7171560" cy="4952160"/>
          </a:xfrm>
          <a:prstGeom prst="rect">
            <a:avLst/>
          </a:prstGeom>
          <a:ln w="0">
            <a:noFill/>
          </a:ln>
        </p:spPr>
      </p:pic>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5" name="CustomShape 1"/>
          <p:cNvSpPr/>
          <p:nvPr/>
        </p:nvSpPr>
        <p:spPr>
          <a:xfrm>
            <a:off x="-504000" y="216000"/>
            <a:ext cx="7560000" cy="81284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fr-BE" sz="2400" spc="-1" strike="noStrike" u="sng">
                <a:solidFill>
                  <a:srgbClr val="ffffff"/>
                </a:solidFill>
                <a:uFill>
                  <a:solidFill>
                    <a:srgbClr val="ffffff"/>
                  </a:solidFill>
                </a:uFill>
                <a:latin typeface="Cambria"/>
                <a:ea typeface="DejaVu Sans"/>
              </a:rPr>
              <a:t>HYMNE PASCALE</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BE" sz="2400" spc="-1" strike="noStrike" u="sng">
                <a:solidFill>
                  <a:srgbClr val="ffffff"/>
                </a:solidFill>
                <a:uFill>
                  <a:solidFill>
                    <a:srgbClr val="ffffff"/>
                  </a:solidFill>
                </a:uFill>
                <a:latin typeface="Cambria"/>
                <a:ea typeface="DejaVu Sans"/>
              </a:rPr>
              <a:t>Refrain</a:t>
            </a:r>
            <a:r>
              <a:rPr b="1" lang="fr-BE" sz="2400" spc="-1" strike="noStrike">
                <a:solidFill>
                  <a:srgbClr val="ffffff"/>
                </a:solidFill>
                <a:latin typeface="Cambria"/>
                <a:ea typeface="DejaVu Sans"/>
              </a:rPr>
              <a:t>:</a:t>
            </a:r>
            <a:endParaRPr b="0" lang="fr-BE" sz="24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ciel et terre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exultent et chantent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 !(Bis)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Pourquoi chercher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parmi les morts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Il est vainqueur, ressuscité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2400" spc="-1" strike="noStrike" u="sng">
                <a:solidFill>
                  <a:srgbClr val="ffffff"/>
                </a:solidFill>
                <a:uFill>
                  <a:solidFill>
                    <a:srgbClr val="ffffff"/>
                  </a:solidFill>
                </a:uFill>
                <a:latin typeface="Cambria"/>
                <a:ea typeface="DejaVu Sans"/>
              </a:rPr>
              <a:t>Strophe 1.</a:t>
            </a:r>
            <a:endParaRPr b="0" lang="fr-BE" sz="24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Voici le jour de la Résurrection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Peuples, rayonnons de joie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Le Christ Dieu nous conduit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de la mort à la vie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Et nous chantons sa victoire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6" name="CustomShape 1"/>
          <p:cNvSpPr/>
          <p:nvPr/>
        </p:nvSpPr>
        <p:spPr>
          <a:xfrm>
            <a:off x="-504000" y="216000"/>
            <a:ext cx="7560000" cy="837108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r>
              <a:rPr b="1" lang="fr-BE" sz="2400" spc="-1" strike="noStrike" u="sng">
                <a:solidFill>
                  <a:srgbClr val="ffffff"/>
                </a:solidFill>
                <a:uFill>
                  <a:solidFill>
                    <a:srgbClr val="ffffff"/>
                  </a:solidFill>
                </a:uFill>
                <a:latin typeface="Cambria"/>
                <a:ea typeface="DejaVu Sans"/>
              </a:rPr>
              <a:t>Refrain</a:t>
            </a:r>
            <a:r>
              <a:rPr b="1" lang="fr-BE" sz="2400" spc="-1" strike="noStrike">
                <a:solidFill>
                  <a:srgbClr val="ffffff"/>
                </a:solidFill>
                <a:latin typeface="Cambria"/>
                <a:ea typeface="DejaVu Sans"/>
              </a:rPr>
              <a:t>:</a:t>
            </a:r>
            <a:endParaRPr b="0" lang="fr-BE" sz="24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ciel et terre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exultent et chantent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 !(Bis)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Pourquoi chercher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parmi les morts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Il est vainqueur, ressuscité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2400" spc="-1" strike="noStrike" u="sng">
                <a:solidFill>
                  <a:srgbClr val="ffffff"/>
                </a:solidFill>
                <a:uFill>
                  <a:solidFill>
                    <a:srgbClr val="ffffff"/>
                  </a:solidFill>
                </a:uFill>
                <a:latin typeface="Cambria"/>
                <a:ea typeface="DejaVu Sans"/>
              </a:rPr>
              <a:t>Strophe 2</a:t>
            </a:r>
            <a:r>
              <a:rPr b="1" lang="fr-BE" sz="2400" spc="-1" strike="noStrike">
                <a:solidFill>
                  <a:srgbClr val="ffffff"/>
                </a:solidFill>
                <a:latin typeface="Cambria"/>
                <a:ea typeface="DejaVu Sans"/>
              </a:rPr>
              <a:t>.</a:t>
            </a:r>
            <a:endParaRPr b="0" lang="fr-BE" sz="24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le ciel se réjouisse,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la terre soit en fête,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soit dans l’allégresse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le monde visible et invisible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Car le Christ est ressuscité,</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lui, la joie éternelle !</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7" name="CustomShape 1"/>
          <p:cNvSpPr/>
          <p:nvPr/>
        </p:nvSpPr>
        <p:spPr>
          <a:xfrm>
            <a:off x="-432000" y="288000"/>
            <a:ext cx="7605720" cy="134845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fr-BE" sz="2400" spc="-1" strike="noStrike" u="sng">
                <a:solidFill>
                  <a:srgbClr val="ffffff"/>
                </a:solidFill>
                <a:uFill>
                  <a:solidFill>
                    <a:srgbClr val="ffffff"/>
                  </a:solidFill>
                </a:uFill>
                <a:latin typeface="Cambria"/>
                <a:ea typeface="DejaVu Sans"/>
              </a:rPr>
              <a:t>Refrain</a:t>
            </a:r>
            <a:r>
              <a:rPr b="1" lang="fr-BE" sz="2400" spc="-1" strike="noStrike">
                <a:solidFill>
                  <a:srgbClr val="ffffff"/>
                </a:solidFill>
                <a:latin typeface="Cambria"/>
                <a:ea typeface="DejaVu Sans"/>
              </a:rPr>
              <a:t>:</a:t>
            </a:r>
            <a:endParaRPr b="0" lang="fr-BE" sz="24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ciel et terre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exultent et chantent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 !(Bis)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Pourquoi chercher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parmi les morts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Il est vainqueur, ressuscité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Strophe 4</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Ô Pâque grande et toute sainte,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Ô Christ, Ô Sagesse,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Ô Verbe de Dieu,</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Fais que nous te soyons unis</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en parfaite vérité</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Au jour sans fin de ton Royaume.</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Strophe 5</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Une Pâque sacrée nous est apparue,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nouvelle et sainte, Pâque mystique,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très pure, Pâque du Christ, notre Sauveur,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qui ouvre le Paradis.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8" name="CustomShape 1"/>
          <p:cNvSpPr/>
          <p:nvPr/>
        </p:nvSpPr>
        <p:spPr>
          <a:xfrm>
            <a:off x="-271800" y="205200"/>
            <a:ext cx="7605720" cy="897948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fr-BE" sz="2400" spc="-1" strike="noStrike" u="sng">
                <a:solidFill>
                  <a:srgbClr val="ffffff"/>
                </a:solidFill>
                <a:uFill>
                  <a:solidFill>
                    <a:srgbClr val="ffffff"/>
                  </a:solidFill>
                </a:uFill>
                <a:latin typeface="Cambria"/>
                <a:ea typeface="DejaVu Sans"/>
              </a:rPr>
              <a:t>Refrain</a:t>
            </a:r>
            <a:r>
              <a:rPr b="1" lang="fr-BE" sz="2400" spc="-1" strike="noStrike">
                <a:solidFill>
                  <a:srgbClr val="ffffff"/>
                </a:solidFill>
                <a:latin typeface="Cambria"/>
                <a:ea typeface="DejaVu Sans"/>
              </a:rPr>
              <a:t>:</a:t>
            </a:r>
            <a:endParaRPr b="0" lang="fr-BE" sz="2400" spc="-1" strike="noStrike">
              <a:solidFill>
                <a:srgbClr val="ffffff"/>
              </a:solidFill>
              <a:latin typeface="Arial"/>
            </a:endParaRPr>
          </a:p>
          <a:p>
            <a:pPr algn="ctr" defTabSz="914400">
              <a:lnSpc>
                <a:spcPct val="100000"/>
              </a:lnSpc>
            </a:pPr>
            <a:endParaRPr b="0" lang="fr-BE" sz="24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Que ciel et terre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exultent et chantent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 !(Bis)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Pourquoi chercher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parmi les morts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Il est vainqueur, ressuscité !</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Alléluia, Christ est vivant</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r>
              <a:rPr b="1" lang="fr-BE" sz="3200" spc="-1" strike="noStrike" u="sng">
                <a:solidFill>
                  <a:srgbClr val="ffffff"/>
                </a:solidFill>
                <a:uFill>
                  <a:solidFill>
                    <a:srgbClr val="ffffff"/>
                  </a:solidFill>
                </a:uFill>
                <a:latin typeface="Cambria"/>
                <a:ea typeface="DejaVu Sans"/>
              </a:rPr>
              <a:t>Strophe 5</a:t>
            </a:r>
            <a:r>
              <a:rPr b="1" lang="fr-BE" sz="3200" spc="-1" strike="noStrike">
                <a:solidFill>
                  <a:srgbClr val="ffffff"/>
                </a:solidFill>
                <a:latin typeface="Cambria"/>
                <a:ea typeface="DejaVu Sans"/>
              </a:rPr>
              <a: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Une Pâque sacrée nous est apparue,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nouvelle et sainte,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mystique,</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très pure, Pâque du Christ,</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notre Sauveur,</a:t>
            </a:r>
            <a:endParaRPr b="0" lang="fr-BE" sz="3200" spc="-1" strike="noStrike">
              <a:solidFill>
                <a:srgbClr val="ffffff"/>
              </a:solidFill>
              <a:latin typeface="Arial"/>
            </a:endParaRPr>
          </a:p>
          <a:p>
            <a:pPr algn="ctr" defTabSz="914400">
              <a:lnSpc>
                <a:spcPct val="100000"/>
              </a:lnSpc>
            </a:pPr>
            <a:r>
              <a:rPr b="1" lang="fr-BE" sz="3200" spc="-1" strike="noStrike">
                <a:solidFill>
                  <a:srgbClr val="ffffff"/>
                </a:solidFill>
                <a:latin typeface="Cambria"/>
                <a:ea typeface="DejaVu Sans"/>
              </a:rPr>
              <a:t>Pâque qui ouvre le Paradis.</a:t>
            </a: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a:p>
            <a:pPr algn="ctr" defTabSz="914400">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CustomShape 1"/>
          <p:cNvSpPr/>
          <p:nvPr/>
        </p:nvSpPr>
        <p:spPr>
          <a:xfrm>
            <a:off x="0" y="2257560"/>
            <a:ext cx="6855480" cy="360"/>
          </a:xfrm>
          <a:prstGeom prst="rect">
            <a:avLst/>
          </a:prstGeom>
          <a:noFill/>
          <a:ln w="0">
            <a:noFill/>
          </a:ln>
        </p:spPr>
        <p:style>
          <a:lnRef idx="0"/>
          <a:fillRef idx="0"/>
          <a:effectRef idx="0"/>
          <a:fontRef idx="minor"/>
        </p:style>
        <p:txBody>
          <a:bodyPr lIns="90000" rIns="90000" tIns="-44280" bIns="-44280" anchor="t">
            <a:noAutofit/>
          </a:bodyPr>
          <a:p>
            <a:endParaRPr b="0" lang="fr-BE" sz="1800" spc="-1" strike="noStrike">
              <a:solidFill>
                <a:srgbClr val="ffffff"/>
              </a:solidFill>
              <a:latin typeface="Arial"/>
            </a:endParaRPr>
          </a:p>
        </p:txBody>
      </p:sp>
      <p:pic>
        <p:nvPicPr>
          <p:cNvPr id="730" name="Picture 5" descr=""/>
          <p:cNvPicPr/>
          <p:nvPr/>
        </p:nvPicPr>
        <p:blipFill>
          <a:blip r:embed="rId1"/>
          <a:stretch/>
        </p:blipFill>
        <p:spPr>
          <a:xfrm>
            <a:off x="-747720" y="2395440"/>
            <a:ext cx="8755560" cy="6566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CustomShape 16"/>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04" name="CustomShape 17"/>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u="sng">
                <a:solidFill>
                  <a:srgbClr val="ffffff"/>
                </a:solidFill>
                <a:uFill>
                  <a:solidFill>
                    <a:srgbClr val="ffffff"/>
                  </a:solidFill>
                </a:uFill>
                <a:latin typeface="Arial"/>
                <a:ea typeface="DejaVu Sans"/>
              </a:rPr>
              <a:t>3.</a:t>
            </a: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Dans la lumière du matin naissant,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Ton coeur peut-il longtemps vivre emmuré ?</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Le feu comme un soleil resplendissant</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Éclaire nos regards transfigurés.</a:t>
            </a:r>
            <a:endParaRPr b="0" lang="fr-BE" sz="3600" spc="-1" strike="noStrike">
              <a:solidFill>
                <a:srgbClr val="ffffff"/>
              </a:solidFill>
              <a:latin typeface="Arial"/>
            </a:endParaRPr>
          </a:p>
          <a:p>
            <a:pPr marL="342720" indent="-342360" algn="ctr">
              <a:lnSpc>
                <a:spcPct val="80000"/>
              </a:lnSpc>
              <a:spcBef>
                <a:spcPts val="1191"/>
              </a:spcBef>
              <a:spcAft>
                <a:spcPts val="992"/>
              </a:spcAft>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 </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1" name="Picture 4" descr=""/>
          <p:cNvPicPr/>
          <p:nvPr/>
        </p:nvPicPr>
        <p:blipFill>
          <a:blip r:embed="rId1"/>
          <a:stretch/>
        </p:blipFill>
        <p:spPr>
          <a:xfrm>
            <a:off x="649440" y="0"/>
            <a:ext cx="5514120" cy="9141480"/>
          </a:xfrm>
          <a:prstGeom prst="rect">
            <a:avLst/>
          </a:prstGeom>
          <a:ln w="0">
            <a:noFill/>
          </a:ln>
        </p:spPr>
      </p:pic>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CustomShape 1"/>
          <p:cNvSpPr/>
          <p:nvPr/>
        </p:nvSpPr>
        <p:spPr>
          <a:xfrm>
            <a:off x="1104840" y="1063800"/>
            <a:ext cx="181800" cy="454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33" name="CustomShape 2"/>
          <p:cNvSpPr/>
          <p:nvPr/>
        </p:nvSpPr>
        <p:spPr>
          <a:xfrm>
            <a:off x="288000" y="792000"/>
            <a:ext cx="6333840" cy="75848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r>
              <a:rPr b="1" lang="fr-BE" sz="2800" spc="-1" strike="noStrike" u="sng">
                <a:solidFill>
                  <a:srgbClr val="ffffff"/>
                </a:solidFill>
                <a:uFill>
                  <a:solidFill>
                    <a:srgbClr val="ffffff"/>
                  </a:solidFill>
                </a:uFill>
                <a:latin typeface="Arial"/>
                <a:ea typeface="DejaVu Sans"/>
              </a:rPr>
              <a:t>CRIEZ DE JOIE, CHRIST EST RESSUSCITÉ !</a:t>
            </a: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DejaVu Sans"/>
              </a:rPr>
              <a:t>Criez de joie, Christ est ressuscité !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DejaVu Sans"/>
              </a:rPr>
              <a:t>Il est vivant comme il l´avait promis.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DejaVu Sans"/>
              </a:rPr>
              <a:t>Alléluia, Christ est ressuscité !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DejaVu Sans"/>
              </a:rPr>
              <a:t>Il nous ouvre la vie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 </a:t>
            </a: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1. Au milieu de notre nuit,</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La lumière a resplendi.</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La Vie a détruit la mort,</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Christ ressuscité !</a:t>
            </a:r>
            <a:endParaRPr b="0" lang="fr-BE" sz="2800" spc="-1" strike="noStrike">
              <a:solidFill>
                <a:srgbClr val="ffffff"/>
              </a:solidFill>
              <a:latin typeface="Arial"/>
            </a:endParaRPr>
          </a:p>
          <a:p>
            <a:pPr defTabSz="914400">
              <a:lnSpc>
                <a:spcPct val="100000"/>
              </a:lnSpc>
            </a:pP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2. Vous les anges, louez-le,</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Exultez depuis les cieux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Tous les vivants louez Dieu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DejaVu Sans"/>
              </a:rPr>
              <a:t>Christ ressuscité !</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CustomShape 1"/>
          <p:cNvSpPr/>
          <p:nvPr/>
        </p:nvSpPr>
        <p:spPr>
          <a:xfrm>
            <a:off x="576000" y="324000"/>
            <a:ext cx="6045840" cy="7494840"/>
          </a:xfrm>
          <a:prstGeom prst="rect">
            <a:avLst/>
          </a:prstGeom>
          <a:noFill/>
          <a:ln w="0">
            <a:noFill/>
          </a:ln>
        </p:spPr>
        <p:style>
          <a:lnRef idx="0"/>
          <a:fillRef idx="0"/>
          <a:effectRef idx="0"/>
          <a:fontRef idx="minor"/>
        </p:style>
        <p:txBody>
          <a:bodyPr lIns="0" rIns="0" tIns="0" bIns="0" anchor="t">
            <a:noAutofit/>
          </a:bodyPr>
          <a:p>
            <a:pPr algn="ctr" defTabSz="914400">
              <a:lnSpc>
                <a:spcPct val="100000"/>
              </a:lnSpc>
            </a:pPr>
            <a:endParaRPr b="0" lang="fr-BE" sz="1800" spc="-1" strike="noStrike">
              <a:solidFill>
                <a:srgbClr val="ffffff"/>
              </a:solidFill>
              <a:latin typeface="Arial"/>
            </a:endParaRPr>
          </a:p>
          <a:p>
            <a:pPr algn="ctr" defTabSz="914400">
              <a:lnSpc>
                <a:spcPct val="100000"/>
              </a:lnSpc>
            </a:pPr>
            <a:endParaRPr b="0" lang="fr-BE" sz="1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Microsoft YaHei"/>
              </a:rPr>
              <a:t>Criez de joie,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Microsoft YaHei"/>
              </a:rPr>
              <a:t>Christ est ressuscité !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Microsoft YaHei"/>
              </a:rPr>
              <a:t>Il est vivant comme il l´avait promis.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Microsoft YaHei"/>
              </a:rPr>
              <a:t>Alléluia, Christ est ressuscité ! </a:t>
            </a:r>
            <a:endParaRPr b="0" lang="fr-BE" sz="2800" spc="-1" strike="noStrike">
              <a:solidFill>
                <a:srgbClr val="ffffff"/>
              </a:solidFill>
              <a:latin typeface="Arial"/>
            </a:endParaRPr>
          </a:p>
          <a:p>
            <a:pPr algn="ctr" defTabSz="914400">
              <a:lnSpc>
                <a:spcPct val="100000"/>
              </a:lnSpc>
            </a:pPr>
            <a:r>
              <a:rPr b="0" lang="fr-BE" sz="2800" spc="-1" strike="noStrike">
                <a:solidFill>
                  <a:srgbClr val="ffffff"/>
                </a:solidFill>
                <a:latin typeface="Arial"/>
                <a:ea typeface="Microsoft YaHei"/>
              </a:rPr>
              <a:t>Il nous ouvre la vie !</a:t>
            </a: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3. Louez Dieu dans sa grandeur,</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louez Dieu notre Sauveur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Sans fin louez le Seigneur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Christ ressuscité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4. Accueillez en votre cœur</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Jésus Christ l’Agneau Vainqueur !</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Il est le chemin, la Vie,</a:t>
            </a:r>
            <a:endParaRPr b="0" lang="fr-BE" sz="2800" spc="-1" strike="noStrike">
              <a:solidFill>
                <a:srgbClr val="ffffff"/>
              </a:solidFill>
              <a:latin typeface="Arial"/>
            </a:endParaRPr>
          </a:p>
          <a:p>
            <a:pPr defTabSz="914400">
              <a:lnSpc>
                <a:spcPct val="100000"/>
              </a:lnSpc>
            </a:pPr>
            <a:r>
              <a:rPr b="0" lang="fr-BE" sz="2800" spc="-1" strike="noStrike">
                <a:solidFill>
                  <a:srgbClr val="ffffff"/>
                </a:solidFill>
                <a:latin typeface="Arial"/>
                <a:ea typeface="Microsoft YaHei"/>
              </a:rPr>
              <a:t>Christ ressuscité !</a:t>
            </a:r>
            <a:endParaRPr b="0" lang="fr-BE" sz="2800" spc="-1" strike="noStrike">
              <a:solidFill>
                <a:srgbClr val="ffffff"/>
              </a:solidFill>
              <a:latin typeface="Arial"/>
            </a:endParaRPr>
          </a:p>
          <a:p>
            <a:pPr algn="ctr" defTabSz="914400">
              <a:lnSpc>
                <a:spcPct val="100000"/>
              </a:lnSpc>
            </a:pP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5" name="rg_hi" descr=""/>
          <p:cNvPicPr/>
          <p:nvPr/>
        </p:nvPicPr>
        <p:blipFill>
          <a:blip r:embed="rId1"/>
          <a:stretch/>
        </p:blipFill>
        <p:spPr>
          <a:xfrm>
            <a:off x="0" y="1079640"/>
            <a:ext cx="6903000" cy="8098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2634</TotalTime>
  <Application>LibreOffice/24.2.0.3$Windows_X86_64 LibreOffice_project/da48488a73ddd66ea24cf16bbc4f7b9c08e9bea1</Application>
  <AppVersion>15.0000</AppVersion>
  <Words>1321</Words>
  <Paragraphs>623</Paragraphs>
  <Company>AGM</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2011-11-13T14:02:22Z</dcterms:created>
  <dc:creator>MALBROUCK Gilbert</dc:creator>
  <dc:description/>
  <dc:language>fr-BE</dc:language>
  <cp:lastModifiedBy/>
  <dcterms:modified xsi:type="dcterms:W3CDTF">2026-03-21T15:47:06Z</dcterms:modified>
  <cp:revision>178</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29</vt:i4>
  </property>
  <property fmtid="{D5CDD505-2E9C-101B-9397-08002B2CF9AE}" pid="7" name="PresentationFormat">
    <vt:lpwstr>Affichage à l'écran (4:3)</vt:lpwstr>
  </property>
  <property fmtid="{D5CDD505-2E9C-101B-9397-08002B2CF9AE}" pid="8" name="ScaleCrop">
    <vt:bool>0</vt:bool>
  </property>
  <property fmtid="{D5CDD505-2E9C-101B-9397-08002B2CF9AE}" pid="9" name="ShareDoc">
    <vt:bool>0</vt:bool>
  </property>
  <property fmtid="{D5CDD505-2E9C-101B-9397-08002B2CF9AE}" pid="10" name="Slides">
    <vt:i4>83</vt:i4>
  </property>
</Properties>
</file>