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90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91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92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3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76.xml.rels" ContentType="application/vnd.openxmlformats-package.relationships+xml"/>
  <Override PartName="/ppt/slideMasters/_rels/slideMaster77.xml.rels" ContentType="application/vnd.openxmlformats-package.relationships+xml"/>
  <Override PartName="/ppt/slideMasters/_rels/slideMaster78.xml.rels" ContentType="application/vnd.openxmlformats-package.relationships+xml"/>
  <Override PartName="/ppt/slideMasters/_rels/slideMaster79.xml.rels" ContentType="application/vnd.openxmlformats-package.relationships+xml"/>
  <Override PartName="/ppt/slideMasters/_rels/slideMaster80.xml.rels" ContentType="application/vnd.openxmlformats-package.relationships+xml"/>
  <Override PartName="/ppt/slideMasters/_rels/slideMaster81.xml.rels" ContentType="application/vnd.openxmlformats-package.relationships+xml"/>
  <Override PartName="/ppt/slideMasters/_rels/slideMaster82.xml.rels" ContentType="application/vnd.openxmlformats-package.relationships+xml"/>
  <Override PartName="/ppt/slideMasters/_rels/slideMaster83.xml.rels" ContentType="application/vnd.openxmlformats-package.relationships+xml"/>
  <Override PartName="/ppt/slideMasters/_rels/slideMaster84.xml.rels" ContentType="application/vnd.openxmlformats-package.relationships+xml"/>
  <Override PartName="/ppt/slideMasters/_rels/slideMaster85.xml.rels" ContentType="application/vnd.openxmlformats-package.relationships+xml"/>
  <Override PartName="/ppt/slideMasters/_rels/slideMaster86.xml.rels" ContentType="application/vnd.openxmlformats-package.relationships+xml"/>
  <Override PartName="/ppt/slideMasters/_rels/slideMaster87.xml.rels" ContentType="application/vnd.openxmlformats-package.relationships+xml"/>
  <Override PartName="/ppt/slideMasters/_rels/slideMaster88.xml.rels" ContentType="application/vnd.openxmlformats-package.relationships+xml"/>
  <Override PartName="/ppt/slideMasters/_rels/slideMaster89.xml.rels" ContentType="application/vnd.openxmlformats-package.relationships+xml"/>
  <Override PartName="/ppt/slideMasters/_rels/slideMaster94.xml.rels" ContentType="application/vnd.openxmlformats-package.relationships+xml"/>
  <Override PartName="/ppt/slideMasters/_rels/slideMaster95.xml.rels" ContentType="application/vnd.openxmlformats-package.relationships+xml"/>
  <Override PartName="/ppt/slideMasters/_rels/slideMaster96.xml.rels" ContentType="application/vnd.openxmlformats-package.relationships+xml"/>
  <Override PartName="/ppt/slideMasters/_rels/slideMaster97.xml.rels" ContentType="application/vnd.openxmlformats-package.relationships+xml"/>
  <Override PartName="/ppt/slideMasters/_rels/slideMaster98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_rels/notesSlide12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57.xml.rels" ContentType="application/vnd.openxmlformats-package.relationships+xml"/>
  <Override PartName="/ppt/notesSlides/_rels/notesSlide58.xml.rels" ContentType="application/vnd.openxmlformats-package.relationships+xml"/>
  <Override PartName="/ppt/notesSlides/_rels/notesSlide59.xml.rels" ContentType="application/vnd.openxmlformats-package.relationships+xml"/>
  <Override PartName="/ppt/notesSlides/_rels/notesSlide60.xml.rels" ContentType="application/vnd.openxmlformats-package.relationships+xml"/>
  <Override PartName="/ppt/notesSlides/_rels/notesSlide61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  <p:sldMasterId id="2147483796" r:id="rId76"/>
    <p:sldMasterId id="2147483798" r:id="rId77"/>
    <p:sldMasterId id="2147483800" r:id="rId78"/>
    <p:sldMasterId id="2147483802" r:id="rId79"/>
    <p:sldMasterId id="2147483804" r:id="rId80"/>
    <p:sldMasterId id="2147483806" r:id="rId81"/>
    <p:sldMasterId id="2147483808" r:id="rId82"/>
    <p:sldMasterId id="2147483810" r:id="rId83"/>
    <p:sldMasterId id="2147483812" r:id="rId84"/>
    <p:sldMasterId id="2147483814" r:id="rId85"/>
    <p:sldMasterId id="2147483816" r:id="rId86"/>
    <p:sldMasterId id="2147483818" r:id="rId87"/>
    <p:sldMasterId id="2147483820" r:id="rId88"/>
    <p:sldMasterId id="2147483822" r:id="rId89"/>
    <p:sldMasterId id="2147483824" r:id="rId90"/>
    <p:sldMasterId id="2147483826" r:id="rId91"/>
    <p:sldMasterId id="2147483828" r:id="rId92"/>
    <p:sldMasterId id="2147483830" r:id="rId93"/>
    <p:sldMasterId id="2147483832" r:id="rId94"/>
    <p:sldMasterId id="2147483834" r:id="rId95"/>
    <p:sldMasterId id="2147483836" r:id="rId96"/>
    <p:sldMasterId id="2147483838" r:id="rId97"/>
    <p:sldMasterId id="2147483840" r:id="rId98"/>
    <p:sldMasterId id="2147483842" r:id="rId99"/>
  </p:sldMasterIdLst>
  <p:notesMasterIdLst>
    <p:notesMasterId r:id="rId100"/>
  </p:notesMasterIdLst>
  <p:sldIdLst>
    <p:sldId id="256" r:id="rId101"/>
    <p:sldId id="257" r:id="rId102"/>
    <p:sldId id="258" r:id="rId103"/>
    <p:sldId id="259" r:id="rId104"/>
    <p:sldId id="260" r:id="rId105"/>
    <p:sldId id="261" r:id="rId106"/>
    <p:sldId id="262" r:id="rId107"/>
    <p:sldId id="263" r:id="rId108"/>
    <p:sldId id="264" r:id="rId109"/>
    <p:sldId id="265" r:id="rId110"/>
    <p:sldId id="266" r:id="rId111"/>
    <p:sldId id="267" r:id="rId112"/>
    <p:sldId id="268" r:id="rId113"/>
    <p:sldId id="269" r:id="rId114"/>
    <p:sldId id="270" r:id="rId115"/>
    <p:sldId id="271" r:id="rId116"/>
    <p:sldId id="272" r:id="rId117"/>
    <p:sldId id="273" r:id="rId118"/>
    <p:sldId id="274" r:id="rId119"/>
    <p:sldId id="275" r:id="rId120"/>
    <p:sldId id="276" r:id="rId121"/>
    <p:sldId id="277" r:id="rId122"/>
    <p:sldId id="278" r:id="rId123"/>
    <p:sldId id="279" r:id="rId124"/>
    <p:sldId id="280" r:id="rId125"/>
    <p:sldId id="281" r:id="rId126"/>
    <p:sldId id="282" r:id="rId127"/>
    <p:sldId id="283" r:id="rId128"/>
    <p:sldId id="284" r:id="rId129"/>
    <p:sldId id="285" r:id="rId130"/>
    <p:sldId id="286" r:id="rId131"/>
    <p:sldId id="287" r:id="rId132"/>
    <p:sldId id="288" r:id="rId133"/>
    <p:sldId id="289" r:id="rId134"/>
    <p:sldId id="290" r:id="rId135"/>
    <p:sldId id="291" r:id="rId136"/>
    <p:sldId id="292" r:id="rId137"/>
    <p:sldId id="293" r:id="rId138"/>
    <p:sldId id="294" r:id="rId139"/>
    <p:sldId id="295" r:id="rId140"/>
    <p:sldId id="296" r:id="rId141"/>
    <p:sldId id="297" r:id="rId142"/>
    <p:sldId id="298" r:id="rId143"/>
    <p:sldId id="299" r:id="rId144"/>
    <p:sldId id="300" r:id="rId145"/>
    <p:sldId id="301" r:id="rId146"/>
    <p:sldId id="302" r:id="rId147"/>
    <p:sldId id="303" r:id="rId148"/>
    <p:sldId id="304" r:id="rId149"/>
    <p:sldId id="305" r:id="rId150"/>
    <p:sldId id="306" r:id="rId151"/>
    <p:sldId id="307" r:id="rId152"/>
    <p:sldId id="308" r:id="rId153"/>
    <p:sldId id="309" r:id="rId154"/>
    <p:sldId id="310" r:id="rId155"/>
    <p:sldId id="311" r:id="rId156"/>
    <p:sldId id="312" r:id="rId157"/>
    <p:sldId id="313" r:id="rId158"/>
    <p:sldId id="314" r:id="rId159"/>
    <p:sldId id="315" r:id="rId160"/>
    <p:sldId id="316" r:id="rId161"/>
  </p:sldIdLst>
  <p:sldSz cx="6858000" cy="9144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slideMaster" Target="slideMasters/slideMaster76.xml"/><Relationship Id="rId78" Type="http://schemas.openxmlformats.org/officeDocument/2006/relationships/slideMaster" Target="slideMasters/slideMaster77.xml"/><Relationship Id="rId79" Type="http://schemas.openxmlformats.org/officeDocument/2006/relationships/slideMaster" Target="slideMasters/slideMaster78.xml"/><Relationship Id="rId80" Type="http://schemas.openxmlformats.org/officeDocument/2006/relationships/slideMaster" Target="slideMasters/slideMaster79.xml"/><Relationship Id="rId81" Type="http://schemas.openxmlformats.org/officeDocument/2006/relationships/slideMaster" Target="slideMasters/slideMaster80.xml"/><Relationship Id="rId82" Type="http://schemas.openxmlformats.org/officeDocument/2006/relationships/slideMaster" Target="slideMasters/slideMaster81.xml"/><Relationship Id="rId83" Type="http://schemas.openxmlformats.org/officeDocument/2006/relationships/slideMaster" Target="slideMasters/slideMaster82.xml"/><Relationship Id="rId84" Type="http://schemas.openxmlformats.org/officeDocument/2006/relationships/slideMaster" Target="slideMasters/slideMaster83.xml"/><Relationship Id="rId85" Type="http://schemas.openxmlformats.org/officeDocument/2006/relationships/slideMaster" Target="slideMasters/slideMaster84.xml"/><Relationship Id="rId86" Type="http://schemas.openxmlformats.org/officeDocument/2006/relationships/slideMaster" Target="slideMasters/slideMaster85.xml"/><Relationship Id="rId87" Type="http://schemas.openxmlformats.org/officeDocument/2006/relationships/slideMaster" Target="slideMasters/slideMaster86.xml"/><Relationship Id="rId88" Type="http://schemas.openxmlformats.org/officeDocument/2006/relationships/slideMaster" Target="slideMasters/slideMaster87.xml"/><Relationship Id="rId89" Type="http://schemas.openxmlformats.org/officeDocument/2006/relationships/slideMaster" Target="slideMasters/slideMaster88.xml"/><Relationship Id="rId90" Type="http://schemas.openxmlformats.org/officeDocument/2006/relationships/slideMaster" Target="slideMasters/slideMaster89.xml"/><Relationship Id="rId91" Type="http://schemas.openxmlformats.org/officeDocument/2006/relationships/slideMaster" Target="slideMasters/slideMaster90.xml"/><Relationship Id="rId92" Type="http://schemas.openxmlformats.org/officeDocument/2006/relationships/slideMaster" Target="slideMasters/slideMaster91.xml"/><Relationship Id="rId93" Type="http://schemas.openxmlformats.org/officeDocument/2006/relationships/slideMaster" Target="slideMasters/slideMaster92.xml"/><Relationship Id="rId94" Type="http://schemas.openxmlformats.org/officeDocument/2006/relationships/slideMaster" Target="slideMasters/slideMaster93.xml"/><Relationship Id="rId95" Type="http://schemas.openxmlformats.org/officeDocument/2006/relationships/slideMaster" Target="slideMasters/slideMaster94.xml"/><Relationship Id="rId96" Type="http://schemas.openxmlformats.org/officeDocument/2006/relationships/slideMaster" Target="slideMasters/slideMaster95.xml"/><Relationship Id="rId97" Type="http://schemas.openxmlformats.org/officeDocument/2006/relationships/slideMaster" Target="slideMasters/slideMaster96.xml"/><Relationship Id="rId98" Type="http://schemas.openxmlformats.org/officeDocument/2006/relationships/slideMaster" Target="slideMasters/slideMaster97.xml"/><Relationship Id="rId99" Type="http://schemas.openxmlformats.org/officeDocument/2006/relationships/slideMaster" Target="slideMasters/slideMaster98.xml"/><Relationship Id="rId100" Type="http://schemas.openxmlformats.org/officeDocument/2006/relationships/notesMaster" Target="notesMasters/notesMaster1.xml"/><Relationship Id="rId101" Type="http://schemas.openxmlformats.org/officeDocument/2006/relationships/slide" Target="slides/slide1.xml"/><Relationship Id="rId102" Type="http://schemas.openxmlformats.org/officeDocument/2006/relationships/slide" Target="slides/slide2.xml"/><Relationship Id="rId103" Type="http://schemas.openxmlformats.org/officeDocument/2006/relationships/slide" Target="slides/slide3.xml"/><Relationship Id="rId104" Type="http://schemas.openxmlformats.org/officeDocument/2006/relationships/slide" Target="slides/slide4.xml"/><Relationship Id="rId105" Type="http://schemas.openxmlformats.org/officeDocument/2006/relationships/slide" Target="slides/slide5.xml"/><Relationship Id="rId106" Type="http://schemas.openxmlformats.org/officeDocument/2006/relationships/slide" Target="slides/slide6.xml"/><Relationship Id="rId107" Type="http://schemas.openxmlformats.org/officeDocument/2006/relationships/slide" Target="slides/slide7.xml"/><Relationship Id="rId108" Type="http://schemas.openxmlformats.org/officeDocument/2006/relationships/slide" Target="slides/slide8.xml"/><Relationship Id="rId109" Type="http://schemas.openxmlformats.org/officeDocument/2006/relationships/slide" Target="slides/slide9.xml"/><Relationship Id="rId110" Type="http://schemas.openxmlformats.org/officeDocument/2006/relationships/slide" Target="slides/slide10.xml"/><Relationship Id="rId111" Type="http://schemas.openxmlformats.org/officeDocument/2006/relationships/slide" Target="slides/slide11.xml"/><Relationship Id="rId112" Type="http://schemas.openxmlformats.org/officeDocument/2006/relationships/slide" Target="slides/slide12.xml"/><Relationship Id="rId113" Type="http://schemas.openxmlformats.org/officeDocument/2006/relationships/slide" Target="slides/slide13.xml"/><Relationship Id="rId114" Type="http://schemas.openxmlformats.org/officeDocument/2006/relationships/slide" Target="slides/slide14.xml"/><Relationship Id="rId115" Type="http://schemas.openxmlformats.org/officeDocument/2006/relationships/slide" Target="slides/slide15.xml"/><Relationship Id="rId116" Type="http://schemas.openxmlformats.org/officeDocument/2006/relationships/slide" Target="slides/slide16.xml"/><Relationship Id="rId117" Type="http://schemas.openxmlformats.org/officeDocument/2006/relationships/slide" Target="slides/slide17.xml"/><Relationship Id="rId118" Type="http://schemas.openxmlformats.org/officeDocument/2006/relationships/slide" Target="slides/slide18.xml"/><Relationship Id="rId119" Type="http://schemas.openxmlformats.org/officeDocument/2006/relationships/slide" Target="slides/slide19.xml"/><Relationship Id="rId120" Type="http://schemas.openxmlformats.org/officeDocument/2006/relationships/slide" Target="slides/slide20.xml"/><Relationship Id="rId121" Type="http://schemas.openxmlformats.org/officeDocument/2006/relationships/slide" Target="slides/slide21.xml"/><Relationship Id="rId122" Type="http://schemas.openxmlformats.org/officeDocument/2006/relationships/slide" Target="slides/slide22.xml"/><Relationship Id="rId123" Type="http://schemas.openxmlformats.org/officeDocument/2006/relationships/slide" Target="slides/slide23.xml"/><Relationship Id="rId124" Type="http://schemas.openxmlformats.org/officeDocument/2006/relationships/slide" Target="slides/slide24.xml"/><Relationship Id="rId125" Type="http://schemas.openxmlformats.org/officeDocument/2006/relationships/slide" Target="slides/slide25.xml"/><Relationship Id="rId126" Type="http://schemas.openxmlformats.org/officeDocument/2006/relationships/slide" Target="slides/slide26.xml"/><Relationship Id="rId127" Type="http://schemas.openxmlformats.org/officeDocument/2006/relationships/slide" Target="slides/slide27.xml"/><Relationship Id="rId128" Type="http://schemas.openxmlformats.org/officeDocument/2006/relationships/slide" Target="slides/slide28.xml"/><Relationship Id="rId129" Type="http://schemas.openxmlformats.org/officeDocument/2006/relationships/slide" Target="slides/slide29.xml"/><Relationship Id="rId130" Type="http://schemas.openxmlformats.org/officeDocument/2006/relationships/slide" Target="slides/slide30.xml"/><Relationship Id="rId131" Type="http://schemas.openxmlformats.org/officeDocument/2006/relationships/slide" Target="slides/slide31.xml"/><Relationship Id="rId132" Type="http://schemas.openxmlformats.org/officeDocument/2006/relationships/slide" Target="slides/slide32.xml"/><Relationship Id="rId133" Type="http://schemas.openxmlformats.org/officeDocument/2006/relationships/slide" Target="slides/slide33.xml"/><Relationship Id="rId134" Type="http://schemas.openxmlformats.org/officeDocument/2006/relationships/slide" Target="slides/slide34.xml"/><Relationship Id="rId135" Type="http://schemas.openxmlformats.org/officeDocument/2006/relationships/slide" Target="slides/slide35.xml"/><Relationship Id="rId136" Type="http://schemas.openxmlformats.org/officeDocument/2006/relationships/slide" Target="slides/slide36.xml"/><Relationship Id="rId137" Type="http://schemas.openxmlformats.org/officeDocument/2006/relationships/slide" Target="slides/slide37.xml"/><Relationship Id="rId138" Type="http://schemas.openxmlformats.org/officeDocument/2006/relationships/slide" Target="slides/slide38.xml"/><Relationship Id="rId139" Type="http://schemas.openxmlformats.org/officeDocument/2006/relationships/slide" Target="slides/slide39.xml"/><Relationship Id="rId140" Type="http://schemas.openxmlformats.org/officeDocument/2006/relationships/slide" Target="slides/slide40.xml"/><Relationship Id="rId141" Type="http://schemas.openxmlformats.org/officeDocument/2006/relationships/slide" Target="slides/slide41.xml"/><Relationship Id="rId142" Type="http://schemas.openxmlformats.org/officeDocument/2006/relationships/slide" Target="slides/slide42.xml"/><Relationship Id="rId143" Type="http://schemas.openxmlformats.org/officeDocument/2006/relationships/slide" Target="slides/slide43.xml"/><Relationship Id="rId144" Type="http://schemas.openxmlformats.org/officeDocument/2006/relationships/slide" Target="slides/slide44.xml"/><Relationship Id="rId145" Type="http://schemas.openxmlformats.org/officeDocument/2006/relationships/slide" Target="slides/slide45.xml"/><Relationship Id="rId146" Type="http://schemas.openxmlformats.org/officeDocument/2006/relationships/slide" Target="slides/slide46.xml"/><Relationship Id="rId147" Type="http://schemas.openxmlformats.org/officeDocument/2006/relationships/slide" Target="slides/slide47.xml"/><Relationship Id="rId148" Type="http://schemas.openxmlformats.org/officeDocument/2006/relationships/slide" Target="slides/slide48.xml"/><Relationship Id="rId149" Type="http://schemas.openxmlformats.org/officeDocument/2006/relationships/slide" Target="slides/slide49.xml"/><Relationship Id="rId150" Type="http://schemas.openxmlformats.org/officeDocument/2006/relationships/slide" Target="slides/slide50.xml"/><Relationship Id="rId151" Type="http://schemas.openxmlformats.org/officeDocument/2006/relationships/slide" Target="slides/slide51.xml"/><Relationship Id="rId152" Type="http://schemas.openxmlformats.org/officeDocument/2006/relationships/slide" Target="slides/slide52.xml"/><Relationship Id="rId153" Type="http://schemas.openxmlformats.org/officeDocument/2006/relationships/slide" Target="slides/slide53.xml"/><Relationship Id="rId154" Type="http://schemas.openxmlformats.org/officeDocument/2006/relationships/slide" Target="slides/slide54.xml"/><Relationship Id="rId155" Type="http://schemas.openxmlformats.org/officeDocument/2006/relationships/slide" Target="slides/slide55.xml"/><Relationship Id="rId156" Type="http://schemas.openxmlformats.org/officeDocument/2006/relationships/slide" Target="slides/slide56.xml"/><Relationship Id="rId157" Type="http://schemas.openxmlformats.org/officeDocument/2006/relationships/slide" Target="slides/slide57.xml"/><Relationship Id="rId158" Type="http://schemas.openxmlformats.org/officeDocument/2006/relationships/slide" Target="slides/slide58.xml"/><Relationship Id="rId159" Type="http://schemas.openxmlformats.org/officeDocument/2006/relationships/slide" Target="slides/slide59.xml"/><Relationship Id="rId160" Type="http://schemas.openxmlformats.org/officeDocument/2006/relationships/slide" Target="slides/slide60.xml"/><Relationship Id="rId161" Type="http://schemas.openxmlformats.org/officeDocument/2006/relationships/slide" Target="slides/slide61.xml"/><Relationship Id="rId16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99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BE" sz="44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8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9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0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325C2A8B-C99F-43B9-B2F4-26B31971A88A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59.xml.rels><?xml version="1.0" encoding="UTF-8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
</Relationships>
</file>

<file path=ppt/notesSlides/_rels/notesSlide60.xml.rels><?xml version="1.0" encoding="UTF-8"?>
<Relationships xmlns="http://schemas.openxmlformats.org/package/2006/relationships"><Relationship Id="rId1" Type="http://schemas.openxmlformats.org/officeDocument/2006/relationships/slide" Target="../slides/slide60.xml"/><Relationship Id="rId2" Type="http://schemas.openxmlformats.org/officeDocument/2006/relationships/notesMaster" Target="../notesMasters/notesMaster1.xml"/>
</Relationships>
</file>

<file path=ppt/notesSlides/_rels/notesSlide61.xml.rels><?xml version="1.0" encoding="UTF-8"?>
<Relationships xmlns="http://schemas.openxmlformats.org/package/2006/relationships"><Relationship Id="rId1" Type="http://schemas.openxmlformats.org/officeDocument/2006/relationships/slide" Target="../slides/slide61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CustomShape 1"/>
          <p:cNvSpPr/>
          <p:nvPr/>
        </p:nvSpPr>
        <p:spPr>
          <a:xfrm>
            <a:off x="685800" y="4343400"/>
            <a:ext cx="5485680" cy="4114080"/>
          </a:xfrm>
          <a:custGeom>
            <a:avLst/>
            <a:gdLst>
              <a:gd name="textAreaLeft" fmla="*/ 0 w 5485680"/>
              <a:gd name="textAreaRight" fmla="*/ 5486040 w 5485680"/>
              <a:gd name="textAreaTop" fmla="*/ 0 h 4114080"/>
              <a:gd name="textAreaBottom" fmla="*/ 4114440 h 4114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CustomShape 1"/>
          <p:cNvSpPr/>
          <p:nvPr/>
        </p:nvSpPr>
        <p:spPr>
          <a:xfrm>
            <a:off x="685800" y="4343400"/>
            <a:ext cx="5485680" cy="4114080"/>
          </a:xfrm>
          <a:custGeom>
            <a:avLst/>
            <a:gdLst>
              <a:gd name="textAreaLeft" fmla="*/ 0 w 5485680"/>
              <a:gd name="textAreaRight" fmla="*/ 5486040 w 5485680"/>
              <a:gd name="textAreaTop" fmla="*/ 0 h 4114080"/>
              <a:gd name="textAreaBottom" fmla="*/ 4114440 h 4114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CustomShape 1"/>
          <p:cNvSpPr/>
          <p:nvPr/>
        </p:nvSpPr>
        <p:spPr>
          <a:xfrm>
            <a:off x="685800" y="4343400"/>
            <a:ext cx="5485680" cy="4114080"/>
          </a:xfrm>
          <a:custGeom>
            <a:avLst/>
            <a:gdLst>
              <a:gd name="textAreaLeft" fmla="*/ 0 w 5485680"/>
              <a:gd name="textAreaRight" fmla="*/ 5486040 w 5485680"/>
              <a:gd name="textAreaTop" fmla="*/ 0 h 4114080"/>
              <a:gd name="textAreaBottom" fmla="*/ 4114440 h 4114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0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3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5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6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7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8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2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0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4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8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8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8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slideLayout" Target="../slideLayouts/slideLayout75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slideLayout" Target="../slideLayouts/slideLayout76.xml"/>
</Relationships>
</file>

<file path=ppt/slideMasters/_rels/slideMaster77.xml.rels><?xml version="1.0" encoding="UTF-8"?>
<Relationships xmlns="http://schemas.openxmlformats.org/package/2006/relationships"><Relationship Id="rId1" Type="http://schemas.openxmlformats.org/officeDocument/2006/relationships/theme" Target="../theme/theme77.xml"/><Relationship Id="rId2" Type="http://schemas.openxmlformats.org/officeDocument/2006/relationships/slideLayout" Target="../slideLayouts/slideLayout77.xml"/>
</Relationships>
</file>

<file path=ppt/slideMasters/_rels/slideMaster78.xml.rels><?xml version="1.0" encoding="UTF-8"?>
<Relationships xmlns="http://schemas.openxmlformats.org/package/2006/relationships"><Relationship Id="rId1" Type="http://schemas.openxmlformats.org/officeDocument/2006/relationships/theme" Target="../theme/theme78.xml"/><Relationship Id="rId2" Type="http://schemas.openxmlformats.org/officeDocument/2006/relationships/slideLayout" Target="../slideLayouts/slideLayout78.xml"/>
</Relationships>
</file>

<file path=ppt/slideMasters/_rels/slideMaster79.xml.rels><?xml version="1.0" encoding="UTF-8"?>
<Relationships xmlns="http://schemas.openxmlformats.org/package/2006/relationships"><Relationship Id="rId1" Type="http://schemas.openxmlformats.org/officeDocument/2006/relationships/theme" Target="../theme/theme79.xml"/><Relationship Id="rId2" Type="http://schemas.openxmlformats.org/officeDocument/2006/relationships/slideLayout" Target="../slideLayouts/slideLayout79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80.xml"/><Relationship Id="rId2" Type="http://schemas.openxmlformats.org/officeDocument/2006/relationships/slideLayout" Target="../slideLayouts/slideLayout80.xml"/>
</Relationships>
</file>

<file path=ppt/slideMasters/_rels/slideMaster81.xml.rels><?xml version="1.0" encoding="UTF-8"?>
<Relationships xmlns="http://schemas.openxmlformats.org/package/2006/relationships"><Relationship Id="rId1" Type="http://schemas.openxmlformats.org/officeDocument/2006/relationships/theme" Target="../theme/theme81.xml"/><Relationship Id="rId2" Type="http://schemas.openxmlformats.org/officeDocument/2006/relationships/slideLayout" Target="../slideLayouts/slideLayout81.xml"/>
</Relationships>
</file>

<file path=ppt/slideMasters/_rels/slideMaster82.xml.rels><?xml version="1.0" encoding="UTF-8"?>
<Relationships xmlns="http://schemas.openxmlformats.org/package/2006/relationships"><Relationship Id="rId1" Type="http://schemas.openxmlformats.org/officeDocument/2006/relationships/theme" Target="../theme/theme82.xml"/><Relationship Id="rId2" Type="http://schemas.openxmlformats.org/officeDocument/2006/relationships/slideLayout" Target="../slideLayouts/slideLayout82.xml"/>
</Relationships>
</file>

<file path=ppt/slideMasters/_rels/slideMaster83.xml.rels><?xml version="1.0" encoding="UTF-8"?>
<Relationships xmlns="http://schemas.openxmlformats.org/package/2006/relationships"><Relationship Id="rId1" Type="http://schemas.openxmlformats.org/officeDocument/2006/relationships/theme" Target="../theme/theme83.xml"/><Relationship Id="rId2" Type="http://schemas.openxmlformats.org/officeDocument/2006/relationships/slideLayout" Target="../slideLayouts/slideLayout83.xml"/>
</Relationships>
</file>

<file path=ppt/slideMasters/_rels/slideMaster84.xml.rels><?xml version="1.0" encoding="UTF-8"?>
<Relationships xmlns="http://schemas.openxmlformats.org/package/2006/relationships"><Relationship Id="rId1" Type="http://schemas.openxmlformats.org/officeDocument/2006/relationships/theme" Target="../theme/theme84.xml"/><Relationship Id="rId2" Type="http://schemas.openxmlformats.org/officeDocument/2006/relationships/slideLayout" Target="../slideLayouts/slideLayout84.xml"/>
</Relationships>
</file>

<file path=ppt/slideMasters/_rels/slideMaster85.xml.rels><?xml version="1.0" encoding="UTF-8"?>
<Relationships xmlns="http://schemas.openxmlformats.org/package/2006/relationships"><Relationship Id="rId1" Type="http://schemas.openxmlformats.org/officeDocument/2006/relationships/theme" Target="../theme/theme85.xml"/><Relationship Id="rId2" Type="http://schemas.openxmlformats.org/officeDocument/2006/relationships/slideLayout" Target="../slideLayouts/slideLayout85.xml"/>
</Relationships>
</file>

<file path=ppt/slideMasters/_rels/slideMaster86.xml.rels><?xml version="1.0" encoding="UTF-8"?>
<Relationships xmlns="http://schemas.openxmlformats.org/package/2006/relationships"><Relationship Id="rId1" Type="http://schemas.openxmlformats.org/officeDocument/2006/relationships/theme" Target="../theme/theme86.xml"/><Relationship Id="rId2" Type="http://schemas.openxmlformats.org/officeDocument/2006/relationships/slideLayout" Target="../slideLayouts/slideLayout86.xml"/>
</Relationships>
</file>

<file path=ppt/slideMasters/_rels/slideMaster87.xml.rels><?xml version="1.0" encoding="UTF-8"?>
<Relationships xmlns="http://schemas.openxmlformats.org/package/2006/relationships"><Relationship Id="rId1" Type="http://schemas.openxmlformats.org/officeDocument/2006/relationships/theme" Target="../theme/theme87.xml"/><Relationship Id="rId2" Type="http://schemas.openxmlformats.org/officeDocument/2006/relationships/slideLayout" Target="../slideLayouts/slideLayout87.xml"/>
</Relationships>
</file>

<file path=ppt/slideMasters/_rels/slideMaster88.xml.rels><?xml version="1.0" encoding="UTF-8"?>
<Relationships xmlns="http://schemas.openxmlformats.org/package/2006/relationships"><Relationship Id="rId1" Type="http://schemas.openxmlformats.org/officeDocument/2006/relationships/theme" Target="../theme/theme88.xml"/><Relationship Id="rId2" Type="http://schemas.openxmlformats.org/officeDocument/2006/relationships/slideLayout" Target="../slideLayouts/slideLayout88.xml"/>
</Relationships>
</file>

<file path=ppt/slideMasters/_rels/slideMaster89.xml.rels><?xml version="1.0" encoding="UTF-8"?>
<Relationships xmlns="http://schemas.openxmlformats.org/package/2006/relationships"><Relationship Id="rId1" Type="http://schemas.openxmlformats.org/officeDocument/2006/relationships/theme" Target="../theme/theme89.xml"/><Relationship Id="rId2" Type="http://schemas.openxmlformats.org/officeDocument/2006/relationships/slideLayout" Target="../slideLayouts/slideLayout89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_rels/slideMaster90.xml.rels><?xml version="1.0" encoding="UTF-8"?>
<Relationships xmlns="http://schemas.openxmlformats.org/package/2006/relationships"><Relationship Id="rId1" Type="http://schemas.openxmlformats.org/officeDocument/2006/relationships/theme" Target="../theme/theme90.xml"/><Relationship Id="rId2" Type="http://schemas.openxmlformats.org/officeDocument/2006/relationships/slideLayout" Target="../slideLayouts/slideLayout90.xml"/>
</Relationships>
</file>

<file path=ppt/slideMasters/_rels/slideMaster91.xml.rels><?xml version="1.0" encoding="UTF-8"?>
<Relationships xmlns="http://schemas.openxmlformats.org/package/2006/relationships"><Relationship Id="rId1" Type="http://schemas.openxmlformats.org/officeDocument/2006/relationships/theme" Target="../theme/theme91.xml"/><Relationship Id="rId2" Type="http://schemas.openxmlformats.org/officeDocument/2006/relationships/slideLayout" Target="../slideLayouts/slideLayout91.xml"/>
</Relationships>
</file>

<file path=ppt/slideMasters/_rels/slideMaster92.xml.rels><?xml version="1.0" encoding="UTF-8"?>
<Relationships xmlns="http://schemas.openxmlformats.org/package/2006/relationships"><Relationship Id="rId1" Type="http://schemas.openxmlformats.org/officeDocument/2006/relationships/theme" Target="../theme/theme92.xml"/><Relationship Id="rId2" Type="http://schemas.openxmlformats.org/officeDocument/2006/relationships/slideLayout" Target="../slideLayouts/slideLayout92.xml"/>
</Relationships>
</file>

<file path=ppt/slideMasters/_rels/slideMaster93.xml.rels><?xml version="1.0" encoding="UTF-8"?>
<Relationships xmlns="http://schemas.openxmlformats.org/package/2006/relationships"><Relationship Id="rId1" Type="http://schemas.openxmlformats.org/officeDocument/2006/relationships/theme" Target="../theme/theme93.xml"/><Relationship Id="rId2" Type="http://schemas.openxmlformats.org/officeDocument/2006/relationships/slideLayout" Target="../slideLayouts/slideLayout93.xml"/>
</Relationships>
</file>

<file path=ppt/slideMasters/_rels/slideMaster94.xml.rels><?xml version="1.0" encoding="UTF-8"?>
<Relationships xmlns="http://schemas.openxmlformats.org/package/2006/relationships"><Relationship Id="rId1" Type="http://schemas.openxmlformats.org/officeDocument/2006/relationships/theme" Target="../theme/theme94.xml"/><Relationship Id="rId2" Type="http://schemas.openxmlformats.org/officeDocument/2006/relationships/slideLayout" Target="../slideLayouts/slideLayout94.xml"/>
</Relationships>
</file>

<file path=ppt/slideMasters/_rels/slideMaster95.xml.rels><?xml version="1.0" encoding="UTF-8"?>
<Relationships xmlns="http://schemas.openxmlformats.org/package/2006/relationships"><Relationship Id="rId1" Type="http://schemas.openxmlformats.org/officeDocument/2006/relationships/theme" Target="../theme/theme95.xml"/><Relationship Id="rId2" Type="http://schemas.openxmlformats.org/officeDocument/2006/relationships/slideLayout" Target="../slideLayouts/slideLayout95.xml"/>
</Relationships>
</file>

<file path=ppt/slideMasters/_rels/slideMaster96.xml.rels><?xml version="1.0" encoding="UTF-8"?>
<Relationships xmlns="http://schemas.openxmlformats.org/package/2006/relationships"><Relationship Id="rId1" Type="http://schemas.openxmlformats.org/officeDocument/2006/relationships/theme" Target="../theme/theme96.xml"/><Relationship Id="rId2" Type="http://schemas.openxmlformats.org/officeDocument/2006/relationships/slideLayout" Target="../slideLayouts/slideLayout96.xml"/>
</Relationships>
</file>

<file path=ppt/slideMasters/_rels/slideMaster97.xml.rels><?xml version="1.0" encoding="UTF-8"?>
<Relationships xmlns="http://schemas.openxmlformats.org/package/2006/relationships"><Relationship Id="rId1" Type="http://schemas.openxmlformats.org/officeDocument/2006/relationships/theme" Target="../theme/theme97.xml"/><Relationship Id="rId2" Type="http://schemas.openxmlformats.org/officeDocument/2006/relationships/slideLayout" Target="../slideLayouts/slideLayout97.xml"/>
</Relationships>
</file>

<file path=ppt/slideMasters/_rels/slideMaster98.xml.rels><?xml version="1.0" encoding="UTF-8"?>
<Relationships xmlns="http://schemas.openxmlformats.org/package/2006/relationships"><Relationship Id="rId1" Type="http://schemas.openxmlformats.org/officeDocument/2006/relationships/theme" Target="../theme/theme98.xml"/><Relationship Id="rId2" Type="http://schemas.openxmlformats.org/officeDocument/2006/relationships/slideLayout" Target="../slideLayouts/slideLayout9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1143000" y="3048120"/>
            <a:ext cx="4571280" cy="30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1143000" y="3048120"/>
            <a:ext cx="4571280" cy="30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1143000" y="3048120"/>
            <a:ext cx="4571280" cy="30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1143000" y="3048120"/>
            <a:ext cx="4571280" cy="30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143000" y="3048120"/>
            <a:ext cx="4571280" cy="30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1143000" y="3048120"/>
            <a:ext cx="4571280" cy="30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1143000" y="3048120"/>
            <a:ext cx="4571280" cy="30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1143000" y="3048120"/>
            <a:ext cx="4571280" cy="30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1143000" y="3048120"/>
            <a:ext cx="4571280" cy="30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1143000" y="3048120"/>
            <a:ext cx="4571280" cy="30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1143000" y="3048120"/>
            <a:ext cx="4571280" cy="30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1143000" y="3048120"/>
            <a:ext cx="4571280" cy="30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1143000" y="3048120"/>
            <a:ext cx="4571280" cy="30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1143000" y="3048120"/>
            <a:ext cx="4571280" cy="30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1143000" y="3048120"/>
            <a:ext cx="4571280" cy="30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1143000" y="3048120"/>
            <a:ext cx="4571280" cy="30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1143000" y="3048120"/>
            <a:ext cx="4571280" cy="30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1143000" y="3048120"/>
            <a:ext cx="4571280" cy="30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1143000" y="3048120"/>
            <a:ext cx="4571280" cy="30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1143000" y="3048120"/>
            <a:ext cx="4571280" cy="30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1143000" y="3048120"/>
            <a:ext cx="4571280" cy="30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4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5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1143000" y="3048120"/>
            <a:ext cx="4571280" cy="30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stomShape 1"/>
          <p:cNvSpPr/>
          <p:nvPr/>
        </p:nvSpPr>
        <p:spPr>
          <a:xfrm>
            <a:off x="1143000" y="3048120"/>
            <a:ext cx="4571280" cy="30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1143000" y="3048120"/>
            <a:ext cx="4571280" cy="30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1143000" y="3048120"/>
            <a:ext cx="4571280" cy="30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1143000" y="3048120"/>
            <a:ext cx="4571280" cy="30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1143000" y="3048120"/>
            <a:ext cx="4571280" cy="30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1143000" y="3048120"/>
            <a:ext cx="4571280" cy="30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1143000" y="3048120"/>
            <a:ext cx="4571280" cy="30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1143000" y="3048120"/>
            <a:ext cx="4571280" cy="30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stomShape 1"/>
          <p:cNvSpPr/>
          <p:nvPr/>
        </p:nvSpPr>
        <p:spPr>
          <a:xfrm>
            <a:off x="1143000" y="3048120"/>
            <a:ext cx="4571280" cy="30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stomShape 1"/>
          <p:cNvSpPr/>
          <p:nvPr/>
        </p:nvSpPr>
        <p:spPr>
          <a:xfrm>
            <a:off x="1143000" y="3048120"/>
            <a:ext cx="4571280" cy="30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1143000" y="3048120"/>
            <a:ext cx="4571280" cy="30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7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1143000" y="3048120"/>
            <a:ext cx="4571280" cy="30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2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7" r:id="rId2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9" r:id="rId2"/>
  </p:sldLayoutIdLst>
</p:sldMaster>
</file>

<file path=ppt/slideMasters/slideMaster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1" r:id="rId2"/>
  </p:sldLayoutIdLst>
</p:sldMaster>
</file>

<file path=ppt/slideMasters/slideMaster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3" r:id="rId2"/>
  </p:sldLayoutIdLst>
</p:sldMaster>
</file>

<file path=ppt/slideMasters/slideMaster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1143000" y="3048120"/>
            <a:ext cx="4571280" cy="30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7" r:id="rId2"/>
  </p:sldLayoutIdLst>
</p:sldMaster>
</file>

<file path=ppt/slideMasters/slideMaster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9" r:id="rId2"/>
  </p:sldLayoutIdLst>
</p:sldMaster>
</file>

<file path=ppt/slideMasters/slideMaster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1" r:id="rId2"/>
  </p:sldLayoutIdLst>
</p:sldMaster>
</file>

<file path=ppt/slideMasters/slideMaster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3" r:id="rId2"/>
  </p:sldLayoutIdLst>
</p:sldMaster>
</file>

<file path=ppt/slideMasters/slideMaster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5" r:id="rId2"/>
  </p:sldLayoutIdLst>
</p:sldMaster>
</file>

<file path=ppt/slideMasters/slideMaster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7" r:id="rId2"/>
  </p:sldLayoutIdLst>
</p:sldMaster>
</file>

<file path=ppt/slideMasters/slideMaster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9" r:id="rId2"/>
  </p:sldLayoutIdLst>
</p:sldMaster>
</file>

<file path=ppt/slideMasters/slideMaster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3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1" r:id="rId2"/>
  </p:sldLayoutIdLst>
</p:sldMaster>
</file>

<file path=ppt/slideMasters/slideMaster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3" r:id="rId2"/>
  </p:sldLayoutIdLst>
</p:sldMaster>
</file>

<file path=ppt/slideMasters/slideMaster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5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1143000" y="3048120"/>
            <a:ext cx="4571280" cy="30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Masters/slideMaster9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7" r:id="rId2"/>
  </p:sldLayoutIdLst>
</p:sldMaster>
</file>

<file path=ppt/slideMasters/slideMaster9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9" r:id="rId2"/>
  </p:sldLayoutIdLst>
</p:sldMaster>
</file>

<file path=ppt/slideMasters/slideMaster9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</p:sldLayoutIdLst>
</p:sldMaster>
</file>

<file path=ppt/slideMasters/slideMaster9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3" r:id="rId2"/>
  </p:sldLayoutIdLst>
</p:sldMaster>
</file>

<file path=ppt/slideMasters/slideMaster9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35" r:id="rId2"/>
  </p:sldLayoutIdLst>
</p:sldMaster>
</file>

<file path=ppt/slideMasters/slideMaster9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7" r:id="rId2"/>
  </p:sldLayoutIdLst>
</p:sldMaster>
</file>

<file path=ppt/slideMasters/slideMaster9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9" r:id="rId2"/>
  </p:sldLayoutIdLst>
</p:sldMaster>
</file>

<file path=ppt/slideMasters/slideMaster9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0760" cy="15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1" r:id="rId2"/>
  </p:sldLayoutIdLst>
</p:sldMaster>
</file>

<file path=ppt/slideMasters/slideMaster9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93000"/>
              </a:lnSpc>
              <a:spcBef>
                <a:spcPts val="1137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93000"/>
              </a:lnSpc>
              <a:spcBef>
                <a:spcPts val="862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lnSpc>
                <a:spcPct val="93000"/>
              </a:lnSpc>
              <a:spcBef>
                <a:spcPts val="575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lnSpc>
                <a:spcPct val="93000"/>
              </a:lnSpc>
              <a:spcBef>
                <a:spcPts val="28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3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7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9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9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9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9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9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7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8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7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5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60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6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CustomShape 1"/>
          <p:cNvSpPr/>
          <p:nvPr/>
        </p:nvSpPr>
        <p:spPr>
          <a:xfrm>
            <a:off x="0" y="5040360"/>
            <a:ext cx="6857280" cy="20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MS Gothic"/>
              </a:rPr>
              <a:t>Dimanche des Rameaux - année A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MS Gothic"/>
              </a:rPr>
              <a:t>29/03/2026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CustomShape 1"/>
          <p:cNvSpPr/>
          <p:nvPr/>
        </p:nvSpPr>
        <p:spPr>
          <a:xfrm>
            <a:off x="63360" y="1640160"/>
            <a:ext cx="6942960" cy="532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Refrain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Venez chantons notre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lui le roi des cieux!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venu pour sauver l'humanité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nous donne la vie.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pour ton roi,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Jérusalem danse de 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6" name="CustomShape 2"/>
          <p:cNvSpPr/>
          <p:nvPr/>
        </p:nvSpPr>
        <p:spPr>
          <a:xfrm>
            <a:off x="404640" y="2268360"/>
            <a:ext cx="6047640" cy="157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7" name="CustomShape 3"/>
          <p:cNvSpPr/>
          <p:nvPr/>
        </p:nvSpPr>
        <p:spPr>
          <a:xfrm>
            <a:off x="765000" y="2124000"/>
            <a:ext cx="5326920" cy="268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8" name="CustomShape 4"/>
          <p:cNvSpPr/>
          <p:nvPr/>
        </p:nvSpPr>
        <p:spPr>
          <a:xfrm>
            <a:off x="525600" y="2124000"/>
            <a:ext cx="5804640" cy="324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MS Gothic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9" name="CustomShape 5"/>
          <p:cNvSpPr/>
          <p:nvPr/>
        </p:nvSpPr>
        <p:spPr>
          <a:xfrm>
            <a:off x="331920" y="1692360"/>
            <a:ext cx="6192000" cy="37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0" name="CustomShape 6"/>
          <p:cNvSpPr/>
          <p:nvPr/>
        </p:nvSpPr>
        <p:spPr>
          <a:xfrm>
            <a:off x="3336840" y="4191120"/>
            <a:ext cx="183600" cy="76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CustomShape 1"/>
          <p:cNvSpPr/>
          <p:nvPr/>
        </p:nvSpPr>
        <p:spPr>
          <a:xfrm>
            <a:off x="3336840" y="371484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2" name="CustomShape 2"/>
          <p:cNvSpPr/>
          <p:nvPr/>
        </p:nvSpPr>
        <p:spPr>
          <a:xfrm>
            <a:off x="-316080" y="468360"/>
            <a:ext cx="7500240" cy="8017920"/>
          </a:xfrm>
          <a:custGeom>
            <a:avLst/>
            <a:gdLst>
              <a:gd name="textAreaLeft" fmla="*/ 0 w 7500240"/>
              <a:gd name="textAreaRight" fmla="*/ 7500600 w 7500240"/>
              <a:gd name="textAreaTop" fmla="*/ 0 h 8017920"/>
              <a:gd name="textAreaBottom" fmla="*/ 8018280 h 80179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Kyrie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Homme au milieu des hommes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(Rimaud/Berthier)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1.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Tu sais de quoi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 sommes pétris,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Tu te souviens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que nous sommes poussière,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Jésus,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homme au milieu des hommes,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tout homme pécheur (4X).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CustomShape 1"/>
          <p:cNvSpPr/>
          <p:nvPr/>
        </p:nvSpPr>
        <p:spPr>
          <a:xfrm>
            <a:off x="3336840" y="371484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4" name="CustomShape 2"/>
          <p:cNvSpPr/>
          <p:nvPr/>
        </p:nvSpPr>
        <p:spPr>
          <a:xfrm>
            <a:off x="-301680" y="3009960"/>
            <a:ext cx="7500240" cy="4482360"/>
          </a:xfrm>
          <a:custGeom>
            <a:avLst/>
            <a:gdLst>
              <a:gd name="textAreaLeft" fmla="*/ 0 w 7500240"/>
              <a:gd name="textAreaRight" fmla="*/ 7500600 w 7500240"/>
              <a:gd name="textAreaTop" fmla="*/ 0 h 4482360"/>
              <a:gd name="textAreaBottom" fmla="*/ 4482720 h 4482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2.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Tu n’agis pas selon nos péchés,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Ne nous rends pas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en pesant nos offenses,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Jésus,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homme au milieu des hommes,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tout homme pécheur (4X).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CustomShape 1"/>
          <p:cNvSpPr/>
          <p:nvPr/>
        </p:nvSpPr>
        <p:spPr>
          <a:xfrm>
            <a:off x="3336840" y="371484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6" name="CustomShape 2"/>
          <p:cNvSpPr/>
          <p:nvPr/>
        </p:nvSpPr>
        <p:spPr>
          <a:xfrm>
            <a:off x="-372960" y="2030400"/>
            <a:ext cx="7500240" cy="5031000"/>
          </a:xfrm>
          <a:custGeom>
            <a:avLst/>
            <a:gdLst>
              <a:gd name="textAreaLeft" fmla="*/ 0 w 7500240"/>
              <a:gd name="textAreaRight" fmla="*/ 7500600 w 7500240"/>
              <a:gd name="textAreaTop" fmla="*/ 0 h 5031000"/>
              <a:gd name="textAreaBottom" fmla="*/ 5031360 h 5031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3.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 comme est loin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couchant du levant,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Tu mets au loin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 fardeau de nos fautes,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Jésus,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homme au milieu des hommes,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tout homme pécheur (4X).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CustomShape 1"/>
          <p:cNvSpPr/>
          <p:nvPr/>
        </p:nvSpPr>
        <p:spPr>
          <a:xfrm>
            <a:off x="307800" y="216000"/>
            <a:ext cx="6171480" cy="752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MS Gothic"/>
              </a:rPr>
              <a:t>Psaume 21</a:t>
            </a:r>
            <a:br>
              <a:rPr sz="1800"/>
            </a:br>
            <a:br>
              <a:rPr sz="1800"/>
            </a:b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MS Gothic"/>
              </a:rPr>
              <a:t>MON DIEU, MON DIEU,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MS Gothic"/>
              </a:rPr>
              <a:t>POURQUOI M’AS-TU ABANDONNÉ ?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MS Gothic"/>
              </a:rPr>
              <a:t>1. Tous ceux qui me voient me bafouent,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MS Gothic"/>
              </a:rPr>
              <a:t>ils ricanent et hochent la tête: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MS Gothic"/>
              </a:rPr>
              <a:t>« Il comptait sur le Seigneur: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MS Gothic"/>
              </a:rPr>
              <a:t>qu’il le délivre!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MS Gothic"/>
              </a:rPr>
              <a:t>Qu’il le sauve, puisqu’il est son ami ! »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MS Gothic"/>
              </a:rPr>
              <a:t>2. Oui, des chiens me cernent,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MS Gothic"/>
              </a:rPr>
              <a:t>une bande de vauriens m’entoure.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MS Gothic"/>
              </a:rPr>
              <a:t>Ils me percent les mains et les pieds;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MS Gothic"/>
              </a:rPr>
              <a:t>je peux compter tous mes os.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MS Gothic"/>
              </a:rPr>
              <a:t>3. Ils partagent entre eux mes habits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MS Gothic"/>
              </a:rPr>
              <a:t>et tirent au sort mon vêtement.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MS Gothic"/>
              </a:rPr>
              <a:t>Mais toi, Seigneur, ne sois pas loin: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MS Gothic"/>
              </a:rPr>
              <a:t>ô ma force, viens vite à mon aide!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MS Gothic"/>
              </a:rPr>
              <a:t>4. Tu m’as répondu 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MS Gothic"/>
              </a:rPr>
              <a:t>Et je proclame ton nom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MS Gothic"/>
              </a:rPr>
              <a:t>devant mes frères,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MS Gothic"/>
              </a:rPr>
              <a:t>je te loue en pleine assemblée.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MS Gothic"/>
              </a:rPr>
              <a:t>Vous qui le craignez, louez le Seigneur.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9" name="CustomShape 2"/>
          <p:cNvSpPr/>
          <p:nvPr/>
        </p:nvSpPr>
        <p:spPr>
          <a:xfrm>
            <a:off x="404640" y="2268360"/>
            <a:ext cx="6047640" cy="157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0" name="CustomShape 3"/>
          <p:cNvSpPr/>
          <p:nvPr/>
        </p:nvSpPr>
        <p:spPr>
          <a:xfrm>
            <a:off x="765000" y="2124000"/>
            <a:ext cx="5326920" cy="268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1" name="CustomShape 4"/>
          <p:cNvSpPr/>
          <p:nvPr/>
        </p:nvSpPr>
        <p:spPr>
          <a:xfrm>
            <a:off x="525600" y="2124000"/>
            <a:ext cx="5804640" cy="324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MS Gothic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TextShape 1"/>
          <p:cNvSpPr/>
          <p:nvPr/>
        </p:nvSpPr>
        <p:spPr>
          <a:xfrm>
            <a:off x="288000" y="360000"/>
            <a:ext cx="6551640" cy="691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BE" sz="40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Acclamation</a:t>
            </a:r>
            <a:r>
              <a:rPr b="0" lang="fr-BE" sz="4000" spc="-1" strike="noStrike">
                <a:solidFill>
                  <a:srgbClr val="ffffff"/>
                </a:solidFill>
                <a:latin typeface="Arial"/>
              </a:rPr>
              <a:t> :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Microsoft YaHei"/>
              </a:rPr>
              <a:t>Gloire et louange à toi, Seigneur Jésus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Christ s’est fait obéissant pour nous, jusqu’à la mort et la mort sur la croix. Aussi Dieu l’a-t-il exalté, et lui a-t-il donné le nom, qui est au-dessus de tout nom.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3200" spc="-1" strike="noStrike">
                <a:solidFill>
                  <a:srgbClr val="ffffff"/>
                </a:solidFill>
                <a:latin typeface="Arial"/>
                <a:ea typeface="Microsoft YaHei"/>
              </a:rPr>
              <a:t>Gloire et louange à toi, Seigneur Jésus !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4" name="CustomShape 2"/>
          <p:cNvSpPr/>
          <p:nvPr/>
        </p:nvSpPr>
        <p:spPr>
          <a:xfrm>
            <a:off x="404640" y="2268360"/>
            <a:ext cx="6047640" cy="157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5" name="CustomShape 3"/>
          <p:cNvSpPr/>
          <p:nvPr/>
        </p:nvSpPr>
        <p:spPr>
          <a:xfrm>
            <a:off x="765000" y="2124000"/>
            <a:ext cx="5326920" cy="268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6" name="CustomShape 4"/>
          <p:cNvSpPr/>
          <p:nvPr/>
        </p:nvSpPr>
        <p:spPr>
          <a:xfrm>
            <a:off x="525600" y="2124000"/>
            <a:ext cx="5804640" cy="324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MS Gothic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3" name="CustomShape 2"/>
          <p:cNvSpPr/>
          <p:nvPr/>
        </p:nvSpPr>
        <p:spPr>
          <a:xfrm>
            <a:off x="404640" y="2268360"/>
            <a:ext cx="6047640" cy="157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4" name="CustomShape 3"/>
          <p:cNvSpPr/>
          <p:nvPr/>
        </p:nvSpPr>
        <p:spPr>
          <a:xfrm>
            <a:off x="765000" y="2124000"/>
            <a:ext cx="5326920" cy="268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5" name="CustomShape 4"/>
          <p:cNvSpPr/>
          <p:nvPr/>
        </p:nvSpPr>
        <p:spPr>
          <a:xfrm>
            <a:off x="525600" y="2124000"/>
            <a:ext cx="5804640" cy="324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MS Gothic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6" name="CustomShape 5"/>
          <p:cNvSpPr/>
          <p:nvPr/>
        </p:nvSpPr>
        <p:spPr>
          <a:xfrm>
            <a:off x="331920" y="2195640"/>
            <a:ext cx="6192000" cy="37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7" name="CustomShape 6"/>
          <p:cNvSpPr/>
          <p:nvPr/>
        </p:nvSpPr>
        <p:spPr>
          <a:xfrm>
            <a:off x="3336840" y="4191120"/>
            <a:ext cx="183600" cy="76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88" name="Picture 7" descr=""/>
          <p:cNvPicPr/>
          <p:nvPr/>
        </p:nvPicPr>
        <p:blipFill>
          <a:blip r:embed="rId1"/>
          <a:stretch/>
        </p:blipFill>
        <p:spPr>
          <a:xfrm>
            <a:off x="-171360" y="3348000"/>
            <a:ext cx="7117560" cy="5404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CustomShape 7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38" name="CustomShape 8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Jesus remember me.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Jesus, remember me when you come into your Kingdom.</a:t>
            </a:r>
            <a:br>
              <a:rPr sz="36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Jesus, remember me when you come into your Kingdom.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10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1000" spc="-1" strike="noStrike">
                <a:solidFill>
                  <a:srgbClr val="32f0fe"/>
                </a:solidFill>
                <a:latin typeface="Arial"/>
                <a:ea typeface="DejaVu Sans"/>
              </a:rPr>
              <a:t> </a:t>
            </a:r>
            <a:r>
              <a:rPr b="1" lang="fr-BE" sz="2400" spc="-1" strike="noStrike" u="sng">
                <a:solidFill>
                  <a:srgbClr val="32f0fe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Traduction 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32f0fe"/>
                </a:solidFill>
                <a:latin typeface="Arial"/>
                <a:ea typeface="DejaVu Sans"/>
              </a:rPr>
              <a:t>Jésus, souviens-toi de moi quand tu viendras dans ton Royaume.</a:t>
            </a:r>
            <a:r>
              <a:rPr b="1" lang="fr-BE" sz="3600" spc="-1" strike="noStrike">
                <a:solidFill>
                  <a:srgbClr val="a3d7fd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0760" cy="15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CustomShape 9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41" name="CustomShape 10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Jesus remember me.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Jesus, remember me when you come into your Kingdom.</a:t>
            </a:r>
            <a:br>
              <a:rPr sz="36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Jesus, remember me when you come into your Kingdom.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10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1000" spc="-1" strike="noStrike">
                <a:solidFill>
                  <a:srgbClr val="32f0fe"/>
                </a:solidFill>
                <a:latin typeface="Arial"/>
                <a:ea typeface="DejaVu Sans"/>
              </a:rPr>
              <a:t> </a:t>
            </a:r>
            <a:r>
              <a:rPr b="1" lang="fr-BE" sz="2400" spc="-1" strike="noStrike" u="sng">
                <a:solidFill>
                  <a:srgbClr val="32f0fe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Traduction 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32f0fe"/>
                </a:solidFill>
                <a:latin typeface="Arial"/>
                <a:ea typeface="DejaVu Sans"/>
              </a:rPr>
              <a:t>Jésus, souviens-toi de moi quand tu viendras dans ton Royaume.</a:t>
            </a:r>
            <a:r>
              <a:rPr b="1" lang="fr-BE" sz="3600" spc="-1" strike="noStrike">
                <a:solidFill>
                  <a:srgbClr val="a3d7fd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0760" cy="15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CustomShape 11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44" name="CustomShape 12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Jesus remember me.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Jesus, remember me when you come into your Kingdom.</a:t>
            </a:r>
            <a:br>
              <a:rPr sz="36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Jesus, remember me when you come into your Kingdom.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10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1000" spc="-1" strike="noStrike">
                <a:solidFill>
                  <a:srgbClr val="32f0fe"/>
                </a:solidFill>
                <a:latin typeface="Arial"/>
                <a:ea typeface="DejaVu Sans"/>
              </a:rPr>
              <a:t> </a:t>
            </a:r>
            <a:r>
              <a:rPr b="1" lang="fr-BE" sz="2400" spc="-1" strike="noStrike" u="sng">
                <a:solidFill>
                  <a:srgbClr val="32f0fe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Traduction 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32f0fe"/>
                </a:solidFill>
                <a:latin typeface="Arial"/>
                <a:ea typeface="DejaVu Sans"/>
              </a:rPr>
              <a:t>Jésus, souviens-toi de moi quand tu viendras dans ton Royaume.</a:t>
            </a:r>
            <a:r>
              <a:rPr b="1" lang="fr-BE" sz="3600" spc="-1" strike="noStrike">
                <a:solidFill>
                  <a:srgbClr val="a3d7fd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0760" cy="15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CustomShape 1"/>
          <p:cNvSpPr/>
          <p:nvPr/>
        </p:nvSpPr>
        <p:spPr>
          <a:xfrm>
            <a:off x="3336840" y="434484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7" name="CustomShape 2"/>
          <p:cNvSpPr/>
          <p:nvPr/>
        </p:nvSpPr>
        <p:spPr>
          <a:xfrm>
            <a:off x="256680" y="646200"/>
            <a:ext cx="6342120" cy="850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MS Gothic"/>
              </a:rPr>
              <a:t>SYMBOLE  DES  APOTRES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MS Gothic"/>
              </a:rPr>
              <a:t>  (Credo)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MS Gothic"/>
              </a:rPr>
              <a:t>‏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MS Gothic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MS Gothic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MS Gothic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MS Gothic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MS Gothic"/>
              </a:rPr>
              <a:t>Qui a été conçu du Saint-Esprit,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MS Gothic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MS Gothic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MS Gothic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MS Gothic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MS Gothic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MS Gothic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MS Gothic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MS Gothic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MS Gothic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MS Gothic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MS Gothic"/>
              </a:rPr>
              <a:t>À la sainte Eglise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MS Gothic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MS Gothic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MS Gothic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MS Gothic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MS Gothic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9" name="CustomShape 2"/>
          <p:cNvSpPr/>
          <p:nvPr/>
        </p:nvSpPr>
        <p:spPr>
          <a:xfrm>
            <a:off x="404640" y="2268360"/>
            <a:ext cx="6047640" cy="157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0" name="CustomShape 3"/>
          <p:cNvSpPr/>
          <p:nvPr/>
        </p:nvSpPr>
        <p:spPr>
          <a:xfrm>
            <a:off x="765000" y="2124000"/>
            <a:ext cx="5326920" cy="268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1" name="CustomShape 4"/>
          <p:cNvSpPr/>
          <p:nvPr/>
        </p:nvSpPr>
        <p:spPr>
          <a:xfrm>
            <a:off x="525600" y="2124000"/>
            <a:ext cx="5804640" cy="324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MS Gothic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2" name="CustomShape 5"/>
          <p:cNvSpPr/>
          <p:nvPr/>
        </p:nvSpPr>
        <p:spPr>
          <a:xfrm>
            <a:off x="331920" y="1692360"/>
            <a:ext cx="6192000" cy="37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3" name="CustomShape 6"/>
          <p:cNvSpPr/>
          <p:nvPr/>
        </p:nvSpPr>
        <p:spPr>
          <a:xfrm>
            <a:off x="3336840" y="4191120"/>
            <a:ext cx="183600" cy="76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CustomShape 13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55" name="CustomShape 14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Voici l'homme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   </a:t>
            </a:r>
            <a:r>
              <a:rPr b="1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(Akepsimas)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JÉSUS-CHRIST, ROI BLESS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É,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DIEU COURONNÉ DE NOS ÉPINES,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O SEIGNEUR, PRENDS PITI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É,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QUE TON PARDON NOUS ILLUMINE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1.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L'homme, voici l'homme.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Jamais homme n'a parlé comme cet homme.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Roi de silence,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Roi qui se tait devant l'offense,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Roi de patience et de bonté.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CustomShape 15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57" name="CustomShape 16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JÉSUS-CHRIST, ROI BLESS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É,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DIEU COURONNÉ DE NOS ÉPINES,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O SEIGNEUR, PRENDS PITI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É,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QUE TON PARDON NOUS ILLUMINE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2.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L'homme, voici l'homme.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Jamais homme ne fut vrai comme cet homme.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Roi de lumière,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Roi humilié dans la poussière,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Roi de prière et de clarté.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0" name="CustomShape 2"/>
          <p:cNvSpPr/>
          <p:nvPr/>
        </p:nvSpPr>
        <p:spPr>
          <a:xfrm>
            <a:off x="404640" y="2268360"/>
            <a:ext cx="6047640" cy="157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1" name="CustomShape 3"/>
          <p:cNvSpPr/>
          <p:nvPr/>
        </p:nvSpPr>
        <p:spPr>
          <a:xfrm>
            <a:off x="765000" y="2124000"/>
            <a:ext cx="5326920" cy="268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2" name="CustomShape 4"/>
          <p:cNvSpPr/>
          <p:nvPr/>
        </p:nvSpPr>
        <p:spPr>
          <a:xfrm>
            <a:off x="525600" y="2124000"/>
            <a:ext cx="5804640" cy="324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MS Gothic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3" name="CustomShape 5"/>
          <p:cNvSpPr/>
          <p:nvPr/>
        </p:nvSpPr>
        <p:spPr>
          <a:xfrm>
            <a:off x="331920" y="1692360"/>
            <a:ext cx="6192000" cy="37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4" name="CustomShape 6"/>
          <p:cNvSpPr/>
          <p:nvPr/>
        </p:nvSpPr>
        <p:spPr>
          <a:xfrm>
            <a:off x="3336840" y="4191120"/>
            <a:ext cx="183600" cy="76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95" name="Picture 7" descr=""/>
          <p:cNvPicPr/>
          <p:nvPr/>
        </p:nvPicPr>
        <p:blipFill>
          <a:blip r:embed="rId1"/>
          <a:stretch/>
        </p:blipFill>
        <p:spPr>
          <a:xfrm>
            <a:off x="-243000" y="4549680"/>
            <a:ext cx="7315920" cy="4485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CustomShape 17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59" name="CustomShape 18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JÉSUS-CHRIST, ROI BLESS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É,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DIEU COURONNÉ DE NOS ÉPINES,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O SEIGNEUR, PRENDS PITI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É,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QUE TON PARDON NOUS ILLUMINE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3.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L'homme, voici l'homme.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Jamais homme n'a aimé comme cet homme.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Roi de largesse,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Roi qui console nos détresses,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CustomShape 19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61" name="CustomShape 20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JÉSUS-CHRIST, ROI BLESS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É,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DIEU COURONNÉ DE NOS ÉPINES,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O SEIGNEUR, PRENDS PITI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É,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QUE TON PARDON NOUS ILLUMINE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CustomShape 1"/>
          <p:cNvSpPr/>
          <p:nvPr/>
        </p:nvSpPr>
        <p:spPr>
          <a:xfrm>
            <a:off x="7461000" y="840960"/>
            <a:ext cx="5427000" cy="134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3" name="CustomShape 2"/>
          <p:cNvSpPr/>
          <p:nvPr/>
        </p:nvSpPr>
        <p:spPr>
          <a:xfrm>
            <a:off x="72000" y="216000"/>
            <a:ext cx="6695280" cy="856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Vers Toi, Seigneur (B36-92-2)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Nicole Berthet – Jean-Jo Roux)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Vers toi, Seigneur,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vois nos mains qui s’élèvent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Un seul chant joyeux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 jailli de nos lèvres.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Reçois tous ces jours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 travail et de fête,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Royaume de Dieu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parmi nous. (Bis)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CustomShape 1"/>
          <p:cNvSpPr/>
          <p:nvPr/>
        </p:nvSpPr>
        <p:spPr>
          <a:xfrm>
            <a:off x="7461000" y="840960"/>
            <a:ext cx="5427000" cy="134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5" name="CustomShape 2"/>
          <p:cNvSpPr/>
          <p:nvPr/>
        </p:nvSpPr>
        <p:spPr>
          <a:xfrm>
            <a:off x="72000" y="216000"/>
            <a:ext cx="6695280" cy="856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2.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Vers toi, Seigneur,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nos prières s’élancent.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Transforme nos mains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en un chant de louange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En servant nos frères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c’est toi qu’elles chantent,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Royaume de Dieu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parmi nous. (Bis)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CustomShape 1"/>
          <p:cNvSpPr/>
          <p:nvPr/>
        </p:nvSpPr>
        <p:spPr>
          <a:xfrm>
            <a:off x="7461000" y="840960"/>
            <a:ext cx="5427000" cy="134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7" name="CustomShape 2"/>
          <p:cNvSpPr/>
          <p:nvPr/>
        </p:nvSpPr>
        <p:spPr>
          <a:xfrm>
            <a:off x="72000" y="216000"/>
            <a:ext cx="6695280" cy="856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3.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Vois nos mains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pour que vienne ton règne.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Voici nos deux mains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pour que change la terre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Remplis de ta force d’amour tous nos gestes,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Royaume de Dieu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parmi nous. (Bis)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CustomShape 1"/>
          <p:cNvSpPr/>
          <p:nvPr/>
        </p:nvSpPr>
        <p:spPr>
          <a:xfrm>
            <a:off x="7461000" y="840960"/>
            <a:ext cx="5427000" cy="134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9" name="CustomShape 2"/>
          <p:cNvSpPr/>
          <p:nvPr/>
        </p:nvSpPr>
        <p:spPr>
          <a:xfrm>
            <a:off x="72000" y="216000"/>
            <a:ext cx="6695280" cy="856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4.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Voici le pain et le vin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sur la table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Fais de nous,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 ferment dans la pâte,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 sel d’une vie fraternelle, amicale,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Royaume de Dieu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parmi nous. (Bis)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CustomShape 1"/>
          <p:cNvSpPr/>
          <p:nvPr/>
        </p:nvSpPr>
        <p:spPr>
          <a:xfrm>
            <a:off x="7461000" y="840960"/>
            <a:ext cx="5427000" cy="134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1" name="CustomShape 2"/>
          <p:cNvSpPr/>
          <p:nvPr/>
        </p:nvSpPr>
        <p:spPr>
          <a:xfrm>
            <a:off x="72000" y="216000"/>
            <a:ext cx="6695280" cy="856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5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Prends-nous la main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quand nos forces s’épuisent.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Père, que ta main aujourd’hui nous conduise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Là où nous verrons se lever la justice,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Royaume de Dieu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parmi nous. (Bis)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3" name="CustomShape 2"/>
          <p:cNvSpPr/>
          <p:nvPr/>
        </p:nvSpPr>
        <p:spPr>
          <a:xfrm>
            <a:off x="404640" y="2268360"/>
            <a:ext cx="6047640" cy="157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4" name="CustomShape 3"/>
          <p:cNvSpPr/>
          <p:nvPr/>
        </p:nvSpPr>
        <p:spPr>
          <a:xfrm>
            <a:off x="765000" y="2124000"/>
            <a:ext cx="5326920" cy="268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5" name="CustomShape 4"/>
          <p:cNvSpPr/>
          <p:nvPr/>
        </p:nvSpPr>
        <p:spPr>
          <a:xfrm>
            <a:off x="525600" y="2124000"/>
            <a:ext cx="5804640" cy="324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MS Gothic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6" name="CustomShape 5"/>
          <p:cNvSpPr/>
          <p:nvPr/>
        </p:nvSpPr>
        <p:spPr>
          <a:xfrm>
            <a:off x="331920" y="1692360"/>
            <a:ext cx="6192000" cy="37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"/>
          <p:cNvSpPr/>
          <p:nvPr/>
        </p:nvSpPr>
        <p:spPr>
          <a:xfrm>
            <a:off x="98280" y="141120"/>
            <a:ext cx="6597720" cy="87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SANCTUS  DE  F. SCHUBERT</a:t>
            </a: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Sanctus, sanctus, sanctus,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Saint est le Seigneur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Sanctus, sanctus, sanctus,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de l’univers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1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Ciel et terre sont remplis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 ta gloire immense.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Hosanna, Hosanna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 plus haut des cieux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2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Béni soit celui qui vient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 nom du Seigneur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Hosanna, Hosanna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 plus haut des cieux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CustomShape 1"/>
          <p:cNvSpPr/>
          <p:nvPr/>
        </p:nvSpPr>
        <p:spPr>
          <a:xfrm>
            <a:off x="368280" y="2124000"/>
            <a:ext cx="6120360" cy="456120"/>
          </a:xfrm>
          <a:custGeom>
            <a:avLst/>
            <a:gdLst>
              <a:gd name="textAreaLeft" fmla="*/ 0 w 6120360"/>
              <a:gd name="textAreaRight" fmla="*/ 6120720 w 6120360"/>
              <a:gd name="textAreaTop" fmla="*/ 0 h 456120"/>
              <a:gd name="textAreaBottom" fmla="*/ 456480 h 456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7" name="CustomShape 2"/>
          <p:cNvSpPr/>
          <p:nvPr/>
        </p:nvSpPr>
        <p:spPr>
          <a:xfrm>
            <a:off x="404640" y="2268360"/>
            <a:ext cx="6047640" cy="1571040"/>
          </a:xfrm>
          <a:custGeom>
            <a:avLst/>
            <a:gdLst>
              <a:gd name="textAreaLeft" fmla="*/ 0 w 6047640"/>
              <a:gd name="textAreaRight" fmla="*/ 6048000 w 6047640"/>
              <a:gd name="textAreaTop" fmla="*/ 0 h 1571040"/>
              <a:gd name="textAreaBottom" fmla="*/ 1571400 h 1571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8" name="CustomShape 3"/>
          <p:cNvSpPr/>
          <p:nvPr/>
        </p:nvSpPr>
        <p:spPr>
          <a:xfrm>
            <a:off x="765000" y="2124000"/>
            <a:ext cx="5326920" cy="2683440"/>
          </a:xfrm>
          <a:custGeom>
            <a:avLst/>
            <a:gdLst>
              <a:gd name="textAreaLeft" fmla="*/ 0 w 5326920"/>
              <a:gd name="textAreaRight" fmla="*/ 5327280 w 5326920"/>
              <a:gd name="textAreaTop" fmla="*/ 0 h 2683440"/>
              <a:gd name="textAreaBottom" fmla="*/ 2683800 h 2683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9" name="CustomShape 4"/>
          <p:cNvSpPr/>
          <p:nvPr/>
        </p:nvSpPr>
        <p:spPr>
          <a:xfrm>
            <a:off x="0" y="971640"/>
            <a:ext cx="6839280" cy="456120"/>
          </a:xfrm>
          <a:custGeom>
            <a:avLst/>
            <a:gdLst>
              <a:gd name="textAreaLeft" fmla="*/ 0 w 6839280"/>
              <a:gd name="textAreaRight" fmla="*/ 6839640 w 6839280"/>
              <a:gd name="textAreaTop" fmla="*/ 0 h 456120"/>
              <a:gd name="textAreaBottom" fmla="*/ 456480 h 456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0" name="CustomShape 5"/>
          <p:cNvSpPr/>
          <p:nvPr/>
        </p:nvSpPr>
        <p:spPr>
          <a:xfrm>
            <a:off x="-243000" y="216000"/>
            <a:ext cx="7342920" cy="8009280"/>
          </a:xfrm>
          <a:custGeom>
            <a:avLst/>
            <a:gdLst>
              <a:gd name="textAreaLeft" fmla="*/ 0 w 7342920"/>
              <a:gd name="textAreaRight" fmla="*/ 7343280 w 7342920"/>
              <a:gd name="textAreaTop" fmla="*/ 0 h 8009280"/>
              <a:gd name="textAreaBottom" fmla="*/ 8009640 h 8009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i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Venez chantons notre Dieu</a:t>
            </a:r>
            <a:r>
              <a:rPr b="0" i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A509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Communauté de l'Emmanuel (G. Dadillon)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Refrain: 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Venez chantons notre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lui le roi des cieux!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venu pour sauver l'humanité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nous donne la vie.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pour ton roi, Jérusalem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danse de 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1) </a:t>
            </a: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venu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nous sauver du péché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Jérusalem danse de joie</a:t>
            </a: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oui par sa mort,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tous nous sommes libérés,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Jérusalem danse de joie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CustomShape 1"/>
          <p:cNvSpPr/>
          <p:nvPr/>
        </p:nvSpPr>
        <p:spPr>
          <a:xfrm>
            <a:off x="130320" y="353520"/>
            <a:ext cx="6597000" cy="715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MS Gothic"/>
              </a:rPr>
              <a:t>TU  AS  CONNU  LA  MORT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MS Gothic"/>
              </a:rPr>
              <a:t>  (C 89)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MS Gothic"/>
              </a:rPr>
              <a:t>‏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MS Gothic"/>
              </a:rPr>
              <a:t>Tu as connu la mort,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MS Gothic"/>
              </a:rPr>
              <a:t>tu es ressuscité,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MS Gothic"/>
              </a:rPr>
              <a:t>et tu reviens encore,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MS Gothic"/>
              </a:rPr>
              <a:t>pour nous sauver.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MS Gothic"/>
              </a:rPr>
              <a:t>Viens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MS Gothic"/>
              </a:rPr>
              <a:t>nous T’aimons,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MS Gothic"/>
              </a:rPr>
              <a:t>viens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MS Gothic"/>
              </a:rPr>
              <a:t>nous T’attendons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MS Gothic"/>
              </a:rPr>
              <a:t>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CustomShape 1"/>
          <p:cNvSpPr/>
          <p:nvPr/>
        </p:nvSpPr>
        <p:spPr>
          <a:xfrm>
            <a:off x="3336840" y="371484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0" name="CustomShape 2"/>
          <p:cNvSpPr/>
          <p:nvPr/>
        </p:nvSpPr>
        <p:spPr>
          <a:xfrm>
            <a:off x="3305160" y="2717640"/>
            <a:ext cx="246960" cy="45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MS Gothic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1" name="CustomShape 3"/>
          <p:cNvSpPr/>
          <p:nvPr/>
        </p:nvSpPr>
        <p:spPr>
          <a:xfrm>
            <a:off x="1834560" y="5036040"/>
            <a:ext cx="3187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MS Gothic"/>
              </a:rPr>
              <a:t>Notre Père (Glorious)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3" name="CustomShape 2"/>
          <p:cNvSpPr/>
          <p:nvPr/>
        </p:nvSpPr>
        <p:spPr>
          <a:xfrm>
            <a:off x="404640" y="2268360"/>
            <a:ext cx="6047640" cy="157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4" name="CustomShape 3"/>
          <p:cNvSpPr/>
          <p:nvPr/>
        </p:nvSpPr>
        <p:spPr>
          <a:xfrm>
            <a:off x="765000" y="2124000"/>
            <a:ext cx="5326920" cy="268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5" name="CustomShape 4"/>
          <p:cNvSpPr/>
          <p:nvPr/>
        </p:nvSpPr>
        <p:spPr>
          <a:xfrm>
            <a:off x="525600" y="2124000"/>
            <a:ext cx="5804640" cy="324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MS Gothic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6" name="CustomShape 5"/>
          <p:cNvSpPr/>
          <p:nvPr/>
        </p:nvSpPr>
        <p:spPr>
          <a:xfrm>
            <a:off x="331920" y="1692360"/>
            <a:ext cx="6192000" cy="37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87" name="" descr=""/>
          <p:cNvPicPr/>
          <p:nvPr/>
        </p:nvPicPr>
        <p:blipFill>
          <a:blip r:embed="rId1"/>
          <a:stretch/>
        </p:blipFill>
        <p:spPr>
          <a:xfrm>
            <a:off x="-6120" y="-158400"/>
            <a:ext cx="6917760" cy="9799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CustomShape 1"/>
          <p:cNvSpPr/>
          <p:nvPr/>
        </p:nvSpPr>
        <p:spPr>
          <a:xfrm>
            <a:off x="72000" y="216000"/>
            <a:ext cx="6695640" cy="520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MS Gothic"/>
              </a:rPr>
              <a:t>AGNUS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MS Gothic"/>
              </a:rPr>
              <a:t> (BACH)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MS Gothic"/>
              </a:rPr>
              <a:t>‏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MS Gothic"/>
              </a:rPr>
              <a:t>Agneau de Dieu, le Fils du Père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MS Gothic"/>
              </a:rPr>
              <a:t>Écoute-nous et prends pitié.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MS Gothic"/>
              </a:rPr>
              <a:t>Agneau de Dieu, le Fils du Père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MS Gothic"/>
              </a:rPr>
              <a:t>Écoute-nous et prends pitié.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MS Gothic"/>
              </a:rPr>
              <a:t>Agneau de Dieu, Jésus-Sauveur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MS Gothic"/>
              </a:rPr>
              <a:t>Nous t’en prions,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MS Gothic"/>
              </a:rPr>
              <a:t>Donne-nous la paix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0" name="CustomShape 2"/>
          <p:cNvSpPr/>
          <p:nvPr/>
        </p:nvSpPr>
        <p:spPr>
          <a:xfrm>
            <a:off x="404640" y="2268360"/>
            <a:ext cx="6047640" cy="157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1" name="CustomShape 3"/>
          <p:cNvSpPr/>
          <p:nvPr/>
        </p:nvSpPr>
        <p:spPr>
          <a:xfrm>
            <a:off x="765000" y="2124000"/>
            <a:ext cx="5326920" cy="268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2" name="CustomShape 4"/>
          <p:cNvSpPr/>
          <p:nvPr/>
        </p:nvSpPr>
        <p:spPr>
          <a:xfrm>
            <a:off x="525600" y="2124000"/>
            <a:ext cx="5804640" cy="324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MS Gothic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3" name="CustomShape 5"/>
          <p:cNvSpPr/>
          <p:nvPr/>
        </p:nvSpPr>
        <p:spPr>
          <a:xfrm>
            <a:off x="331920" y="1692360"/>
            <a:ext cx="6192000" cy="37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4" name="CustomShape 6"/>
          <p:cNvSpPr/>
          <p:nvPr/>
        </p:nvSpPr>
        <p:spPr>
          <a:xfrm>
            <a:off x="3336840" y="4191120"/>
            <a:ext cx="183600" cy="76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95" name="Picture 7" descr=""/>
          <p:cNvPicPr/>
          <p:nvPr/>
        </p:nvPicPr>
        <p:blipFill>
          <a:blip r:embed="rId1"/>
          <a:srcRect l="0" t="0" r="0" b="32366"/>
          <a:stretch/>
        </p:blipFill>
        <p:spPr>
          <a:xfrm>
            <a:off x="-196920" y="1925640"/>
            <a:ext cx="7225560" cy="6966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"/>
          <p:cNvSpPr/>
          <p:nvPr/>
        </p:nvSpPr>
        <p:spPr>
          <a:xfrm>
            <a:off x="27000" y="360000"/>
            <a:ext cx="6738480" cy="74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Bienheureux qui mange ton pain.</a:t>
            </a:r>
            <a:endParaRPr b="1" lang="fr-BE" sz="3200" spc="-1" strike="noStrike">
              <a:solidFill>
                <a:srgbClr val="ffffff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fr-BE" sz="3200" spc="-1" strike="noStrike">
              <a:solidFill>
                <a:srgbClr val="ffffff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1" lang="fr-BE" sz="3200" spc="-1" strike="noStrike">
              <a:solidFill>
                <a:srgbClr val="ffffff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Bienheureux qui mange ton pain,</a:t>
            </a:r>
            <a:endParaRPr b="1" lang="fr-BE" sz="3200" spc="-1" strike="noStrike">
              <a:solidFill>
                <a:srgbClr val="ffffff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Bienheureux qui boit de ton vin !</a:t>
            </a:r>
            <a:endParaRPr b="1" lang="fr-BE" sz="3200" spc="-1" strike="noStrike">
              <a:solidFill>
                <a:srgbClr val="ffffff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Par toi, Jésus ressuscité,</a:t>
            </a:r>
            <a:endParaRPr b="1" lang="fr-BE" sz="3200" spc="-1" strike="noStrike">
              <a:solidFill>
                <a:srgbClr val="ffffff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Il vivra pour l’éternité. (bis)</a:t>
            </a:r>
            <a:endParaRPr b="1" lang="fr-BE" sz="3200" spc="-1" strike="noStrike">
              <a:solidFill>
                <a:srgbClr val="ffffff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fr-BE" sz="3200" spc="-1" strike="noStrike">
              <a:solidFill>
                <a:srgbClr val="ffffff"/>
              </a:solidFill>
              <a:latin typeface="Arial"/>
              <a:ea typeface="DejaVu Sans"/>
            </a:endParaRPr>
          </a:p>
          <a:p>
            <a:pPr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pain donné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la vie du monde,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C’est ta chair d’humanité.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BÉNI SOIS-TU, SEIGNEUR,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 CE DON !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Entre nos mains nous le recevons;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Qu’il soit, dans notre corps de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baptisé, ferment de vie féconde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"/>
          <p:cNvSpPr/>
          <p:nvPr/>
        </p:nvSpPr>
        <p:spPr>
          <a:xfrm>
            <a:off x="128160" y="360000"/>
            <a:ext cx="6534000" cy="740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1" lang="fr-BE" sz="3200" spc="-1" strike="noStrike">
              <a:solidFill>
                <a:srgbClr val="ffffff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Bienheureux qui mange ton pain,</a:t>
            </a:r>
            <a:endParaRPr b="1" lang="fr-BE" sz="3200" spc="-1" strike="noStrike">
              <a:solidFill>
                <a:srgbClr val="ffffff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Bienheureux qui boit de ton vin !</a:t>
            </a:r>
            <a:endParaRPr b="1" lang="fr-BE" sz="3200" spc="-1" strike="noStrike">
              <a:solidFill>
                <a:srgbClr val="ffffff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Par toi, Jésus ressuscité,</a:t>
            </a:r>
            <a:endParaRPr b="1" lang="fr-BE" sz="3200" spc="-1" strike="noStrike">
              <a:solidFill>
                <a:srgbClr val="ffffff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Il vivra pour l’éternité. (bis)</a:t>
            </a:r>
            <a:endParaRPr b="1" lang="fr-BE" sz="3200" spc="-1" strike="noStrike">
              <a:solidFill>
                <a:srgbClr val="ffffff"/>
              </a:solidFill>
              <a:latin typeface="Arial"/>
              <a:ea typeface="DejaVu Sans"/>
            </a:endParaRPr>
          </a:p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vin donné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la vie du monde,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C’est ton sang de Crucifié.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BÉNI SOIS-TU, SEIGNEUR,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CE DON!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À cette co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upe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communions ;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monte en notre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cœur de baptisé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Un chant qui te réponde!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CustomShape 1"/>
          <p:cNvSpPr/>
          <p:nvPr/>
        </p:nvSpPr>
        <p:spPr>
          <a:xfrm>
            <a:off x="368280" y="2124000"/>
            <a:ext cx="6120360" cy="456120"/>
          </a:xfrm>
          <a:custGeom>
            <a:avLst/>
            <a:gdLst>
              <a:gd name="textAreaLeft" fmla="*/ 0 w 6120360"/>
              <a:gd name="textAreaRight" fmla="*/ 6120720 w 6120360"/>
              <a:gd name="textAreaTop" fmla="*/ 0 h 456120"/>
              <a:gd name="textAreaBottom" fmla="*/ 456480 h 456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2" name="CustomShape 2"/>
          <p:cNvSpPr/>
          <p:nvPr/>
        </p:nvSpPr>
        <p:spPr>
          <a:xfrm>
            <a:off x="404640" y="2268360"/>
            <a:ext cx="6047640" cy="1571040"/>
          </a:xfrm>
          <a:custGeom>
            <a:avLst/>
            <a:gdLst>
              <a:gd name="textAreaLeft" fmla="*/ 0 w 6047640"/>
              <a:gd name="textAreaRight" fmla="*/ 6048000 w 6047640"/>
              <a:gd name="textAreaTop" fmla="*/ 0 h 1571040"/>
              <a:gd name="textAreaBottom" fmla="*/ 1571400 h 1571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3" name="CustomShape 3"/>
          <p:cNvSpPr/>
          <p:nvPr/>
        </p:nvSpPr>
        <p:spPr>
          <a:xfrm>
            <a:off x="765000" y="2124000"/>
            <a:ext cx="5326920" cy="2683440"/>
          </a:xfrm>
          <a:custGeom>
            <a:avLst/>
            <a:gdLst>
              <a:gd name="textAreaLeft" fmla="*/ 0 w 5326920"/>
              <a:gd name="textAreaRight" fmla="*/ 5327280 w 5326920"/>
              <a:gd name="textAreaTop" fmla="*/ 0 h 2683440"/>
              <a:gd name="textAreaBottom" fmla="*/ 2683800 h 2683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4" name="CustomShape 4"/>
          <p:cNvSpPr/>
          <p:nvPr/>
        </p:nvSpPr>
        <p:spPr>
          <a:xfrm>
            <a:off x="0" y="971640"/>
            <a:ext cx="6839280" cy="456120"/>
          </a:xfrm>
          <a:custGeom>
            <a:avLst/>
            <a:gdLst>
              <a:gd name="textAreaLeft" fmla="*/ 0 w 6839280"/>
              <a:gd name="textAreaRight" fmla="*/ 6839640 w 6839280"/>
              <a:gd name="textAreaTop" fmla="*/ 0 h 456120"/>
              <a:gd name="textAreaBottom" fmla="*/ 456480 h 456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5" name="CustomShape 5"/>
          <p:cNvSpPr/>
          <p:nvPr/>
        </p:nvSpPr>
        <p:spPr>
          <a:xfrm>
            <a:off x="-243000" y="216000"/>
            <a:ext cx="7342920" cy="7886160"/>
          </a:xfrm>
          <a:custGeom>
            <a:avLst/>
            <a:gdLst>
              <a:gd name="textAreaLeft" fmla="*/ 0 w 7342920"/>
              <a:gd name="textAreaRight" fmla="*/ 7343280 w 7342920"/>
              <a:gd name="textAreaTop" fmla="*/ 0 h 7886160"/>
              <a:gd name="textAreaBottom" fmla="*/ 7886520 h 78861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: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Venez chantons notre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lui le roi des cieux!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venu pour sauver l'humanité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nous donne la vie.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pour ton roi, Jérusalem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danse de 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2) Oui tous ensemble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rejetons notre péché,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Jérusalem danse de 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 sa bonté,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tous nous sommes pardonnés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Jérusalem dans de joie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"/>
          <p:cNvSpPr/>
          <p:nvPr/>
        </p:nvSpPr>
        <p:spPr>
          <a:xfrm>
            <a:off x="129240" y="360000"/>
            <a:ext cx="6534000" cy="776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fr-BE" sz="3200" spc="-1" strike="noStrike">
              <a:solidFill>
                <a:srgbClr val="ffffff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1" lang="fr-BE" sz="3200" spc="-1" strike="noStrike">
              <a:solidFill>
                <a:srgbClr val="ffffff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Bienheureux qui mange ton pain,</a:t>
            </a:r>
            <a:endParaRPr b="1" lang="fr-BE" sz="3200" spc="-1" strike="noStrike">
              <a:solidFill>
                <a:srgbClr val="ffffff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Bienheureux qui boit de ton vin !</a:t>
            </a:r>
            <a:endParaRPr b="1" lang="fr-BE" sz="3200" spc="-1" strike="noStrike">
              <a:solidFill>
                <a:srgbClr val="ffffff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Par toi, Jésus ressuscité,</a:t>
            </a:r>
            <a:endParaRPr b="1" lang="fr-BE" sz="3200" spc="-1" strike="noStrike">
              <a:solidFill>
                <a:srgbClr val="ffffff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Il vivra pour l’éternité. (bis)</a:t>
            </a:r>
            <a:endParaRPr b="1" lang="fr-BE" sz="3200" spc="-1" strike="noStrike">
              <a:solidFill>
                <a:srgbClr val="ffffff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fr-BE" sz="3200" spc="-1" strike="noStrike">
              <a:solidFill>
                <a:srgbClr val="ffffff"/>
              </a:solidFill>
              <a:latin typeface="Arial"/>
              <a:ea typeface="DejaVu Sans"/>
            </a:endParaRPr>
          </a:p>
          <a:p>
            <a:pPr algn="ctr"/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3. Ton corps livré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que l’homme vive,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C’est le pain de vérité.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BÉNI SOIS-TU,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POUR CE DON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Jésus Sauveur,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te contemplons 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Réveille en nous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 foi des baptisés,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notre amour grandisse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"/>
          <p:cNvSpPr/>
          <p:nvPr/>
        </p:nvSpPr>
        <p:spPr>
          <a:xfrm>
            <a:off x="129240" y="360000"/>
            <a:ext cx="6534000" cy="776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fr-BE" sz="3200" spc="-1" strike="noStrike">
              <a:solidFill>
                <a:srgbClr val="ffffff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.</a:t>
            </a:r>
            <a:endParaRPr b="1" lang="fr-BE" sz="3200" spc="-1" strike="noStrike">
              <a:solidFill>
                <a:srgbClr val="ffffff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Bienheureux qui mange ton pain,</a:t>
            </a:r>
            <a:endParaRPr b="1" lang="fr-BE" sz="3200" spc="-1" strike="noStrike">
              <a:solidFill>
                <a:srgbClr val="ffffff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Bienheureux qui boit de ton vin !</a:t>
            </a:r>
            <a:endParaRPr b="1" lang="fr-BE" sz="3200" spc="-1" strike="noStrike">
              <a:solidFill>
                <a:srgbClr val="ffffff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Par toi, Jésus ressuscité,</a:t>
            </a:r>
            <a:endParaRPr b="1" lang="fr-BE" sz="3200" spc="-1" strike="noStrike">
              <a:solidFill>
                <a:srgbClr val="ffffff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Il vivra pour l’éternité. (bis)</a:t>
            </a:r>
            <a:endParaRPr b="1" lang="fr-BE" sz="3200" spc="-1" strike="noStrike">
              <a:solidFill>
                <a:srgbClr val="ffffff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fr-BE" sz="3200" spc="-1" strike="noStrike">
              <a:solidFill>
                <a:srgbClr val="ffffff"/>
              </a:solidFill>
              <a:latin typeface="Arial"/>
              <a:ea typeface="DejaVu Sans"/>
            </a:endParaRPr>
          </a:p>
          <a:p>
            <a:pPr algn="ctr"/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4. Voici le pain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nourrit ton peuple,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Pain du ciel sur nos chemins.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BÉNI SOIS-TU,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POUR CE DON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C’est un seul corps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nous devenons 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Églises à la recherche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du Dieu saint,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sommes ta demeure.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"/>
          <p:cNvSpPr/>
          <p:nvPr/>
        </p:nvSpPr>
        <p:spPr>
          <a:xfrm>
            <a:off x="-14400" y="10080"/>
            <a:ext cx="6991560" cy="778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2800" spc="-1" strike="noStrike" u="sng">
                <a:solidFill>
                  <a:srgbClr val="ffffff"/>
                </a:solidFill>
                <a:uFillTx/>
                <a:latin typeface="Arial"/>
              </a:rPr>
              <a:t>Au cœur de nos détresses</a:t>
            </a: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 (H 128)</a:t>
            </a:r>
            <a:br>
              <a:rPr sz="2800"/>
            </a:br>
            <a:br>
              <a:rPr sz="2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Au cœur de nos détresses,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aux cris de nos douleurs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C'est toi qui souffres sur nos croix 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Et nous passons sans te voir</a:t>
            </a:r>
            <a:br>
              <a:rPr sz="3200"/>
            </a:b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Aux pas de nos déroutes,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aux larmes du remords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C'est toi qui pleures sur nos croix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Et nous passons sans te voir</a:t>
            </a:r>
            <a:br>
              <a:rPr sz="3200"/>
            </a:b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Aux nuits de solitude,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aux soirs de l'abandon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C'est toi qui meurs sur nos croix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Et nous passons sans te voir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2" name="CustomShape 2"/>
          <p:cNvSpPr/>
          <p:nvPr/>
        </p:nvSpPr>
        <p:spPr>
          <a:xfrm>
            <a:off x="404640" y="2268360"/>
            <a:ext cx="6047640" cy="157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3" name="CustomShape 3"/>
          <p:cNvSpPr/>
          <p:nvPr/>
        </p:nvSpPr>
        <p:spPr>
          <a:xfrm>
            <a:off x="765000" y="2124000"/>
            <a:ext cx="5326920" cy="268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4" name="CustomShape 4"/>
          <p:cNvSpPr/>
          <p:nvPr/>
        </p:nvSpPr>
        <p:spPr>
          <a:xfrm>
            <a:off x="525600" y="2124000"/>
            <a:ext cx="5804640" cy="324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MS Gothic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5" name="CustomShape 5"/>
          <p:cNvSpPr/>
          <p:nvPr/>
        </p:nvSpPr>
        <p:spPr>
          <a:xfrm>
            <a:off x="331920" y="1692360"/>
            <a:ext cx="6192000" cy="37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6" name="CustomShape 6"/>
          <p:cNvSpPr/>
          <p:nvPr/>
        </p:nvSpPr>
        <p:spPr>
          <a:xfrm>
            <a:off x="3336840" y="4191120"/>
            <a:ext cx="183600" cy="76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07" name="Picture 7" descr=""/>
          <p:cNvPicPr/>
          <p:nvPr/>
        </p:nvPicPr>
        <p:blipFill>
          <a:blip r:embed="rId1"/>
          <a:stretch/>
        </p:blipFill>
        <p:spPr>
          <a:xfrm>
            <a:off x="-88920" y="4549680"/>
            <a:ext cx="6973200" cy="4413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CustomShape 1"/>
          <p:cNvSpPr/>
          <p:nvPr/>
        </p:nvSpPr>
        <p:spPr>
          <a:xfrm>
            <a:off x="0" y="277920"/>
            <a:ext cx="6884640" cy="8380800"/>
          </a:xfrm>
          <a:custGeom>
            <a:avLst/>
            <a:gdLst>
              <a:gd name="textAreaLeft" fmla="*/ 0 w 6884640"/>
              <a:gd name="textAreaRight" fmla="*/ 6885000 w 6884640"/>
              <a:gd name="textAreaTop" fmla="*/ 0 h 8380800"/>
              <a:gd name="textAreaBottom" fmla="*/ 8381160 h 83808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660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Arial"/>
                <a:ea typeface="DejaVu Sans"/>
              </a:rPr>
              <a:t>FAIS PARAÎTRE TON JOUR - Y53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>
              <a:lnSpc>
                <a:spcPct val="100000"/>
              </a:lnSpc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2400" spc="-1" strike="noStrike">
                <a:solidFill>
                  <a:srgbClr val="ffffff"/>
                </a:solidFill>
                <a:latin typeface="Arial"/>
                <a:ea typeface="DejaVu Sans"/>
              </a:rPr>
              <a:t>1.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 la croix du Fils de Dieu,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Signe levé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rassemble les nations,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 le corps de Jésus Christ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 nos prisons,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Innocent et torturé,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Sur les terres désolées,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terres d´exil,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Sans printemps, sans amandier.</a:t>
            </a:r>
            <a:br>
              <a:rPr sz="1800"/>
            </a:b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Fais paraître ton Jour,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le temps de ta grâce,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Fais paraître ton Jour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l´homme soit sauvé !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CustomShape 1"/>
          <p:cNvSpPr/>
          <p:nvPr/>
        </p:nvSpPr>
        <p:spPr>
          <a:xfrm>
            <a:off x="-287280" y="314280"/>
            <a:ext cx="7389360" cy="7892640"/>
          </a:xfrm>
          <a:custGeom>
            <a:avLst/>
            <a:gdLst>
              <a:gd name="textAreaLeft" fmla="*/ 0 w 7389360"/>
              <a:gd name="textAreaRight" fmla="*/ 7389720 w 7389360"/>
              <a:gd name="textAreaTop" fmla="*/ 0 h 7892640"/>
              <a:gd name="textAreaBottom" fmla="*/ 7893000 h 7892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660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2 - Par la croix du Bien-Aimé,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Fleuve de paix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s´abreuve toute vie,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 le corps de Jésus Christ,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hurlant nos peurs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 la nuit des hôpitaux,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Sur le monde que tu fis,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qu´il soit beau,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nous parle de ton nom.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Fais paraître ton Jour,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le temps de ta grâce,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Fais paraître ton Jour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l´homme soit sauvé ! 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CustomShape 1"/>
          <p:cNvSpPr/>
          <p:nvPr/>
        </p:nvSpPr>
        <p:spPr>
          <a:xfrm>
            <a:off x="-190440" y="712800"/>
            <a:ext cx="7173360" cy="7283520"/>
          </a:xfrm>
          <a:custGeom>
            <a:avLst/>
            <a:gdLst>
              <a:gd name="textAreaLeft" fmla="*/ 0 w 7173360"/>
              <a:gd name="textAreaRight" fmla="*/ 7173720 w 7173360"/>
              <a:gd name="textAreaTop" fmla="*/ 0 h 7283520"/>
              <a:gd name="textAreaBottom" fmla="*/ 7283880 h 7283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3 - Par la croix du Serviteur,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Porche royal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s´avancent les pécheurs,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 le corps de Jésus Christ,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nu, outragé,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Sous le rire des bourreaux,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Sur les foules sans berger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sans espoir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ne vont qu´à perdre coeur.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Fais paraître ton Jour,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le temps de ta grâce,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Fais paraître ton Jour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l´homme soit sauvé </a:t>
            </a: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!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CustomShape 1"/>
          <p:cNvSpPr/>
          <p:nvPr/>
        </p:nvSpPr>
        <p:spPr>
          <a:xfrm>
            <a:off x="-190440" y="576360"/>
            <a:ext cx="7173360" cy="7283520"/>
          </a:xfrm>
          <a:custGeom>
            <a:avLst/>
            <a:gdLst>
              <a:gd name="textAreaLeft" fmla="*/ 0 w 7173360"/>
              <a:gd name="textAreaRight" fmla="*/ 7173720 w 7173360"/>
              <a:gd name="textAreaTop" fmla="*/ 0 h 7283520"/>
              <a:gd name="textAreaBottom" fmla="*/ 7283880 h 7283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4 - Par la croix de l´Homme-Dieu,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arbre béni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s´abritent les oiseaux,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 le corps de Jésus Christ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Recrucifié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 nos guerres sans pardon,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Sur les peuples de la nuit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du brouillard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la haine a décimés.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Fais paraître ton Jour,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le temps de ta grâce,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Fais paraître ton Jour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l´homme soit sauvé ! 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CustomShape 1"/>
          <p:cNvSpPr/>
          <p:nvPr/>
        </p:nvSpPr>
        <p:spPr>
          <a:xfrm>
            <a:off x="368280" y="2124000"/>
            <a:ext cx="6120360" cy="456120"/>
          </a:xfrm>
          <a:custGeom>
            <a:avLst/>
            <a:gdLst>
              <a:gd name="textAreaLeft" fmla="*/ 0 w 6120360"/>
              <a:gd name="textAreaRight" fmla="*/ 6120720 w 6120360"/>
              <a:gd name="textAreaTop" fmla="*/ 0 h 456120"/>
              <a:gd name="textAreaBottom" fmla="*/ 456480 h 456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7" name="CustomShape 2"/>
          <p:cNvSpPr/>
          <p:nvPr/>
        </p:nvSpPr>
        <p:spPr>
          <a:xfrm>
            <a:off x="404640" y="2268360"/>
            <a:ext cx="6047640" cy="1571040"/>
          </a:xfrm>
          <a:custGeom>
            <a:avLst/>
            <a:gdLst>
              <a:gd name="textAreaLeft" fmla="*/ 0 w 6047640"/>
              <a:gd name="textAreaRight" fmla="*/ 6048000 w 6047640"/>
              <a:gd name="textAreaTop" fmla="*/ 0 h 1571040"/>
              <a:gd name="textAreaBottom" fmla="*/ 1571400 h 1571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8" name="CustomShape 3"/>
          <p:cNvSpPr/>
          <p:nvPr/>
        </p:nvSpPr>
        <p:spPr>
          <a:xfrm>
            <a:off x="765000" y="2124000"/>
            <a:ext cx="5326920" cy="2683440"/>
          </a:xfrm>
          <a:custGeom>
            <a:avLst/>
            <a:gdLst>
              <a:gd name="textAreaLeft" fmla="*/ 0 w 5326920"/>
              <a:gd name="textAreaRight" fmla="*/ 5327280 w 5326920"/>
              <a:gd name="textAreaTop" fmla="*/ 0 h 2683440"/>
              <a:gd name="textAreaBottom" fmla="*/ 2683800 h 2683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9" name="CustomShape 4"/>
          <p:cNvSpPr/>
          <p:nvPr/>
        </p:nvSpPr>
        <p:spPr>
          <a:xfrm>
            <a:off x="0" y="971640"/>
            <a:ext cx="6839280" cy="456120"/>
          </a:xfrm>
          <a:custGeom>
            <a:avLst/>
            <a:gdLst>
              <a:gd name="textAreaLeft" fmla="*/ 0 w 6839280"/>
              <a:gd name="textAreaRight" fmla="*/ 6839640 w 6839280"/>
              <a:gd name="textAreaTop" fmla="*/ 0 h 456120"/>
              <a:gd name="textAreaBottom" fmla="*/ 456480 h 456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0" name="CustomShape 5"/>
          <p:cNvSpPr/>
          <p:nvPr/>
        </p:nvSpPr>
        <p:spPr>
          <a:xfrm>
            <a:off x="-243000" y="216000"/>
            <a:ext cx="7342920" cy="7886160"/>
          </a:xfrm>
          <a:custGeom>
            <a:avLst/>
            <a:gdLst>
              <a:gd name="textAreaLeft" fmla="*/ 0 w 7342920"/>
              <a:gd name="textAreaRight" fmla="*/ 7343280 w 7342920"/>
              <a:gd name="textAreaTop" fmla="*/ 0 h 7886160"/>
              <a:gd name="textAreaBottom" fmla="*/ 7886520 h 78861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: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Venez chantons notre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lui le roi des cieux!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venu pour sauver l'humanité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nous donne la vie.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pour ton roi, Jérusalem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danse de 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3) Le Roi de gloire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a donné le salut,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Jérusalem danse de 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 majesté,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pouvons la contempler,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Jérusalem danse de joie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CustomShape 1"/>
          <p:cNvSpPr/>
          <p:nvPr/>
        </p:nvSpPr>
        <p:spPr>
          <a:xfrm>
            <a:off x="71280" y="790560"/>
            <a:ext cx="6857640" cy="6743160"/>
          </a:xfrm>
          <a:custGeom>
            <a:avLst/>
            <a:gdLst>
              <a:gd name="textAreaLeft" fmla="*/ 0 w 6857640"/>
              <a:gd name="textAreaRight" fmla="*/ 6858000 w 6857640"/>
              <a:gd name="textAreaTop" fmla="*/ 0 h 6743160"/>
              <a:gd name="textAreaBottom" fmla="*/ 6743520 h 67431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5 - Par la croix du vrai pasteur,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où l´enfer est désarmé,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 le corps de Jésus Christ,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appelle avec nos voix,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Sur l´Église de ce temps,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que l´Esprit vient purifier.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br>
              <a:rPr sz="1800"/>
            </a:br>
            <a:r>
              <a:rPr b="1" lang="fr-FR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Fais paraître ton Jour,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le temps de ta grâce,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Fais paraître ton Jour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l´homme soit sauvé !</a:t>
            </a: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algn="ctr">
              <a:lnSpc>
                <a:spcPct val="100000"/>
              </a:lnSpc>
              <a:spcBef>
                <a:spcPts val="1500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CustomShape 1"/>
          <p:cNvSpPr/>
          <p:nvPr/>
        </p:nvSpPr>
        <p:spPr>
          <a:xfrm>
            <a:off x="-171360" y="790560"/>
            <a:ext cx="7100280" cy="8266680"/>
          </a:xfrm>
          <a:custGeom>
            <a:avLst/>
            <a:gdLst>
              <a:gd name="textAreaLeft" fmla="*/ 0 w 7100280"/>
              <a:gd name="textAreaRight" fmla="*/ 7100640 w 7100280"/>
              <a:gd name="textAreaTop" fmla="*/ 0 h 8266680"/>
              <a:gd name="textAreaBottom" fmla="*/ 8267040 h 82666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6 - Par la croix du Premier-Né,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le gibet qui tue la mort,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 le corps de Jésus Christ,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la vraie chair de notre chair,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Sur la pierre des tombeaux,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sur nos tombes à venir.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Fais paraître ton Jour,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le temps de ta grâce,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Fais paraître ton Jour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l´homme soit sauvé !</a:t>
            </a: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6600" algn="ctr">
              <a:lnSpc>
                <a:spcPct val="100000"/>
              </a:lnSpc>
              <a:tabLst>
                <a:tab algn="l" pos="0"/>
              </a:tabLst>
            </a:pPr>
            <a:br>
              <a:rPr sz="1800"/>
            </a:br>
            <a:r>
              <a:rPr b="0" lang="fr-FR" sz="2600" spc="-1" strike="noStrike">
                <a:solidFill>
                  <a:srgbClr val="ffffff"/>
                </a:solidFill>
                <a:latin typeface="Arial"/>
                <a:ea typeface="DejaVu Sans"/>
              </a:rPr>
              <a:t>7 - Alléluia, Alléluia, Alléluia, Alléluia, Alléluia (ter).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marL="342720" algn="ctr">
              <a:lnSpc>
                <a:spcPct val="100000"/>
              </a:lnSpc>
              <a:tabLst>
                <a:tab algn="l" pos="0"/>
              </a:tabLst>
            </a:pP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marL="342720" algn="ctr">
              <a:lnSpc>
                <a:spcPct val="100000"/>
              </a:lnSpc>
              <a:spcBef>
                <a:spcPts val="1500"/>
              </a:spcBef>
              <a:tabLst>
                <a:tab algn="l" pos="0"/>
              </a:tabLst>
            </a:pP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CustomShape 1"/>
          <p:cNvSpPr/>
          <p:nvPr/>
        </p:nvSpPr>
        <p:spPr>
          <a:xfrm>
            <a:off x="-86040" y="1114920"/>
            <a:ext cx="6942960" cy="691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: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Venez chantons notre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lui le roi des cieux!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venu pour sauver l'humanité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nous donne la vie.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pour ton roi,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Jérusalem danse de 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4 - S´il est venu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ce n´est pas pour nous juger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Jérusalem danse de joie.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Mais seulement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que nous soyons sauvés.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Jérusalem danse de 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CustomShape 1"/>
          <p:cNvSpPr/>
          <p:nvPr/>
        </p:nvSpPr>
        <p:spPr>
          <a:xfrm>
            <a:off x="34560" y="767160"/>
            <a:ext cx="6942960" cy="727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 :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Venez chantons notre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lui le roi des cieux!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venu pour sauver l'humanité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nous donne la vie.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pour ton roi,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Jérusalem danse de 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5 - Si nous croyons,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 lui nous sommes guéris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Jérusalem danse de 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Oui nous croyons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c´est lui le pain de vie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Jérusalem danse de 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CustomShape 1"/>
          <p:cNvSpPr/>
          <p:nvPr/>
        </p:nvSpPr>
        <p:spPr>
          <a:xfrm>
            <a:off x="63360" y="422280"/>
            <a:ext cx="6942960" cy="776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Venez chantons notre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lui le roi des cieux!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venu pour sauver l'humanité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nous donne la vie.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pour ton roi,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Jérusalem danse de 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6 - Dieu parmi nous,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c´est Jésus Emmanuel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Jérusalem danse de 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 son Esprit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au milieu de nous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Exulte Jérusalem danse de joie.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9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Application>LibreOffice/24.2.0.3$Windows_X86_64 LibreOffice_project/da48488a73ddd66ea24cf16bbc4f7b9c08e9bea1</Application>
  <AppVersion>15.0000</AppVersion>
  <Words>534</Words>
  <Paragraphs>343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MALBROUCK Gilbert</dc:creator>
  <dc:description/>
  <dc:language>fr-BE</dc:language>
  <cp:lastModifiedBy/>
  <dcterms:modified xsi:type="dcterms:W3CDTF">2026-03-21T14:31:50Z</dcterms:modified>
  <cp:revision>7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38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38</vt:i4>
  </property>
</Properties>
</file>