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18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19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230.xml.rels" ContentType="application/vnd.openxmlformats-package.relationships+xml"/>
  <Override PartName="/ppt/slideMasters/_rels/slideMaster157.xml.rels" ContentType="application/vnd.openxmlformats-package.relationships+xml"/>
  <Override PartName="/ppt/slideMasters/_rels/slideMaster212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31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158.xml.rels" ContentType="application/vnd.openxmlformats-package.relationships+xml"/>
  <Override PartName="/ppt/slideMasters/_rels/slideMaster213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59.xml.rels" ContentType="application/vnd.openxmlformats-package.relationships+xml"/>
  <Override PartName="/ppt/slideMasters/_rels/slideMaster214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210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77.xml.rels" ContentType="application/vnd.openxmlformats-package.relationships+xml"/>
  <Override PartName="/ppt/slideMasters/_rels/slideMaster232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11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78.xml.rels" ContentType="application/vnd.openxmlformats-package.relationships+xml"/>
  <Override PartName="/ppt/slideMasters/_rels/slideMaster233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79.xml.rels" ContentType="application/vnd.openxmlformats-package.relationships+xml"/>
  <Override PartName="/ppt/slideMasters/_rels/slideMaster234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35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236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47.xml.rels" ContentType="application/vnd.openxmlformats-package.relationships+xml"/>
  <Override PartName="/ppt/slideMasters/_rels/slideMaster20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48.xml.rels" ContentType="application/vnd.openxmlformats-package.relationships+xml"/>
  <Override PartName="/ppt/slideMasters/_rels/slideMaster20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49.xml.rels" ContentType="application/vnd.openxmlformats-package.relationships+xml"/>
  <Override PartName="/ppt/slideMasters/_rels/slideMaster204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200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201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205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206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07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15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16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217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222.xml.rels" ContentType="application/vnd.openxmlformats-package.relationships+xml"/>
  <Override PartName="/ppt/slideMasters/_rels/slideMaster167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223.xml.rels" ContentType="application/vnd.openxmlformats-package.relationships+xml"/>
  <Override PartName="/ppt/slideMasters/_rels/slideMaster168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224.xml.rels" ContentType="application/vnd.openxmlformats-package.relationships+xml"/>
  <Override PartName="/ppt/slideMasters/_rels/slideMaster169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220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221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225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226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227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237.xml.rels" ContentType="application/vnd.openxmlformats-package.relationships+xml"/>
  <Override PartName="/ppt/slideMasters/_rels/slideMaster187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188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189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240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241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197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198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199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110.xml.rels" ContentType="application/vnd.openxmlformats-package.relationships+xml"/>
  <Override PartName="/ppt/slideMasters/_rels/slideMaster111.xml.rels" ContentType="application/vnd.openxmlformats-package.relationships+xml"/>
  <Override PartName="/ppt/slideMasters/_rels/slideMaster112.xml.rels" ContentType="application/vnd.openxmlformats-package.relationships+xml"/>
  <Override PartName="/ppt/slideMasters/_rels/slideMaster113.xml.rels" ContentType="application/vnd.openxmlformats-package.relationships+xml"/>
  <Override PartName="/ppt/slideMasters/_rels/slideMaster114.xml.rels" ContentType="application/vnd.openxmlformats-package.relationships+xml"/>
  <Override PartName="/ppt/slideMasters/_rels/slideMaster115.xml.rels" ContentType="application/vnd.openxmlformats-package.relationships+xml"/>
  <Override PartName="/ppt/slideMasters/_rels/slideMaster116.xml.rels" ContentType="application/vnd.openxmlformats-package.relationships+xml"/>
  <Override PartName="/ppt/slideMasters/_rels/slideMaster117.xml.rels" ContentType="application/vnd.openxmlformats-package.relationships+xml"/>
  <Override PartName="/ppt/slideMasters/_rels/slideMaster118.xml.rels" ContentType="application/vnd.openxmlformats-package.relationships+xml"/>
  <Override PartName="/ppt/slideMasters/_rels/slideMaster119.xml.rels" ContentType="application/vnd.openxmlformats-package.relationships+xml"/>
  <Override PartName="/ppt/slideMasters/_rels/slideMaster120.xml.rels" ContentType="application/vnd.openxmlformats-package.relationships+xml"/>
  <Override PartName="/ppt/slideMasters/_rels/slideMaster121.xml.rels" ContentType="application/vnd.openxmlformats-package.relationships+xml"/>
  <Override PartName="/ppt/slideMasters/_rels/slideMaster122.xml.rels" ContentType="application/vnd.openxmlformats-package.relationships+xml"/>
  <Override PartName="/ppt/slideMasters/_rels/slideMaster123.xml.rels" ContentType="application/vnd.openxmlformats-package.relationships+xml"/>
  <Override PartName="/ppt/slideMasters/_rels/slideMaster124.xml.rels" ContentType="application/vnd.openxmlformats-package.relationships+xml"/>
  <Override PartName="/ppt/slideMasters/_rels/slideMaster125.xml.rels" ContentType="application/vnd.openxmlformats-package.relationships+xml"/>
  <Override PartName="/ppt/slideMasters/_rels/slideMaster126.xml.rels" ContentType="application/vnd.openxmlformats-package.relationships+xml"/>
  <Override PartName="/ppt/slideMasters/_rels/slideMaster127.xml.rels" ContentType="application/vnd.openxmlformats-package.relationships+xml"/>
  <Override PartName="/ppt/slideMasters/_rels/slideMaster128.xml.rels" ContentType="application/vnd.openxmlformats-package.relationships+xml"/>
  <Override PartName="/ppt/slideMasters/_rels/slideMaster129.xml.rels" ContentType="application/vnd.openxmlformats-package.relationships+xml"/>
  <Override PartName="/ppt/slideMasters/_rels/slideMaster130.xml.rels" ContentType="application/vnd.openxmlformats-package.relationships+xml"/>
  <Override PartName="/ppt/slideMasters/_rels/slideMaster131.xml.rels" ContentType="application/vnd.openxmlformats-package.relationships+xml"/>
  <Override PartName="/ppt/slideMasters/_rels/slideMaster132.xml.rels" ContentType="application/vnd.openxmlformats-package.relationships+xml"/>
  <Override PartName="/ppt/slideMasters/_rels/slideMaster133.xml.rels" ContentType="application/vnd.openxmlformats-package.relationships+xml"/>
  <Override PartName="/ppt/slideMasters/_rels/slideMaster134.xml.rels" ContentType="application/vnd.openxmlformats-package.relationships+xml"/>
  <Override PartName="/ppt/slideMasters/_rels/slideMaster135.xml.rels" ContentType="application/vnd.openxmlformats-package.relationships+xml"/>
  <Override PartName="/ppt/slideMasters/_rels/slideMaster136.xml.rels" ContentType="application/vnd.openxmlformats-package.relationships+xml"/>
  <Override PartName="/ppt/slideMasters/_rels/slideMaster137.xml.rels" ContentType="application/vnd.openxmlformats-package.relationships+xml"/>
  <Override PartName="/ppt/slideMasters/_rels/slideMaster138.xml.rels" ContentType="application/vnd.openxmlformats-package.relationships+xml"/>
  <Override PartName="/ppt/slideMasters/_rels/slideMaster139.xml.rels" ContentType="application/vnd.openxmlformats-package.relationships+xml"/>
  <Override PartName="/ppt/slideMasters/_rels/slideMaster140.xml.rels" ContentType="application/vnd.openxmlformats-package.relationships+xml"/>
  <Override PartName="/ppt/slideMasters/_rels/slideMaster141.xml.rels" ContentType="application/vnd.openxmlformats-package.relationships+xml"/>
  <Override PartName="/ppt/slideMasters/_rels/slideMaster142.xml.rels" ContentType="application/vnd.openxmlformats-package.relationships+xml"/>
  <Override PartName="/ppt/slideMasters/_rels/slideMaster143.xml.rels" ContentType="application/vnd.openxmlformats-package.relationships+xml"/>
  <Override PartName="/ppt/slideMasters/_rels/slideMaster144.xml.rels" ContentType="application/vnd.openxmlformats-package.relationships+xml"/>
  <Override PartName="/ppt/slideMasters/_rels/slideMaster145.xml.rels" ContentType="application/vnd.openxmlformats-package.relationships+xml"/>
  <Override PartName="/ppt/slideMasters/_rels/slideMaster146.xml.rels" ContentType="application/vnd.openxmlformats-package.relationships+xml"/>
  <Override PartName="/ppt/slideMasters/_rels/slideMaster150.xml.rels" ContentType="application/vnd.openxmlformats-package.relationships+xml"/>
  <Override PartName="/ppt/slideMasters/_rels/slideMaster151.xml.rels" ContentType="application/vnd.openxmlformats-package.relationships+xml"/>
  <Override PartName="/ppt/slideMasters/_rels/slideMaster152.xml.rels" ContentType="application/vnd.openxmlformats-package.relationships+xml"/>
  <Override PartName="/ppt/slideMasters/_rels/slideMaster153.xml.rels" ContentType="application/vnd.openxmlformats-package.relationships+xml"/>
  <Override PartName="/ppt/slideMasters/_rels/slideMaster154.xml.rels" ContentType="application/vnd.openxmlformats-package.relationships+xml"/>
  <Override PartName="/ppt/slideMasters/_rels/slideMaster155.xml.rels" ContentType="application/vnd.openxmlformats-package.relationships+xml"/>
  <Override PartName="/ppt/slideMasters/_rels/slideMaster156.xml.rels" ContentType="application/vnd.openxmlformats-package.relationships+xml"/>
  <Override PartName="/ppt/slideMasters/_rels/slideMaster160.xml.rels" ContentType="application/vnd.openxmlformats-package.relationships+xml"/>
  <Override PartName="/ppt/slideMasters/_rels/slideMaster161.xml.rels" ContentType="application/vnd.openxmlformats-package.relationships+xml"/>
  <Override PartName="/ppt/slideMasters/_rels/slideMaster162.xml.rels" ContentType="application/vnd.openxmlformats-package.relationships+xml"/>
  <Override PartName="/ppt/slideMasters/_rels/slideMaster163.xml.rels" ContentType="application/vnd.openxmlformats-package.relationships+xml"/>
  <Override PartName="/ppt/slideMasters/_rels/slideMaster164.xml.rels" ContentType="application/vnd.openxmlformats-package.relationships+xml"/>
  <Override PartName="/ppt/slideMasters/_rels/slideMaster165.xml.rels" ContentType="application/vnd.openxmlformats-package.relationships+xml"/>
  <Override PartName="/ppt/slideMasters/_rels/slideMaster166.xml.rels" ContentType="application/vnd.openxmlformats-package.relationships+xml"/>
  <Override PartName="/ppt/slideMasters/_rels/slideMaster170.xml.rels" ContentType="application/vnd.openxmlformats-package.relationships+xml"/>
  <Override PartName="/ppt/slideMasters/_rels/slideMaster171.xml.rels" ContentType="application/vnd.openxmlformats-package.relationships+xml"/>
  <Override PartName="/ppt/slideMasters/_rels/slideMaster172.xml.rels" ContentType="application/vnd.openxmlformats-package.relationships+xml"/>
  <Override PartName="/ppt/slideMasters/_rels/slideMaster173.xml.rels" ContentType="application/vnd.openxmlformats-package.relationships+xml"/>
  <Override PartName="/ppt/slideMasters/_rels/slideMaster174.xml.rels" ContentType="application/vnd.openxmlformats-package.relationships+xml"/>
  <Override PartName="/ppt/slideMasters/_rels/slideMaster175.xml.rels" ContentType="application/vnd.openxmlformats-package.relationships+xml"/>
  <Override PartName="/ppt/slideMasters/_rels/slideMaster176.xml.rels" ContentType="application/vnd.openxmlformats-package.relationships+xml"/>
  <Override PartName="/ppt/slideMasters/_rels/slideMaster180.xml.rels" ContentType="application/vnd.openxmlformats-package.relationships+xml"/>
  <Override PartName="/ppt/slideMasters/_rels/slideMaster181.xml.rels" ContentType="application/vnd.openxmlformats-package.relationships+xml"/>
  <Override PartName="/ppt/slideMasters/_rels/slideMaster182.xml.rels" ContentType="application/vnd.openxmlformats-package.relationships+xml"/>
  <Override PartName="/ppt/slideMasters/_rels/slideMaster183.xml.rels" ContentType="application/vnd.openxmlformats-package.relationships+xml"/>
  <Override PartName="/ppt/slideMasters/_rels/slideMaster184.xml.rels" ContentType="application/vnd.openxmlformats-package.relationships+xml"/>
  <Override PartName="/ppt/slideMasters/_rels/slideMaster185.xml.rels" ContentType="application/vnd.openxmlformats-package.relationships+xml"/>
  <Override PartName="/ppt/slideMasters/_rels/slideMaster186.xml.rels" ContentType="application/vnd.openxmlformats-package.relationships+xml"/>
  <Override PartName="/ppt/slideMasters/_rels/slideMaster190.xml.rels" ContentType="application/vnd.openxmlformats-package.relationships+xml"/>
  <Override PartName="/ppt/slideMasters/_rels/slideMaster191.xml.rels" ContentType="application/vnd.openxmlformats-package.relationships+xml"/>
  <Override PartName="/ppt/slideMasters/_rels/slideMaster192.xml.rels" ContentType="application/vnd.openxmlformats-package.relationships+xml"/>
  <Override PartName="/ppt/slideMasters/_rels/slideMaster193.xml.rels" ContentType="application/vnd.openxmlformats-package.relationships+xml"/>
  <Override PartName="/ppt/slideMasters/_rels/slideMaster194.xml.rels" ContentType="application/vnd.openxmlformats-package.relationships+xml"/>
  <Override PartName="/ppt/slideMasters/_rels/slideMaster195.xml.rels" ContentType="application/vnd.openxmlformats-package.relationships+xml"/>
  <Override PartName="/ppt/slideMasters/_rels/slideMaster196.xml.rels" ContentType="application/vnd.openxmlformats-package.relationships+xml"/>
  <Override PartName="/ppt/slideMasters/_rels/slideMaster208.xml.rels" ContentType="application/vnd.openxmlformats-package.relationships+xml"/>
  <Override PartName="/ppt/slideMasters/_rels/slideMaster209.xml.rels" ContentType="application/vnd.openxmlformats-package.relationships+xml"/>
  <Override PartName="/ppt/slideMasters/_rels/slideMaster228.xml.rels" ContentType="application/vnd.openxmlformats-package.relationships+xml"/>
  <Override PartName="/ppt/slideMasters/_rels/slideMaster229.xml.rels" ContentType="application/vnd.openxmlformats-package.relationships+xml"/>
  <Override PartName="/ppt/slideMasters/_rels/slideMaster238.xml.rels" ContentType="application/vnd.openxmlformats-package.relationships+xml"/>
  <Override PartName="/ppt/slideMasters/_rels/slideMaster239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187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188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189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197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198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199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200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201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202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203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204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210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211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212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213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214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220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221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222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223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224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230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231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232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233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234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Masters/slideMaster185.xml" ContentType="application/vnd.openxmlformats-officedocument.presentationml.slideMaster+xml"/>
  <Override PartName="/ppt/slideMasters/slideMaster186.xml" ContentType="application/vnd.openxmlformats-officedocument.presentationml.slideMaster+xml"/>
  <Override PartName="/ppt/slideMasters/slideMaster190.xml" ContentType="application/vnd.openxmlformats-officedocument.presentationml.slideMaster+xml"/>
  <Override PartName="/ppt/slideMasters/slideMaster191.xml" ContentType="application/vnd.openxmlformats-officedocument.presentationml.slideMaster+xml"/>
  <Override PartName="/ppt/slideMasters/slideMaster192.xml" ContentType="application/vnd.openxmlformats-officedocument.presentationml.slideMaster+xml"/>
  <Override PartName="/ppt/slideMasters/slideMaster193.xml" ContentType="application/vnd.openxmlformats-officedocument.presentationml.slideMaster+xml"/>
  <Override PartName="/ppt/slideMasters/slideMaster194.xml" ContentType="application/vnd.openxmlformats-officedocument.presentationml.slideMaster+xml"/>
  <Override PartName="/ppt/slideMasters/slideMaster195.xml" ContentType="application/vnd.openxmlformats-officedocument.presentationml.slideMaster+xml"/>
  <Override PartName="/ppt/slideMasters/slideMaster196.xml" ContentType="application/vnd.openxmlformats-officedocument.presentationml.slideMaster+xml"/>
  <Override PartName="/ppt/slideMasters/slideMaster205.xml" ContentType="application/vnd.openxmlformats-officedocument.presentationml.slideMaster+xml"/>
  <Override PartName="/ppt/slideMasters/slideMaster206.xml" ContentType="application/vnd.openxmlformats-officedocument.presentationml.slideMaster+xml"/>
  <Override PartName="/ppt/slideMasters/slideMaster207.xml" ContentType="application/vnd.openxmlformats-officedocument.presentationml.slideMaster+xml"/>
  <Override PartName="/ppt/slideMasters/slideMaster208.xml" ContentType="application/vnd.openxmlformats-officedocument.presentationml.slideMaster+xml"/>
  <Override PartName="/ppt/slideMasters/slideMaster209.xml" ContentType="application/vnd.openxmlformats-officedocument.presentationml.slideMaster+xml"/>
  <Override PartName="/ppt/slideMasters/slideMaster215.xml" ContentType="application/vnd.openxmlformats-officedocument.presentationml.slideMaster+xml"/>
  <Override PartName="/ppt/slideMasters/slideMaster216.xml" ContentType="application/vnd.openxmlformats-officedocument.presentationml.slideMaster+xml"/>
  <Override PartName="/ppt/slideMasters/slideMaster217.xml" ContentType="application/vnd.openxmlformats-officedocument.presentationml.slideMaster+xml"/>
  <Override PartName="/ppt/slideMasters/slideMaster218.xml" ContentType="application/vnd.openxmlformats-officedocument.presentationml.slideMaster+xml"/>
  <Override PartName="/ppt/slideMasters/slideMaster219.xml" ContentType="application/vnd.openxmlformats-officedocument.presentationml.slideMaster+xml"/>
  <Override PartName="/ppt/slideMasters/slideMaster225.xml" ContentType="application/vnd.openxmlformats-officedocument.presentationml.slideMaster+xml"/>
  <Override PartName="/ppt/slideMasters/slideMaster226.xml" ContentType="application/vnd.openxmlformats-officedocument.presentationml.slideMaster+xml"/>
  <Override PartName="/ppt/slideMasters/slideMaster227.xml" ContentType="application/vnd.openxmlformats-officedocument.presentationml.slideMaster+xml"/>
  <Override PartName="/ppt/slideMasters/slideMaster228.xml" ContentType="application/vnd.openxmlformats-officedocument.presentationml.slideMaster+xml"/>
  <Override PartName="/ppt/slideMasters/slideMaster229.xml" ContentType="application/vnd.openxmlformats-officedocument.presentationml.slideMaster+xml"/>
  <Override PartName="/ppt/slideMasters/slideMaster235.xml" ContentType="application/vnd.openxmlformats-officedocument.presentationml.slideMaster+xml"/>
  <Override PartName="/ppt/slideMasters/slideMaster236.xml" ContentType="application/vnd.openxmlformats-officedocument.presentationml.slideMaster+xml"/>
  <Override PartName="/ppt/slideMasters/slideMaster237.xml" ContentType="application/vnd.openxmlformats-officedocument.presentationml.slideMaster+xml"/>
  <Override PartName="/ppt/slideMasters/slideMaster238.xml" ContentType="application/vnd.openxmlformats-officedocument.presentationml.slideMaster+xml"/>
  <Override PartName="/ppt/slideMasters/slideMaster239.xml" ContentType="application/vnd.openxmlformats-officedocument.presentationml.slideMaster+xml"/>
  <Override PartName="/ppt/slideMasters/slideMaster240.xml" ContentType="application/vnd.openxmlformats-officedocument.presentationml.slideMaster+xml"/>
  <Override PartName="/ppt/slideMasters/slideMaster241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203.xml" ContentType="application/vnd.openxmlformats-officedocument.theme+xml"/>
  <Override PartName="/ppt/theme/theme60.xml" ContentType="application/vnd.openxmlformats-officedocument.theme+xml"/>
  <Override PartName="/ppt/theme/theme204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205.xml" ContentType="application/vnd.openxmlformats-officedocument.theme+xml"/>
  <Override PartName="/ppt/theme/theme63.xml" ContentType="application/vnd.openxmlformats-officedocument.theme+xml"/>
  <Override PartName="/ppt/theme/theme206.xml" ContentType="application/vnd.openxmlformats-officedocument.theme+xml"/>
  <Override PartName="/ppt/theme/theme64.xml" ContentType="application/vnd.openxmlformats-officedocument.theme+xml"/>
  <Override PartName="/ppt/theme/theme207.xml" ContentType="application/vnd.openxmlformats-officedocument.theme+xml"/>
  <Override PartName="/ppt/theme/theme65.xml" ContentType="application/vnd.openxmlformats-officedocument.theme+xml"/>
  <Override PartName="/ppt/theme/theme208.xml" ContentType="application/vnd.openxmlformats-officedocument.theme+xml"/>
  <Override PartName="/ppt/theme/theme66.xml" ContentType="application/vnd.openxmlformats-officedocument.theme+xml"/>
  <Override PartName="/ppt/theme/theme209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213.xml" ContentType="application/vnd.openxmlformats-officedocument.theme+xml"/>
  <Override PartName="/ppt/theme/theme71.xml" ContentType="application/vnd.openxmlformats-officedocument.theme+xml"/>
  <Override PartName="/ppt/theme/theme214.xml" ContentType="application/vnd.openxmlformats-officedocument.theme+xml"/>
  <Override PartName="/ppt/theme/theme72.xml" ContentType="application/vnd.openxmlformats-officedocument.theme+xml"/>
  <Override PartName="/ppt/theme/theme215.xml" ContentType="application/vnd.openxmlformats-officedocument.theme+xml"/>
  <Override PartName="/ppt/theme/theme73.xml" ContentType="application/vnd.openxmlformats-officedocument.theme+xml"/>
  <Override PartName="/ppt/theme/theme216.xml" ContentType="application/vnd.openxmlformats-officedocument.theme+xml"/>
  <Override PartName="/ppt/theme/theme74.xml" ContentType="application/vnd.openxmlformats-officedocument.theme+xml"/>
  <Override PartName="/ppt/theme/theme217.xml" ContentType="application/vnd.openxmlformats-officedocument.theme+xml"/>
  <Override PartName="/ppt/theme/theme75.xml" ContentType="application/vnd.openxmlformats-officedocument.theme+xml"/>
  <Override PartName="/ppt/theme/theme218.xml" ContentType="application/vnd.openxmlformats-officedocument.theme+xml"/>
  <Override PartName="/ppt/theme/theme76.xml" ContentType="application/vnd.openxmlformats-officedocument.theme+xml"/>
  <Override PartName="/ppt/theme/theme219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223.xml" ContentType="application/vnd.openxmlformats-officedocument.theme+xml"/>
  <Override PartName="/ppt/theme/theme81.xml" ContentType="application/vnd.openxmlformats-officedocument.theme+xml"/>
  <Override PartName="/ppt/theme/theme224.xml" ContentType="application/vnd.openxmlformats-officedocument.theme+xml"/>
  <Override PartName="/ppt/theme/theme82.xml" ContentType="application/vnd.openxmlformats-officedocument.theme+xml"/>
  <Override PartName="/ppt/theme/theme225.xml" ContentType="application/vnd.openxmlformats-officedocument.theme+xml"/>
  <Override PartName="/ppt/theme/theme83.xml" ContentType="application/vnd.openxmlformats-officedocument.theme+xml"/>
  <Override PartName="/ppt/theme/theme226.xml" ContentType="application/vnd.openxmlformats-officedocument.theme+xml"/>
  <Override PartName="/ppt/theme/theme84.xml" ContentType="application/vnd.openxmlformats-officedocument.theme+xml"/>
  <Override PartName="/ppt/theme/theme227.xml" ContentType="application/vnd.openxmlformats-officedocument.theme+xml"/>
  <Override PartName="/ppt/theme/theme85.xml" ContentType="application/vnd.openxmlformats-officedocument.theme+xml"/>
  <Override PartName="/ppt/theme/theme228.xml" ContentType="application/vnd.openxmlformats-officedocument.theme+xml"/>
  <Override PartName="/ppt/theme/theme86.xml" ContentType="application/vnd.openxmlformats-officedocument.theme+xml"/>
  <Override PartName="/ppt/theme/theme229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233.xml" ContentType="application/vnd.openxmlformats-officedocument.theme+xml"/>
  <Override PartName="/ppt/theme/theme91.xml" ContentType="application/vnd.openxmlformats-officedocument.theme+xml"/>
  <Override PartName="/ppt/theme/theme234.xml" ContentType="application/vnd.openxmlformats-officedocument.theme+xml"/>
  <Override PartName="/ppt/theme/theme92.xml" ContentType="application/vnd.openxmlformats-officedocument.theme+xml"/>
  <Override PartName="/ppt/theme/theme235.xml" ContentType="application/vnd.openxmlformats-officedocument.theme+xml"/>
  <Override PartName="/ppt/theme/theme93.xml" ContentType="application/vnd.openxmlformats-officedocument.theme+xml"/>
  <Override PartName="/ppt/theme/theme236.xml" ContentType="application/vnd.openxmlformats-officedocument.theme+xml"/>
  <Override PartName="/ppt/theme/theme94.xml" ContentType="application/vnd.openxmlformats-officedocument.theme+xml"/>
  <Override PartName="/ppt/theme/theme237.xml" ContentType="application/vnd.openxmlformats-officedocument.theme+xml"/>
  <Override PartName="/ppt/theme/theme95.xml" ContentType="application/vnd.openxmlformats-officedocument.theme+xml"/>
  <Override PartName="/ppt/theme/theme238.xml" ContentType="application/vnd.openxmlformats-officedocument.theme+xml"/>
  <Override PartName="/ppt/theme/theme96.xml" ContentType="application/vnd.openxmlformats-officedocument.theme+xml"/>
  <Override PartName="/ppt/theme/theme239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theme/theme166.xml" ContentType="application/vnd.openxmlformats-officedocument.theme+xml"/>
  <Override PartName="/ppt/theme/theme167.xml" ContentType="application/vnd.openxmlformats-officedocument.theme+xml"/>
  <Override PartName="/ppt/theme/theme168.xml" ContentType="application/vnd.openxmlformats-officedocument.theme+xml"/>
  <Override PartName="/ppt/theme/theme169.xml" ContentType="application/vnd.openxmlformats-officedocument.theme+xml"/>
  <Override PartName="/ppt/theme/theme170.xml" ContentType="application/vnd.openxmlformats-officedocument.theme+xml"/>
  <Override PartName="/ppt/theme/theme171.xml" ContentType="application/vnd.openxmlformats-officedocument.theme+xml"/>
  <Override PartName="/ppt/theme/theme172.xml" ContentType="application/vnd.openxmlformats-officedocument.theme+xml"/>
  <Override PartName="/ppt/theme/theme173.xml" ContentType="application/vnd.openxmlformats-officedocument.theme+xml"/>
  <Override PartName="/ppt/theme/theme174.xml" ContentType="application/vnd.openxmlformats-officedocument.theme+xml"/>
  <Override PartName="/ppt/theme/theme175.xml" ContentType="application/vnd.openxmlformats-officedocument.theme+xml"/>
  <Override PartName="/ppt/theme/theme176.xml" ContentType="application/vnd.openxmlformats-officedocument.theme+xml"/>
  <Override PartName="/ppt/theme/theme177.xml" ContentType="application/vnd.openxmlformats-officedocument.theme+xml"/>
  <Override PartName="/ppt/theme/theme178.xml" ContentType="application/vnd.openxmlformats-officedocument.theme+xml"/>
  <Override PartName="/ppt/theme/theme179.xml" ContentType="application/vnd.openxmlformats-officedocument.theme+xml"/>
  <Override PartName="/ppt/theme/theme180.xml" ContentType="application/vnd.openxmlformats-officedocument.theme+xml"/>
  <Override PartName="/ppt/theme/theme181.xml" ContentType="application/vnd.openxmlformats-officedocument.theme+xml"/>
  <Override PartName="/ppt/theme/theme182.xml" ContentType="application/vnd.openxmlformats-officedocument.theme+xml"/>
  <Override PartName="/ppt/theme/theme183.xml" ContentType="application/vnd.openxmlformats-officedocument.theme+xml"/>
  <Override PartName="/ppt/theme/theme184.xml" ContentType="application/vnd.openxmlformats-officedocument.theme+xml"/>
  <Override PartName="/ppt/theme/theme185.xml" ContentType="application/vnd.openxmlformats-officedocument.theme+xml"/>
  <Override PartName="/ppt/theme/theme186.xml" ContentType="application/vnd.openxmlformats-officedocument.theme+xml"/>
  <Override PartName="/ppt/theme/theme187.xml" ContentType="application/vnd.openxmlformats-officedocument.theme+xml"/>
  <Override PartName="/ppt/theme/theme188.xml" ContentType="application/vnd.openxmlformats-officedocument.theme+xml"/>
  <Override PartName="/ppt/theme/theme189.xml" ContentType="application/vnd.openxmlformats-officedocument.theme+xml"/>
  <Override PartName="/ppt/theme/theme190.xml" ContentType="application/vnd.openxmlformats-officedocument.theme+xml"/>
  <Override PartName="/ppt/theme/theme191.xml" ContentType="application/vnd.openxmlformats-officedocument.theme+xml"/>
  <Override PartName="/ppt/theme/theme192.xml" ContentType="application/vnd.openxmlformats-officedocument.theme+xml"/>
  <Override PartName="/ppt/theme/theme193.xml" ContentType="application/vnd.openxmlformats-officedocument.theme+xml"/>
  <Override PartName="/ppt/theme/theme194.xml" ContentType="application/vnd.openxmlformats-officedocument.theme+xml"/>
  <Override PartName="/ppt/theme/theme195.xml" ContentType="application/vnd.openxmlformats-officedocument.theme+xml"/>
  <Override PartName="/ppt/theme/theme196.xml" ContentType="application/vnd.openxmlformats-officedocument.theme+xml"/>
  <Override PartName="/ppt/theme/theme197.xml" ContentType="application/vnd.openxmlformats-officedocument.theme+xml"/>
  <Override PartName="/ppt/theme/theme198.xml" ContentType="application/vnd.openxmlformats-officedocument.theme+xml"/>
  <Override PartName="/ppt/theme/theme199.xml" ContentType="application/vnd.openxmlformats-officedocument.theme+xml"/>
  <Override PartName="/ppt/theme/theme200.xml" ContentType="application/vnd.openxmlformats-officedocument.theme+xml"/>
  <Override PartName="/ppt/theme/theme201.xml" ContentType="application/vnd.openxmlformats-officedocument.theme+xml"/>
  <Override PartName="/ppt/theme/theme202.xml" ContentType="application/vnd.openxmlformats-officedocument.theme+xml"/>
  <Override PartName="/ppt/theme/theme210.xml" ContentType="application/vnd.openxmlformats-officedocument.theme+xml"/>
  <Override PartName="/ppt/theme/theme211.xml" ContentType="application/vnd.openxmlformats-officedocument.theme+xml"/>
  <Override PartName="/ppt/theme/theme212.xml" ContentType="application/vnd.openxmlformats-officedocument.theme+xml"/>
  <Override PartName="/ppt/theme/theme220.xml" ContentType="application/vnd.openxmlformats-officedocument.theme+xml"/>
  <Override PartName="/ppt/theme/theme221.xml" ContentType="application/vnd.openxmlformats-officedocument.theme+xml"/>
  <Override PartName="/ppt/theme/theme222.xml" ContentType="application/vnd.openxmlformats-officedocument.theme+xml"/>
  <Override PartName="/ppt/theme/theme230.xml" ContentType="application/vnd.openxmlformats-officedocument.theme+xml"/>
  <Override PartName="/ppt/theme/theme231.xml" ContentType="application/vnd.openxmlformats-officedocument.theme+xml"/>
  <Override PartName="/ppt/theme/theme232.xml" ContentType="application/vnd.openxmlformats-officedocument.theme+xml"/>
  <Override PartName="/ppt/theme/theme240.xml" ContentType="application/vnd.openxmlformats-officedocument.theme+xml"/>
  <Override PartName="/ppt/theme/theme241.xml" ContentType="application/vnd.openxmlformats-officedocument.theme+xml"/>
  <Override PartName="/ppt/theme/theme242.xml" ContentType="application/vnd.openxmlformats-officedocument.theme+xml"/>
  <Override PartName="/ppt/notesSlides/_rels/notesSlide18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8.xml.rels" ContentType="application/vnd.openxmlformats-package.relationships+xml"/>
  <Override PartName="/ppt/notesSlides/notesSlide18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8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0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201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02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03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204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05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206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07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208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10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211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212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13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214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215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21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217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218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220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221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222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223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224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225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226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227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228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230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231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232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233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234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235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236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237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238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182.xml.rels" ContentType="application/vnd.openxmlformats-package.relationships+xml"/>
  <Override PartName="/ppt/slideLayouts/_rels/slideLayout183.xml.rels" ContentType="application/vnd.openxmlformats-package.relationships+xml"/>
  <Override PartName="/ppt/slideLayouts/_rels/slideLayout184.xml.rels" ContentType="application/vnd.openxmlformats-package.relationships+xml"/>
  <Override PartName="/ppt/slideLayouts/_rels/slideLayout185.xml.rels" ContentType="application/vnd.openxmlformats-package.relationships+xml"/>
  <Override PartName="/ppt/slideLayouts/_rels/slideLayout186.xml.rels" ContentType="application/vnd.openxmlformats-package.relationships+xml"/>
  <Override PartName="/ppt/slideLayouts/_rels/slideLayout187.xml.rels" ContentType="application/vnd.openxmlformats-package.relationships+xml"/>
  <Override PartName="/ppt/slideLayouts/_rels/slideLayout188.xml.rels" ContentType="application/vnd.openxmlformats-package.relationships+xml"/>
  <Override PartName="/ppt/slideLayouts/_rels/slideLayout189.xml.rels" ContentType="application/vnd.openxmlformats-package.relationships+xml"/>
  <Override PartName="/ppt/slideLayouts/_rels/slideLayout190.xml.rels" ContentType="application/vnd.openxmlformats-package.relationships+xml"/>
  <Override PartName="/ppt/slideLayouts/_rels/slideLayout191.xml.rels" ContentType="application/vnd.openxmlformats-package.relationships+xml"/>
  <Override PartName="/ppt/slideLayouts/_rels/slideLayout192.xml.rels" ContentType="application/vnd.openxmlformats-package.relationships+xml"/>
  <Override PartName="/ppt/slideLayouts/_rels/slideLayout193.xml.rels" ContentType="application/vnd.openxmlformats-package.relationships+xml"/>
  <Override PartName="/ppt/slideLayouts/_rels/slideLayout194.xml.rels" ContentType="application/vnd.openxmlformats-package.relationships+xml"/>
  <Override PartName="/ppt/slideLayouts/_rels/slideLayout195.xml.rels" ContentType="application/vnd.openxmlformats-package.relationships+xml"/>
  <Override PartName="/ppt/slideLayouts/_rels/slideLayout196.xml.rels" ContentType="application/vnd.openxmlformats-package.relationships+xml"/>
  <Override PartName="/ppt/slideLayouts/_rels/slideLayout197.xml.rels" ContentType="application/vnd.openxmlformats-package.relationships+xml"/>
  <Override PartName="/ppt/slideLayouts/_rels/slideLayout198.xml.rels" ContentType="application/vnd.openxmlformats-package.relationships+xml"/>
  <Override PartName="/ppt/slideLayouts/_rels/slideLayout199.xml.rels" ContentType="application/vnd.openxmlformats-package.relationships+xml"/>
  <Override PartName="/ppt/slideLayouts/_rels/slideLayout209.xml.rels" ContentType="application/vnd.openxmlformats-package.relationships+xml"/>
  <Override PartName="/ppt/slideLayouts/_rels/slideLayout219.xml.rels" ContentType="application/vnd.openxmlformats-package.relationships+xml"/>
  <Override PartName="/ppt/slideLayouts/_rels/slideLayout229.xml.rels" ContentType="application/vnd.openxmlformats-package.relationships+xml"/>
  <Override PartName="/ppt/slideLayouts/_rels/slideLayout239.xml.rels" ContentType="application/vnd.openxmlformats-package.relationships+xml"/>
  <Override PartName="/ppt/slideLayouts/_rels/slideLayout240.xml.rels" ContentType="application/vnd.openxmlformats-package.relationships+xml"/>
  <Override PartName="/ppt/slideLayouts/_rels/slideLayout241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media/image1.jpeg" ContentType="image/jpeg"/>
  <Override PartName="/ppt/media/image6.gif" ContentType="image/gif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7.jpeg" ContentType="image/jpeg"/>
  <Override PartName="/ppt/media/image9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  <p:sldMasterId id="2147483866" r:id="rId111"/>
    <p:sldMasterId id="2147483868" r:id="rId112"/>
    <p:sldMasterId id="2147483870" r:id="rId113"/>
    <p:sldMasterId id="2147483872" r:id="rId114"/>
    <p:sldMasterId id="2147483874" r:id="rId115"/>
    <p:sldMasterId id="2147483876" r:id="rId116"/>
    <p:sldMasterId id="2147483878" r:id="rId117"/>
    <p:sldMasterId id="2147483880" r:id="rId118"/>
    <p:sldMasterId id="2147483882" r:id="rId119"/>
    <p:sldMasterId id="2147483884" r:id="rId120"/>
    <p:sldMasterId id="2147483886" r:id="rId121"/>
    <p:sldMasterId id="2147483888" r:id="rId122"/>
    <p:sldMasterId id="2147483890" r:id="rId123"/>
    <p:sldMasterId id="2147483892" r:id="rId124"/>
    <p:sldMasterId id="2147483894" r:id="rId125"/>
    <p:sldMasterId id="2147483896" r:id="rId126"/>
    <p:sldMasterId id="2147483898" r:id="rId127"/>
    <p:sldMasterId id="2147483900" r:id="rId128"/>
    <p:sldMasterId id="2147483902" r:id="rId129"/>
    <p:sldMasterId id="2147483904" r:id="rId130"/>
    <p:sldMasterId id="2147483906" r:id="rId131"/>
    <p:sldMasterId id="2147483908" r:id="rId132"/>
    <p:sldMasterId id="2147483910" r:id="rId133"/>
    <p:sldMasterId id="2147483912" r:id="rId134"/>
    <p:sldMasterId id="2147483914" r:id="rId135"/>
    <p:sldMasterId id="2147483916" r:id="rId136"/>
    <p:sldMasterId id="2147483918" r:id="rId137"/>
    <p:sldMasterId id="2147483920" r:id="rId138"/>
    <p:sldMasterId id="2147483922" r:id="rId139"/>
    <p:sldMasterId id="2147483924" r:id="rId140"/>
    <p:sldMasterId id="2147483926" r:id="rId141"/>
    <p:sldMasterId id="2147483928" r:id="rId142"/>
    <p:sldMasterId id="2147483930" r:id="rId143"/>
    <p:sldMasterId id="2147483932" r:id="rId144"/>
    <p:sldMasterId id="2147483934" r:id="rId145"/>
    <p:sldMasterId id="2147483936" r:id="rId146"/>
    <p:sldMasterId id="2147483938" r:id="rId147"/>
    <p:sldMasterId id="2147483940" r:id="rId148"/>
    <p:sldMasterId id="2147483942" r:id="rId149"/>
    <p:sldMasterId id="2147483944" r:id="rId150"/>
    <p:sldMasterId id="2147483946" r:id="rId151"/>
    <p:sldMasterId id="2147483948" r:id="rId152"/>
    <p:sldMasterId id="2147483950" r:id="rId153"/>
    <p:sldMasterId id="2147483952" r:id="rId154"/>
    <p:sldMasterId id="2147483954" r:id="rId155"/>
    <p:sldMasterId id="2147483956" r:id="rId156"/>
    <p:sldMasterId id="2147483958" r:id="rId157"/>
    <p:sldMasterId id="2147483960" r:id="rId158"/>
    <p:sldMasterId id="2147483962" r:id="rId159"/>
    <p:sldMasterId id="2147483964" r:id="rId160"/>
    <p:sldMasterId id="2147483966" r:id="rId161"/>
    <p:sldMasterId id="2147483968" r:id="rId162"/>
    <p:sldMasterId id="2147483970" r:id="rId163"/>
    <p:sldMasterId id="2147483972" r:id="rId164"/>
    <p:sldMasterId id="2147483974" r:id="rId165"/>
    <p:sldMasterId id="2147483976" r:id="rId166"/>
    <p:sldMasterId id="2147483978" r:id="rId167"/>
    <p:sldMasterId id="2147483980" r:id="rId168"/>
    <p:sldMasterId id="2147483982" r:id="rId169"/>
    <p:sldMasterId id="2147483984" r:id="rId170"/>
    <p:sldMasterId id="2147483986" r:id="rId171"/>
    <p:sldMasterId id="2147483988" r:id="rId172"/>
    <p:sldMasterId id="2147483990" r:id="rId173"/>
    <p:sldMasterId id="2147483992" r:id="rId174"/>
    <p:sldMasterId id="2147483994" r:id="rId175"/>
    <p:sldMasterId id="2147483996" r:id="rId176"/>
    <p:sldMasterId id="2147483998" r:id="rId177"/>
    <p:sldMasterId id="2147484000" r:id="rId178"/>
    <p:sldMasterId id="2147484002" r:id="rId179"/>
    <p:sldMasterId id="2147484004" r:id="rId180"/>
    <p:sldMasterId id="2147484006" r:id="rId181"/>
    <p:sldMasterId id="2147484008" r:id="rId182"/>
    <p:sldMasterId id="2147484010" r:id="rId183"/>
    <p:sldMasterId id="2147484012" r:id="rId184"/>
    <p:sldMasterId id="2147484014" r:id="rId185"/>
    <p:sldMasterId id="2147484016" r:id="rId186"/>
    <p:sldMasterId id="2147484018" r:id="rId187"/>
    <p:sldMasterId id="2147484020" r:id="rId188"/>
    <p:sldMasterId id="2147484022" r:id="rId189"/>
    <p:sldMasterId id="2147484024" r:id="rId190"/>
    <p:sldMasterId id="2147484026" r:id="rId191"/>
    <p:sldMasterId id="2147484028" r:id="rId192"/>
    <p:sldMasterId id="2147484030" r:id="rId193"/>
    <p:sldMasterId id="2147484032" r:id="rId194"/>
    <p:sldMasterId id="2147484034" r:id="rId195"/>
    <p:sldMasterId id="2147484036" r:id="rId196"/>
    <p:sldMasterId id="2147484038" r:id="rId197"/>
    <p:sldMasterId id="2147484040" r:id="rId198"/>
    <p:sldMasterId id="2147484042" r:id="rId199"/>
    <p:sldMasterId id="2147484044" r:id="rId200"/>
    <p:sldMasterId id="2147484046" r:id="rId201"/>
    <p:sldMasterId id="2147484048" r:id="rId202"/>
    <p:sldMasterId id="2147484050" r:id="rId203"/>
    <p:sldMasterId id="2147484052" r:id="rId204"/>
    <p:sldMasterId id="2147484054" r:id="rId205"/>
    <p:sldMasterId id="2147484056" r:id="rId206"/>
    <p:sldMasterId id="2147484058" r:id="rId207"/>
    <p:sldMasterId id="2147484060" r:id="rId208"/>
    <p:sldMasterId id="2147484062" r:id="rId209"/>
    <p:sldMasterId id="2147484064" r:id="rId210"/>
    <p:sldMasterId id="2147484066" r:id="rId211"/>
    <p:sldMasterId id="2147484068" r:id="rId212"/>
    <p:sldMasterId id="2147484070" r:id="rId213"/>
    <p:sldMasterId id="2147484072" r:id="rId214"/>
    <p:sldMasterId id="2147484074" r:id="rId215"/>
    <p:sldMasterId id="2147484076" r:id="rId216"/>
    <p:sldMasterId id="2147484078" r:id="rId217"/>
    <p:sldMasterId id="2147484080" r:id="rId218"/>
    <p:sldMasterId id="2147484082" r:id="rId219"/>
    <p:sldMasterId id="2147484084" r:id="rId220"/>
    <p:sldMasterId id="2147484086" r:id="rId221"/>
    <p:sldMasterId id="2147484088" r:id="rId222"/>
    <p:sldMasterId id="2147484090" r:id="rId223"/>
    <p:sldMasterId id="2147484092" r:id="rId224"/>
    <p:sldMasterId id="2147484094" r:id="rId225"/>
    <p:sldMasterId id="2147484096" r:id="rId226"/>
    <p:sldMasterId id="2147484098" r:id="rId227"/>
    <p:sldMasterId id="2147484100" r:id="rId228"/>
    <p:sldMasterId id="2147484102" r:id="rId229"/>
    <p:sldMasterId id="2147484104" r:id="rId230"/>
    <p:sldMasterId id="2147484106" r:id="rId231"/>
    <p:sldMasterId id="2147484108" r:id="rId232"/>
    <p:sldMasterId id="2147484110" r:id="rId233"/>
    <p:sldMasterId id="2147484112" r:id="rId234"/>
    <p:sldMasterId id="2147484114" r:id="rId235"/>
    <p:sldMasterId id="2147484116" r:id="rId236"/>
    <p:sldMasterId id="2147484118" r:id="rId237"/>
    <p:sldMasterId id="2147484120" r:id="rId238"/>
    <p:sldMasterId id="2147484122" r:id="rId239"/>
    <p:sldMasterId id="2147484124" r:id="rId240"/>
    <p:sldMasterId id="2147484126" r:id="rId241"/>
    <p:sldMasterId id="2147484128" r:id="rId242"/>
  </p:sldMasterIdLst>
  <p:notesMasterIdLst>
    <p:notesMasterId r:id="rId243"/>
  </p:notesMasterIdLst>
  <p:sldIdLst>
    <p:sldId id="256" r:id="rId244"/>
    <p:sldId id="257" r:id="rId245"/>
    <p:sldId id="258" r:id="rId246"/>
    <p:sldId id="259" r:id="rId247"/>
    <p:sldId id="260" r:id="rId248"/>
    <p:sldId id="261" r:id="rId249"/>
    <p:sldId id="262" r:id="rId250"/>
    <p:sldId id="263" r:id="rId251"/>
    <p:sldId id="264" r:id="rId252"/>
    <p:sldId id="265" r:id="rId253"/>
    <p:sldId id="266" r:id="rId254"/>
    <p:sldId id="267" r:id="rId255"/>
    <p:sldId id="268" r:id="rId256"/>
    <p:sldId id="269" r:id="rId257"/>
    <p:sldId id="270" r:id="rId258"/>
    <p:sldId id="271" r:id="rId259"/>
    <p:sldId id="272" r:id="rId260"/>
    <p:sldId id="273" r:id="rId261"/>
    <p:sldId id="274" r:id="rId262"/>
    <p:sldId id="275" r:id="rId263"/>
    <p:sldId id="276" r:id="rId264"/>
    <p:sldId id="277" r:id="rId265"/>
    <p:sldId id="278" r:id="rId266"/>
    <p:sldId id="279" r:id="rId267"/>
    <p:sldId id="280" r:id="rId268"/>
    <p:sldId id="281" r:id="rId269"/>
    <p:sldId id="282" r:id="rId270"/>
    <p:sldId id="283" r:id="rId271"/>
    <p:sldId id="284" r:id="rId272"/>
    <p:sldId id="285" r:id="rId273"/>
    <p:sldId id="286" r:id="rId274"/>
    <p:sldId id="287" r:id="rId275"/>
    <p:sldId id="288" r:id="rId276"/>
    <p:sldId id="289" r:id="rId277"/>
    <p:sldId id="290" r:id="rId278"/>
    <p:sldId id="291" r:id="rId279"/>
    <p:sldId id="292" r:id="rId280"/>
    <p:sldId id="293" r:id="rId281"/>
    <p:sldId id="294" r:id="rId282"/>
    <p:sldId id="295" r:id="rId283"/>
    <p:sldId id="296" r:id="rId284"/>
    <p:sldId id="297" r:id="rId285"/>
    <p:sldId id="298" r:id="rId286"/>
    <p:sldId id="299" r:id="rId287"/>
    <p:sldId id="300" r:id="rId288"/>
    <p:sldId id="301" r:id="rId289"/>
    <p:sldId id="302" r:id="rId290"/>
    <p:sldId id="303" r:id="rId291"/>
    <p:sldId id="304" r:id="rId292"/>
    <p:sldId id="305" r:id="rId293"/>
    <p:sldId id="306" r:id="rId294"/>
    <p:sldId id="307" r:id="rId295"/>
    <p:sldId id="308" r:id="rId296"/>
    <p:sldId id="309" r:id="rId297"/>
    <p:sldId id="310" r:id="rId298"/>
    <p:sldId id="311" r:id="rId299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slideMaster" Target="slideMasters/slideMaster110.xml"/><Relationship Id="rId112" Type="http://schemas.openxmlformats.org/officeDocument/2006/relationships/slideMaster" Target="slideMasters/slideMaster111.xml"/><Relationship Id="rId113" Type="http://schemas.openxmlformats.org/officeDocument/2006/relationships/slideMaster" Target="slideMasters/slideMaster112.xml"/><Relationship Id="rId114" Type="http://schemas.openxmlformats.org/officeDocument/2006/relationships/slideMaster" Target="slideMasters/slideMaster113.xml"/><Relationship Id="rId115" Type="http://schemas.openxmlformats.org/officeDocument/2006/relationships/slideMaster" Target="slideMasters/slideMaster114.xml"/><Relationship Id="rId116" Type="http://schemas.openxmlformats.org/officeDocument/2006/relationships/slideMaster" Target="slideMasters/slideMaster115.xml"/><Relationship Id="rId117" Type="http://schemas.openxmlformats.org/officeDocument/2006/relationships/slideMaster" Target="slideMasters/slideMaster116.xml"/><Relationship Id="rId118" Type="http://schemas.openxmlformats.org/officeDocument/2006/relationships/slideMaster" Target="slideMasters/slideMaster117.xml"/><Relationship Id="rId119" Type="http://schemas.openxmlformats.org/officeDocument/2006/relationships/slideMaster" Target="slideMasters/slideMaster118.xml"/><Relationship Id="rId120" Type="http://schemas.openxmlformats.org/officeDocument/2006/relationships/slideMaster" Target="slideMasters/slideMaster119.xml"/><Relationship Id="rId121" Type="http://schemas.openxmlformats.org/officeDocument/2006/relationships/slideMaster" Target="slideMasters/slideMaster120.xml"/><Relationship Id="rId122" Type="http://schemas.openxmlformats.org/officeDocument/2006/relationships/slideMaster" Target="slideMasters/slideMaster121.xml"/><Relationship Id="rId123" Type="http://schemas.openxmlformats.org/officeDocument/2006/relationships/slideMaster" Target="slideMasters/slideMaster122.xml"/><Relationship Id="rId124" Type="http://schemas.openxmlformats.org/officeDocument/2006/relationships/slideMaster" Target="slideMasters/slideMaster123.xml"/><Relationship Id="rId125" Type="http://schemas.openxmlformats.org/officeDocument/2006/relationships/slideMaster" Target="slideMasters/slideMaster124.xml"/><Relationship Id="rId126" Type="http://schemas.openxmlformats.org/officeDocument/2006/relationships/slideMaster" Target="slideMasters/slideMaster125.xml"/><Relationship Id="rId127" Type="http://schemas.openxmlformats.org/officeDocument/2006/relationships/slideMaster" Target="slideMasters/slideMaster126.xml"/><Relationship Id="rId128" Type="http://schemas.openxmlformats.org/officeDocument/2006/relationships/slideMaster" Target="slideMasters/slideMaster127.xml"/><Relationship Id="rId129" Type="http://schemas.openxmlformats.org/officeDocument/2006/relationships/slideMaster" Target="slideMasters/slideMaster128.xml"/><Relationship Id="rId130" Type="http://schemas.openxmlformats.org/officeDocument/2006/relationships/slideMaster" Target="slideMasters/slideMaster129.xml"/><Relationship Id="rId131" Type="http://schemas.openxmlformats.org/officeDocument/2006/relationships/slideMaster" Target="slideMasters/slideMaster130.xml"/><Relationship Id="rId132" Type="http://schemas.openxmlformats.org/officeDocument/2006/relationships/slideMaster" Target="slideMasters/slideMaster131.xml"/><Relationship Id="rId133" Type="http://schemas.openxmlformats.org/officeDocument/2006/relationships/slideMaster" Target="slideMasters/slideMaster132.xml"/><Relationship Id="rId134" Type="http://schemas.openxmlformats.org/officeDocument/2006/relationships/slideMaster" Target="slideMasters/slideMaster133.xml"/><Relationship Id="rId135" Type="http://schemas.openxmlformats.org/officeDocument/2006/relationships/slideMaster" Target="slideMasters/slideMaster134.xml"/><Relationship Id="rId136" Type="http://schemas.openxmlformats.org/officeDocument/2006/relationships/slideMaster" Target="slideMasters/slideMaster135.xml"/><Relationship Id="rId137" Type="http://schemas.openxmlformats.org/officeDocument/2006/relationships/slideMaster" Target="slideMasters/slideMaster136.xml"/><Relationship Id="rId138" Type="http://schemas.openxmlformats.org/officeDocument/2006/relationships/slideMaster" Target="slideMasters/slideMaster137.xml"/><Relationship Id="rId139" Type="http://schemas.openxmlformats.org/officeDocument/2006/relationships/slideMaster" Target="slideMasters/slideMaster138.xml"/><Relationship Id="rId140" Type="http://schemas.openxmlformats.org/officeDocument/2006/relationships/slideMaster" Target="slideMasters/slideMaster139.xml"/><Relationship Id="rId141" Type="http://schemas.openxmlformats.org/officeDocument/2006/relationships/slideMaster" Target="slideMasters/slideMaster140.xml"/><Relationship Id="rId142" Type="http://schemas.openxmlformats.org/officeDocument/2006/relationships/slideMaster" Target="slideMasters/slideMaster141.xml"/><Relationship Id="rId143" Type="http://schemas.openxmlformats.org/officeDocument/2006/relationships/slideMaster" Target="slideMasters/slideMaster142.xml"/><Relationship Id="rId144" Type="http://schemas.openxmlformats.org/officeDocument/2006/relationships/slideMaster" Target="slideMasters/slideMaster143.xml"/><Relationship Id="rId145" Type="http://schemas.openxmlformats.org/officeDocument/2006/relationships/slideMaster" Target="slideMasters/slideMaster144.xml"/><Relationship Id="rId146" Type="http://schemas.openxmlformats.org/officeDocument/2006/relationships/slideMaster" Target="slideMasters/slideMaster145.xml"/><Relationship Id="rId147" Type="http://schemas.openxmlformats.org/officeDocument/2006/relationships/slideMaster" Target="slideMasters/slideMaster146.xml"/><Relationship Id="rId148" Type="http://schemas.openxmlformats.org/officeDocument/2006/relationships/slideMaster" Target="slideMasters/slideMaster147.xml"/><Relationship Id="rId149" Type="http://schemas.openxmlformats.org/officeDocument/2006/relationships/slideMaster" Target="slideMasters/slideMaster148.xml"/><Relationship Id="rId150" Type="http://schemas.openxmlformats.org/officeDocument/2006/relationships/slideMaster" Target="slideMasters/slideMaster149.xml"/><Relationship Id="rId151" Type="http://schemas.openxmlformats.org/officeDocument/2006/relationships/slideMaster" Target="slideMasters/slideMaster150.xml"/><Relationship Id="rId152" Type="http://schemas.openxmlformats.org/officeDocument/2006/relationships/slideMaster" Target="slideMasters/slideMaster151.xml"/><Relationship Id="rId153" Type="http://schemas.openxmlformats.org/officeDocument/2006/relationships/slideMaster" Target="slideMasters/slideMaster152.xml"/><Relationship Id="rId154" Type="http://schemas.openxmlformats.org/officeDocument/2006/relationships/slideMaster" Target="slideMasters/slideMaster153.xml"/><Relationship Id="rId155" Type="http://schemas.openxmlformats.org/officeDocument/2006/relationships/slideMaster" Target="slideMasters/slideMaster154.xml"/><Relationship Id="rId156" Type="http://schemas.openxmlformats.org/officeDocument/2006/relationships/slideMaster" Target="slideMasters/slideMaster155.xml"/><Relationship Id="rId157" Type="http://schemas.openxmlformats.org/officeDocument/2006/relationships/slideMaster" Target="slideMasters/slideMaster156.xml"/><Relationship Id="rId158" Type="http://schemas.openxmlformats.org/officeDocument/2006/relationships/slideMaster" Target="slideMasters/slideMaster157.xml"/><Relationship Id="rId159" Type="http://schemas.openxmlformats.org/officeDocument/2006/relationships/slideMaster" Target="slideMasters/slideMaster158.xml"/><Relationship Id="rId160" Type="http://schemas.openxmlformats.org/officeDocument/2006/relationships/slideMaster" Target="slideMasters/slideMaster159.xml"/><Relationship Id="rId161" Type="http://schemas.openxmlformats.org/officeDocument/2006/relationships/slideMaster" Target="slideMasters/slideMaster160.xml"/><Relationship Id="rId162" Type="http://schemas.openxmlformats.org/officeDocument/2006/relationships/slideMaster" Target="slideMasters/slideMaster161.xml"/><Relationship Id="rId163" Type="http://schemas.openxmlformats.org/officeDocument/2006/relationships/slideMaster" Target="slideMasters/slideMaster162.xml"/><Relationship Id="rId164" Type="http://schemas.openxmlformats.org/officeDocument/2006/relationships/slideMaster" Target="slideMasters/slideMaster163.xml"/><Relationship Id="rId165" Type="http://schemas.openxmlformats.org/officeDocument/2006/relationships/slideMaster" Target="slideMasters/slideMaster164.xml"/><Relationship Id="rId166" Type="http://schemas.openxmlformats.org/officeDocument/2006/relationships/slideMaster" Target="slideMasters/slideMaster165.xml"/><Relationship Id="rId167" Type="http://schemas.openxmlformats.org/officeDocument/2006/relationships/slideMaster" Target="slideMasters/slideMaster166.xml"/><Relationship Id="rId168" Type="http://schemas.openxmlformats.org/officeDocument/2006/relationships/slideMaster" Target="slideMasters/slideMaster167.xml"/><Relationship Id="rId169" Type="http://schemas.openxmlformats.org/officeDocument/2006/relationships/slideMaster" Target="slideMasters/slideMaster168.xml"/><Relationship Id="rId170" Type="http://schemas.openxmlformats.org/officeDocument/2006/relationships/slideMaster" Target="slideMasters/slideMaster169.xml"/><Relationship Id="rId171" Type="http://schemas.openxmlformats.org/officeDocument/2006/relationships/slideMaster" Target="slideMasters/slideMaster170.xml"/><Relationship Id="rId172" Type="http://schemas.openxmlformats.org/officeDocument/2006/relationships/slideMaster" Target="slideMasters/slideMaster171.xml"/><Relationship Id="rId173" Type="http://schemas.openxmlformats.org/officeDocument/2006/relationships/slideMaster" Target="slideMasters/slideMaster172.xml"/><Relationship Id="rId174" Type="http://schemas.openxmlformats.org/officeDocument/2006/relationships/slideMaster" Target="slideMasters/slideMaster173.xml"/><Relationship Id="rId175" Type="http://schemas.openxmlformats.org/officeDocument/2006/relationships/slideMaster" Target="slideMasters/slideMaster174.xml"/><Relationship Id="rId176" Type="http://schemas.openxmlformats.org/officeDocument/2006/relationships/slideMaster" Target="slideMasters/slideMaster175.xml"/><Relationship Id="rId177" Type="http://schemas.openxmlformats.org/officeDocument/2006/relationships/slideMaster" Target="slideMasters/slideMaster176.xml"/><Relationship Id="rId178" Type="http://schemas.openxmlformats.org/officeDocument/2006/relationships/slideMaster" Target="slideMasters/slideMaster177.xml"/><Relationship Id="rId179" Type="http://schemas.openxmlformats.org/officeDocument/2006/relationships/slideMaster" Target="slideMasters/slideMaster178.xml"/><Relationship Id="rId180" Type="http://schemas.openxmlformats.org/officeDocument/2006/relationships/slideMaster" Target="slideMasters/slideMaster179.xml"/><Relationship Id="rId181" Type="http://schemas.openxmlformats.org/officeDocument/2006/relationships/slideMaster" Target="slideMasters/slideMaster180.xml"/><Relationship Id="rId182" Type="http://schemas.openxmlformats.org/officeDocument/2006/relationships/slideMaster" Target="slideMasters/slideMaster181.xml"/><Relationship Id="rId183" Type="http://schemas.openxmlformats.org/officeDocument/2006/relationships/slideMaster" Target="slideMasters/slideMaster182.xml"/><Relationship Id="rId184" Type="http://schemas.openxmlformats.org/officeDocument/2006/relationships/slideMaster" Target="slideMasters/slideMaster183.xml"/><Relationship Id="rId185" Type="http://schemas.openxmlformats.org/officeDocument/2006/relationships/slideMaster" Target="slideMasters/slideMaster184.xml"/><Relationship Id="rId186" Type="http://schemas.openxmlformats.org/officeDocument/2006/relationships/slideMaster" Target="slideMasters/slideMaster185.xml"/><Relationship Id="rId187" Type="http://schemas.openxmlformats.org/officeDocument/2006/relationships/slideMaster" Target="slideMasters/slideMaster186.xml"/><Relationship Id="rId188" Type="http://schemas.openxmlformats.org/officeDocument/2006/relationships/slideMaster" Target="slideMasters/slideMaster187.xml"/><Relationship Id="rId189" Type="http://schemas.openxmlformats.org/officeDocument/2006/relationships/slideMaster" Target="slideMasters/slideMaster188.xml"/><Relationship Id="rId190" Type="http://schemas.openxmlformats.org/officeDocument/2006/relationships/slideMaster" Target="slideMasters/slideMaster189.xml"/><Relationship Id="rId191" Type="http://schemas.openxmlformats.org/officeDocument/2006/relationships/slideMaster" Target="slideMasters/slideMaster190.xml"/><Relationship Id="rId192" Type="http://schemas.openxmlformats.org/officeDocument/2006/relationships/slideMaster" Target="slideMasters/slideMaster191.xml"/><Relationship Id="rId193" Type="http://schemas.openxmlformats.org/officeDocument/2006/relationships/slideMaster" Target="slideMasters/slideMaster192.xml"/><Relationship Id="rId194" Type="http://schemas.openxmlformats.org/officeDocument/2006/relationships/slideMaster" Target="slideMasters/slideMaster193.xml"/><Relationship Id="rId195" Type="http://schemas.openxmlformats.org/officeDocument/2006/relationships/slideMaster" Target="slideMasters/slideMaster194.xml"/><Relationship Id="rId196" Type="http://schemas.openxmlformats.org/officeDocument/2006/relationships/slideMaster" Target="slideMasters/slideMaster195.xml"/><Relationship Id="rId197" Type="http://schemas.openxmlformats.org/officeDocument/2006/relationships/slideMaster" Target="slideMasters/slideMaster196.xml"/><Relationship Id="rId198" Type="http://schemas.openxmlformats.org/officeDocument/2006/relationships/slideMaster" Target="slideMasters/slideMaster197.xml"/><Relationship Id="rId199" Type="http://schemas.openxmlformats.org/officeDocument/2006/relationships/slideMaster" Target="slideMasters/slideMaster198.xml"/><Relationship Id="rId200" Type="http://schemas.openxmlformats.org/officeDocument/2006/relationships/slideMaster" Target="slideMasters/slideMaster199.xml"/><Relationship Id="rId201" Type="http://schemas.openxmlformats.org/officeDocument/2006/relationships/slideMaster" Target="slideMasters/slideMaster200.xml"/><Relationship Id="rId202" Type="http://schemas.openxmlformats.org/officeDocument/2006/relationships/slideMaster" Target="slideMasters/slideMaster201.xml"/><Relationship Id="rId203" Type="http://schemas.openxmlformats.org/officeDocument/2006/relationships/slideMaster" Target="slideMasters/slideMaster202.xml"/><Relationship Id="rId204" Type="http://schemas.openxmlformats.org/officeDocument/2006/relationships/slideMaster" Target="slideMasters/slideMaster203.xml"/><Relationship Id="rId205" Type="http://schemas.openxmlformats.org/officeDocument/2006/relationships/slideMaster" Target="slideMasters/slideMaster204.xml"/><Relationship Id="rId206" Type="http://schemas.openxmlformats.org/officeDocument/2006/relationships/slideMaster" Target="slideMasters/slideMaster205.xml"/><Relationship Id="rId207" Type="http://schemas.openxmlformats.org/officeDocument/2006/relationships/slideMaster" Target="slideMasters/slideMaster206.xml"/><Relationship Id="rId208" Type="http://schemas.openxmlformats.org/officeDocument/2006/relationships/slideMaster" Target="slideMasters/slideMaster207.xml"/><Relationship Id="rId209" Type="http://schemas.openxmlformats.org/officeDocument/2006/relationships/slideMaster" Target="slideMasters/slideMaster208.xml"/><Relationship Id="rId210" Type="http://schemas.openxmlformats.org/officeDocument/2006/relationships/slideMaster" Target="slideMasters/slideMaster209.xml"/><Relationship Id="rId211" Type="http://schemas.openxmlformats.org/officeDocument/2006/relationships/slideMaster" Target="slideMasters/slideMaster210.xml"/><Relationship Id="rId212" Type="http://schemas.openxmlformats.org/officeDocument/2006/relationships/slideMaster" Target="slideMasters/slideMaster211.xml"/><Relationship Id="rId213" Type="http://schemas.openxmlformats.org/officeDocument/2006/relationships/slideMaster" Target="slideMasters/slideMaster212.xml"/><Relationship Id="rId214" Type="http://schemas.openxmlformats.org/officeDocument/2006/relationships/slideMaster" Target="slideMasters/slideMaster213.xml"/><Relationship Id="rId215" Type="http://schemas.openxmlformats.org/officeDocument/2006/relationships/slideMaster" Target="slideMasters/slideMaster214.xml"/><Relationship Id="rId216" Type="http://schemas.openxmlformats.org/officeDocument/2006/relationships/slideMaster" Target="slideMasters/slideMaster215.xml"/><Relationship Id="rId217" Type="http://schemas.openxmlformats.org/officeDocument/2006/relationships/slideMaster" Target="slideMasters/slideMaster216.xml"/><Relationship Id="rId218" Type="http://schemas.openxmlformats.org/officeDocument/2006/relationships/slideMaster" Target="slideMasters/slideMaster217.xml"/><Relationship Id="rId219" Type="http://schemas.openxmlformats.org/officeDocument/2006/relationships/slideMaster" Target="slideMasters/slideMaster218.xml"/><Relationship Id="rId220" Type="http://schemas.openxmlformats.org/officeDocument/2006/relationships/slideMaster" Target="slideMasters/slideMaster219.xml"/><Relationship Id="rId221" Type="http://schemas.openxmlformats.org/officeDocument/2006/relationships/slideMaster" Target="slideMasters/slideMaster220.xml"/><Relationship Id="rId222" Type="http://schemas.openxmlformats.org/officeDocument/2006/relationships/slideMaster" Target="slideMasters/slideMaster221.xml"/><Relationship Id="rId223" Type="http://schemas.openxmlformats.org/officeDocument/2006/relationships/slideMaster" Target="slideMasters/slideMaster222.xml"/><Relationship Id="rId224" Type="http://schemas.openxmlformats.org/officeDocument/2006/relationships/slideMaster" Target="slideMasters/slideMaster223.xml"/><Relationship Id="rId225" Type="http://schemas.openxmlformats.org/officeDocument/2006/relationships/slideMaster" Target="slideMasters/slideMaster224.xml"/><Relationship Id="rId226" Type="http://schemas.openxmlformats.org/officeDocument/2006/relationships/slideMaster" Target="slideMasters/slideMaster225.xml"/><Relationship Id="rId227" Type="http://schemas.openxmlformats.org/officeDocument/2006/relationships/slideMaster" Target="slideMasters/slideMaster226.xml"/><Relationship Id="rId228" Type="http://schemas.openxmlformats.org/officeDocument/2006/relationships/slideMaster" Target="slideMasters/slideMaster227.xml"/><Relationship Id="rId229" Type="http://schemas.openxmlformats.org/officeDocument/2006/relationships/slideMaster" Target="slideMasters/slideMaster228.xml"/><Relationship Id="rId230" Type="http://schemas.openxmlformats.org/officeDocument/2006/relationships/slideMaster" Target="slideMasters/slideMaster229.xml"/><Relationship Id="rId231" Type="http://schemas.openxmlformats.org/officeDocument/2006/relationships/slideMaster" Target="slideMasters/slideMaster230.xml"/><Relationship Id="rId232" Type="http://schemas.openxmlformats.org/officeDocument/2006/relationships/slideMaster" Target="slideMasters/slideMaster231.xml"/><Relationship Id="rId233" Type="http://schemas.openxmlformats.org/officeDocument/2006/relationships/slideMaster" Target="slideMasters/slideMaster232.xml"/><Relationship Id="rId234" Type="http://schemas.openxmlformats.org/officeDocument/2006/relationships/slideMaster" Target="slideMasters/slideMaster233.xml"/><Relationship Id="rId235" Type="http://schemas.openxmlformats.org/officeDocument/2006/relationships/slideMaster" Target="slideMasters/slideMaster234.xml"/><Relationship Id="rId236" Type="http://schemas.openxmlformats.org/officeDocument/2006/relationships/slideMaster" Target="slideMasters/slideMaster235.xml"/><Relationship Id="rId237" Type="http://schemas.openxmlformats.org/officeDocument/2006/relationships/slideMaster" Target="slideMasters/slideMaster236.xml"/><Relationship Id="rId238" Type="http://schemas.openxmlformats.org/officeDocument/2006/relationships/slideMaster" Target="slideMasters/slideMaster237.xml"/><Relationship Id="rId239" Type="http://schemas.openxmlformats.org/officeDocument/2006/relationships/slideMaster" Target="slideMasters/slideMaster238.xml"/><Relationship Id="rId240" Type="http://schemas.openxmlformats.org/officeDocument/2006/relationships/slideMaster" Target="slideMasters/slideMaster239.xml"/><Relationship Id="rId241" Type="http://schemas.openxmlformats.org/officeDocument/2006/relationships/slideMaster" Target="slideMasters/slideMaster240.xml"/><Relationship Id="rId242" Type="http://schemas.openxmlformats.org/officeDocument/2006/relationships/slideMaster" Target="slideMasters/slideMaster241.xml"/><Relationship Id="rId243" Type="http://schemas.openxmlformats.org/officeDocument/2006/relationships/notesMaster" Target="notesMasters/notesMaster1.xml"/><Relationship Id="rId244" Type="http://schemas.openxmlformats.org/officeDocument/2006/relationships/slide" Target="slides/slide1.xml"/><Relationship Id="rId245" Type="http://schemas.openxmlformats.org/officeDocument/2006/relationships/slide" Target="slides/slide2.xml"/><Relationship Id="rId246" Type="http://schemas.openxmlformats.org/officeDocument/2006/relationships/slide" Target="slides/slide3.xml"/><Relationship Id="rId247" Type="http://schemas.openxmlformats.org/officeDocument/2006/relationships/slide" Target="slides/slide4.xml"/><Relationship Id="rId248" Type="http://schemas.openxmlformats.org/officeDocument/2006/relationships/slide" Target="slides/slide5.xml"/><Relationship Id="rId249" Type="http://schemas.openxmlformats.org/officeDocument/2006/relationships/slide" Target="slides/slide6.xml"/><Relationship Id="rId250" Type="http://schemas.openxmlformats.org/officeDocument/2006/relationships/slide" Target="slides/slide7.xml"/><Relationship Id="rId251" Type="http://schemas.openxmlformats.org/officeDocument/2006/relationships/slide" Target="slides/slide8.xml"/><Relationship Id="rId252" Type="http://schemas.openxmlformats.org/officeDocument/2006/relationships/slide" Target="slides/slide9.xml"/><Relationship Id="rId253" Type="http://schemas.openxmlformats.org/officeDocument/2006/relationships/slide" Target="slides/slide10.xml"/><Relationship Id="rId254" Type="http://schemas.openxmlformats.org/officeDocument/2006/relationships/slide" Target="slides/slide11.xml"/><Relationship Id="rId255" Type="http://schemas.openxmlformats.org/officeDocument/2006/relationships/slide" Target="slides/slide12.xml"/><Relationship Id="rId256" Type="http://schemas.openxmlformats.org/officeDocument/2006/relationships/slide" Target="slides/slide13.xml"/><Relationship Id="rId257" Type="http://schemas.openxmlformats.org/officeDocument/2006/relationships/slide" Target="slides/slide14.xml"/><Relationship Id="rId258" Type="http://schemas.openxmlformats.org/officeDocument/2006/relationships/slide" Target="slides/slide15.xml"/><Relationship Id="rId259" Type="http://schemas.openxmlformats.org/officeDocument/2006/relationships/slide" Target="slides/slide16.xml"/><Relationship Id="rId260" Type="http://schemas.openxmlformats.org/officeDocument/2006/relationships/slide" Target="slides/slide17.xml"/><Relationship Id="rId261" Type="http://schemas.openxmlformats.org/officeDocument/2006/relationships/slide" Target="slides/slide18.xml"/><Relationship Id="rId262" Type="http://schemas.openxmlformats.org/officeDocument/2006/relationships/slide" Target="slides/slide19.xml"/><Relationship Id="rId263" Type="http://schemas.openxmlformats.org/officeDocument/2006/relationships/slide" Target="slides/slide20.xml"/><Relationship Id="rId264" Type="http://schemas.openxmlformats.org/officeDocument/2006/relationships/slide" Target="slides/slide21.xml"/><Relationship Id="rId265" Type="http://schemas.openxmlformats.org/officeDocument/2006/relationships/slide" Target="slides/slide22.xml"/><Relationship Id="rId266" Type="http://schemas.openxmlformats.org/officeDocument/2006/relationships/slide" Target="slides/slide23.xml"/><Relationship Id="rId267" Type="http://schemas.openxmlformats.org/officeDocument/2006/relationships/slide" Target="slides/slide24.xml"/><Relationship Id="rId268" Type="http://schemas.openxmlformats.org/officeDocument/2006/relationships/slide" Target="slides/slide25.xml"/><Relationship Id="rId269" Type="http://schemas.openxmlformats.org/officeDocument/2006/relationships/slide" Target="slides/slide26.xml"/><Relationship Id="rId270" Type="http://schemas.openxmlformats.org/officeDocument/2006/relationships/slide" Target="slides/slide27.xml"/><Relationship Id="rId271" Type="http://schemas.openxmlformats.org/officeDocument/2006/relationships/slide" Target="slides/slide28.xml"/><Relationship Id="rId272" Type="http://schemas.openxmlformats.org/officeDocument/2006/relationships/slide" Target="slides/slide29.xml"/><Relationship Id="rId273" Type="http://schemas.openxmlformats.org/officeDocument/2006/relationships/slide" Target="slides/slide30.xml"/><Relationship Id="rId274" Type="http://schemas.openxmlformats.org/officeDocument/2006/relationships/slide" Target="slides/slide31.xml"/><Relationship Id="rId275" Type="http://schemas.openxmlformats.org/officeDocument/2006/relationships/slide" Target="slides/slide32.xml"/><Relationship Id="rId276" Type="http://schemas.openxmlformats.org/officeDocument/2006/relationships/slide" Target="slides/slide33.xml"/><Relationship Id="rId277" Type="http://schemas.openxmlformats.org/officeDocument/2006/relationships/slide" Target="slides/slide34.xml"/><Relationship Id="rId278" Type="http://schemas.openxmlformats.org/officeDocument/2006/relationships/slide" Target="slides/slide35.xml"/><Relationship Id="rId279" Type="http://schemas.openxmlformats.org/officeDocument/2006/relationships/slide" Target="slides/slide36.xml"/><Relationship Id="rId280" Type="http://schemas.openxmlformats.org/officeDocument/2006/relationships/slide" Target="slides/slide37.xml"/><Relationship Id="rId281" Type="http://schemas.openxmlformats.org/officeDocument/2006/relationships/slide" Target="slides/slide38.xml"/><Relationship Id="rId282" Type="http://schemas.openxmlformats.org/officeDocument/2006/relationships/slide" Target="slides/slide39.xml"/><Relationship Id="rId283" Type="http://schemas.openxmlformats.org/officeDocument/2006/relationships/slide" Target="slides/slide40.xml"/><Relationship Id="rId284" Type="http://schemas.openxmlformats.org/officeDocument/2006/relationships/slide" Target="slides/slide41.xml"/><Relationship Id="rId285" Type="http://schemas.openxmlformats.org/officeDocument/2006/relationships/slide" Target="slides/slide42.xml"/><Relationship Id="rId286" Type="http://schemas.openxmlformats.org/officeDocument/2006/relationships/slide" Target="slides/slide43.xml"/><Relationship Id="rId287" Type="http://schemas.openxmlformats.org/officeDocument/2006/relationships/slide" Target="slides/slide44.xml"/><Relationship Id="rId288" Type="http://schemas.openxmlformats.org/officeDocument/2006/relationships/slide" Target="slides/slide45.xml"/><Relationship Id="rId289" Type="http://schemas.openxmlformats.org/officeDocument/2006/relationships/slide" Target="slides/slide46.xml"/><Relationship Id="rId290" Type="http://schemas.openxmlformats.org/officeDocument/2006/relationships/slide" Target="slides/slide47.xml"/><Relationship Id="rId291" Type="http://schemas.openxmlformats.org/officeDocument/2006/relationships/slide" Target="slides/slide48.xml"/><Relationship Id="rId292" Type="http://schemas.openxmlformats.org/officeDocument/2006/relationships/slide" Target="slides/slide49.xml"/><Relationship Id="rId293" Type="http://schemas.openxmlformats.org/officeDocument/2006/relationships/slide" Target="slides/slide50.xml"/><Relationship Id="rId294" Type="http://schemas.openxmlformats.org/officeDocument/2006/relationships/slide" Target="slides/slide51.xml"/><Relationship Id="rId295" Type="http://schemas.openxmlformats.org/officeDocument/2006/relationships/slide" Target="slides/slide52.xml"/><Relationship Id="rId296" Type="http://schemas.openxmlformats.org/officeDocument/2006/relationships/slide" Target="slides/slide53.xml"/><Relationship Id="rId297" Type="http://schemas.openxmlformats.org/officeDocument/2006/relationships/slide" Target="slides/slide54.xml"/><Relationship Id="rId298" Type="http://schemas.openxmlformats.org/officeDocument/2006/relationships/slide" Target="slides/slide55.xml"/><Relationship Id="rId299" Type="http://schemas.openxmlformats.org/officeDocument/2006/relationships/slide" Target="slides/slide56.xml"/><Relationship Id="rId30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4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413FA3F-7C96-456D-B3DA-F7CE75C3FBC6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CustomShape 1"/>
          <p:cNvSpPr/>
          <p:nvPr/>
        </p:nvSpPr>
        <p:spPr>
          <a:xfrm>
            <a:off x="685800" y="4343400"/>
            <a:ext cx="5483520" cy="4111920"/>
          </a:xfrm>
          <a:custGeom>
            <a:avLst/>
            <a:gdLst>
              <a:gd name="textAreaLeft" fmla="*/ 0 w 5483520"/>
              <a:gd name="textAreaRight" fmla="*/ 5483880 w 5483520"/>
              <a:gd name="textAreaTop" fmla="*/ 0 h 4111920"/>
              <a:gd name="textAreaBottom" fmla="*/ 4112280 h 4111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>
              <a:gd name="textAreaLeft" fmla="*/ 0 w 5484960"/>
              <a:gd name="textAreaRight" fmla="*/ 5485320 w 5484960"/>
              <a:gd name="textAreaTop" fmla="*/ 0 h 4113360"/>
              <a:gd name="textAreaBottom" fmla="*/ 4113720 h 4113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>
              <a:gd name="textAreaLeft" fmla="*/ 0 w 5484960"/>
              <a:gd name="textAreaRight" fmla="*/ 5485320 w 5484960"/>
              <a:gd name="textAreaTop" fmla="*/ 0 h 4113360"/>
              <a:gd name="textAreaBottom" fmla="*/ 4113720 h 4113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CustomShape 1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>
              <a:gd name="textAreaLeft" fmla="*/ 0 w 5484960"/>
              <a:gd name="textAreaRight" fmla="*/ 5485320 w 5484960"/>
              <a:gd name="textAreaTop" fmla="*/ 0 h 4113360"/>
              <a:gd name="textAreaBottom" fmla="*/ 4113720 h 4113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2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3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4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5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6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7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3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4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6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7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8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0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2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4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5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7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8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9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0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1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3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4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5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6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7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8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9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0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1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2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4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5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6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7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9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0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1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2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3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5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6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7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8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9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0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1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2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3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4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6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7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8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9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0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1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2.xml"/>
</Relationships>
</file>

<file path=ppt/slideLayouts/_rels/slideLayout1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3.xml"/>
</Relationships>
</file>

<file path=ppt/slideLayouts/_rels/slideLayout1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4.xml"/>
</Relationships>
</file>

<file path=ppt/slideLayouts/_rels/slideLayout1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5.xml"/>
</Relationships>
</file>

<file path=ppt/slideLayouts/_rels/slideLayout1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6.xml"/>
</Relationships>
</file>

<file path=ppt/slideLayouts/_rels/slideLayout1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7.xml"/>
</Relationships>
</file>

<file path=ppt/slideLayouts/_rels/slideLayout1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8.xml"/>
</Relationships>
</file>

<file path=ppt/slideLayouts/_rels/slideLayout1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9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1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0.xml"/>
</Relationships>
</file>

<file path=ppt/slideLayouts/_rels/slideLayout1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1.xml"/>
</Relationships>
</file>

<file path=ppt/slideLayouts/_rels/slideLayout1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2.xml"/>
</Relationships>
</file>

<file path=ppt/slideLayouts/_rels/slideLayout1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3.xml"/>
</Relationships>
</file>

<file path=ppt/slideLayouts/_rels/slideLayout1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4.xml"/>
</Relationships>
</file>

<file path=ppt/slideLayouts/_rels/slideLayout1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5.xml"/>
</Relationships>
</file>

<file path=ppt/slideLayouts/_rels/slideLayout1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6.xml"/>
</Relationships>
</file>

<file path=ppt/slideLayouts/_rels/slideLayout1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7.xml"/>
</Relationships>
</file>

<file path=ppt/slideLayouts/_rels/slideLayout1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8.xml"/>
</Relationships>
</file>

<file path=ppt/slideLayouts/_rels/slideLayout1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0.xml"/>
</Relationships>
</file>

<file path=ppt/slideLayouts/_rels/slideLayout2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1.xml"/>
</Relationships>
</file>

<file path=ppt/slideLayouts/_rels/slideLayout2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2.xml"/>
</Relationships>
</file>

<file path=ppt/slideLayouts/_rels/slideLayout2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3.xml"/>
</Relationships>
</file>

<file path=ppt/slideLayouts/_rels/slideLayout2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4.xml"/>
</Relationships>
</file>

<file path=ppt/slideLayouts/_rels/slideLayout2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5.xml"/>
</Relationships>
</file>

<file path=ppt/slideLayouts/_rels/slideLayout2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6.xml"/>
</Relationships>
</file>

<file path=ppt/slideLayouts/_rels/slideLayout2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7.xml"/>
</Relationships>
</file>

<file path=ppt/slideLayouts/_rels/slideLayout2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8.xml"/>
</Relationships>
</file>

<file path=ppt/slideLayouts/_rels/slideLayout2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9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0.xml"/>
</Relationships>
</file>

<file path=ppt/slideLayouts/_rels/slideLayout2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1.xml"/>
</Relationships>
</file>

<file path=ppt/slideLayouts/_rels/slideLayout2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2.xml"/>
</Relationships>
</file>

<file path=ppt/slideLayouts/_rels/slideLayout2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3.xml"/>
</Relationships>
</file>

<file path=ppt/slideLayouts/_rels/slideLayout2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4.xml"/>
</Relationships>
</file>

<file path=ppt/slideLayouts/_rels/slideLayout2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5.xml"/>
</Relationships>
</file>

<file path=ppt/slideLayouts/_rels/slideLayout2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6.xml"/>
</Relationships>
</file>

<file path=ppt/slideLayouts/_rels/slideLayout2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7.xml"/>
</Relationships>
</file>

<file path=ppt/slideLayouts/_rels/slideLayout2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8.xml"/>
</Relationships>
</file>

<file path=ppt/slideLayouts/_rels/slideLayout2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9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0.xml"/>
</Relationships>
</file>

<file path=ppt/slideLayouts/_rels/slideLayout2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1.xml"/>
</Relationships>
</file>

<file path=ppt/slideLayouts/_rels/slideLayout2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2.xml"/>
</Relationships>
</file>

<file path=ppt/slideLayouts/_rels/slideLayout2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3.xml"/>
</Relationships>
</file>

<file path=ppt/slideLayouts/_rels/slideLayout2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4.xml"/>
</Relationships>
</file>

<file path=ppt/slideLayouts/_rels/slideLayout2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5.xml"/>
</Relationships>
</file>

<file path=ppt/slideLayouts/_rels/slideLayout2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6.xml"/>
</Relationships>
</file>

<file path=ppt/slideLayouts/_rels/slideLayout2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7.xml"/>
</Relationships>
</file>

<file path=ppt/slideLayouts/_rels/slideLayout2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8.xml"/>
</Relationships>
</file>

<file path=ppt/slideLayouts/_rels/slideLayout2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9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0.xml"/>
</Relationships>
</file>

<file path=ppt/slideLayouts/_rels/slideLayout2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1.xml"/>
</Relationships>
</file>

<file path=ppt/slideLayouts/_rels/slideLayout2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2.xml"/>
</Relationships>
</file>

<file path=ppt/slideLayouts/_rels/slideLayout2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3.xml"/>
</Relationships>
</file>

<file path=ppt/slideLayouts/_rels/slideLayout2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4.xml"/>
</Relationships>
</file>

<file path=ppt/slideLayouts/_rels/slideLayout2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5.xml"/>
</Relationships>
</file>

<file path=ppt/slideLayouts/_rels/slideLayout2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6.xml"/>
</Relationships>
</file>

<file path=ppt/slideLayouts/_rels/slideLayout2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7.xml"/>
</Relationships>
</file>

<file path=ppt/slideLayouts/_rels/slideLayout2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8.xml"/>
</Relationships>
</file>

<file path=ppt/slideLayouts/_rels/slideLayout2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9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0.xml"/>
</Relationships>
</file>

<file path=ppt/slideLayouts/_rels/slideLayout2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1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0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0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2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6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2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4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2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slideLayout" Target="../slideLayouts/slideLayout110.xml"/>
</Relationships>
</file>

<file path=ppt/slideMasters/_rels/slideMaster111.xml.rels><?xml version="1.0" encoding="UTF-8"?>
<Relationships xmlns="http://schemas.openxmlformats.org/package/2006/relationships"><Relationship Id="rId1" Type="http://schemas.openxmlformats.org/officeDocument/2006/relationships/theme" Target="../theme/theme111.xml"/><Relationship Id="rId2" Type="http://schemas.openxmlformats.org/officeDocument/2006/relationships/slideLayout" Target="../slideLayouts/slideLayout111.xml"/>
</Relationships>
</file>

<file path=ppt/slideMasters/_rels/slideMaster112.xml.rels><?xml version="1.0" encoding="UTF-8"?>
<Relationships xmlns="http://schemas.openxmlformats.org/package/2006/relationships"><Relationship Id="rId1" Type="http://schemas.openxmlformats.org/officeDocument/2006/relationships/theme" Target="../theme/theme112.xml"/><Relationship Id="rId2" Type="http://schemas.openxmlformats.org/officeDocument/2006/relationships/slideLayout" Target="../slideLayouts/slideLayout112.xml"/>
</Relationships>
</file>

<file path=ppt/slideMasters/_rels/slideMaster113.xml.rels><?xml version="1.0" encoding="UTF-8"?>
<Relationships xmlns="http://schemas.openxmlformats.org/package/2006/relationships"><Relationship Id="rId1" Type="http://schemas.openxmlformats.org/officeDocument/2006/relationships/theme" Target="../theme/theme113.xml"/><Relationship Id="rId2" Type="http://schemas.openxmlformats.org/officeDocument/2006/relationships/slideLayout" Target="../slideLayouts/slideLayout113.xml"/>
</Relationships>
</file>

<file path=ppt/slideMasters/_rels/slideMaster114.xml.rels><?xml version="1.0" encoding="UTF-8"?>
<Relationships xmlns="http://schemas.openxmlformats.org/package/2006/relationships"><Relationship Id="rId1" Type="http://schemas.openxmlformats.org/officeDocument/2006/relationships/theme" Target="../theme/theme114.xml"/><Relationship Id="rId2" Type="http://schemas.openxmlformats.org/officeDocument/2006/relationships/slideLayout" Target="../slideLayouts/slideLayout114.xml"/>
</Relationships>
</file>

<file path=ppt/slideMasters/_rels/slideMaster115.xml.rels><?xml version="1.0" encoding="UTF-8"?>
<Relationships xmlns="http://schemas.openxmlformats.org/package/2006/relationships"><Relationship Id="rId1" Type="http://schemas.openxmlformats.org/officeDocument/2006/relationships/theme" Target="../theme/theme115.xml"/><Relationship Id="rId2" Type="http://schemas.openxmlformats.org/officeDocument/2006/relationships/slideLayout" Target="../slideLayouts/slideLayout115.xml"/>
</Relationships>
</file>

<file path=ppt/slideMasters/_rels/slideMaster116.xml.rels><?xml version="1.0" encoding="UTF-8"?>
<Relationships xmlns="http://schemas.openxmlformats.org/package/2006/relationships"><Relationship Id="rId1" Type="http://schemas.openxmlformats.org/officeDocument/2006/relationships/theme" Target="../theme/theme116.xml"/><Relationship Id="rId2" Type="http://schemas.openxmlformats.org/officeDocument/2006/relationships/slideLayout" Target="../slideLayouts/slideLayout116.xml"/>
</Relationships>
</file>

<file path=ppt/slideMasters/_rels/slideMaster117.xml.rels><?xml version="1.0" encoding="UTF-8"?>
<Relationships xmlns="http://schemas.openxmlformats.org/package/2006/relationships"><Relationship Id="rId1" Type="http://schemas.openxmlformats.org/officeDocument/2006/relationships/theme" Target="../theme/theme117.xml"/><Relationship Id="rId2" Type="http://schemas.openxmlformats.org/officeDocument/2006/relationships/slideLayout" Target="../slideLayouts/slideLayout117.xml"/>
</Relationships>
</file>

<file path=ppt/slideMasters/_rels/slideMaster118.xml.rels><?xml version="1.0" encoding="UTF-8"?>
<Relationships xmlns="http://schemas.openxmlformats.org/package/2006/relationships"><Relationship Id="rId1" Type="http://schemas.openxmlformats.org/officeDocument/2006/relationships/theme" Target="../theme/theme118.xml"/><Relationship Id="rId2" Type="http://schemas.openxmlformats.org/officeDocument/2006/relationships/slideLayout" Target="../slideLayouts/slideLayout118.xml"/>
</Relationships>
</file>

<file path=ppt/slideMasters/_rels/slideMaster119.xml.rels><?xml version="1.0" encoding="UTF-8"?>
<Relationships xmlns="http://schemas.openxmlformats.org/package/2006/relationships"><Relationship Id="rId1" Type="http://schemas.openxmlformats.org/officeDocument/2006/relationships/theme" Target="../theme/theme119.xml"/><Relationship Id="rId2" Type="http://schemas.openxmlformats.org/officeDocument/2006/relationships/slideLayout" Target="../slideLayouts/slideLayout119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20.xml.rels><?xml version="1.0" encoding="UTF-8"?>
<Relationships xmlns="http://schemas.openxmlformats.org/package/2006/relationships"><Relationship Id="rId1" Type="http://schemas.openxmlformats.org/officeDocument/2006/relationships/theme" Target="../theme/theme120.xml"/><Relationship Id="rId2" Type="http://schemas.openxmlformats.org/officeDocument/2006/relationships/slideLayout" Target="../slideLayouts/slideLayout120.xml"/>
</Relationships>
</file>

<file path=ppt/slideMasters/_rels/slideMaster121.xml.rels><?xml version="1.0" encoding="UTF-8"?>
<Relationships xmlns="http://schemas.openxmlformats.org/package/2006/relationships"><Relationship Id="rId1" Type="http://schemas.openxmlformats.org/officeDocument/2006/relationships/theme" Target="../theme/theme121.xml"/><Relationship Id="rId2" Type="http://schemas.openxmlformats.org/officeDocument/2006/relationships/slideLayout" Target="../slideLayouts/slideLayout121.xml"/>
</Relationships>
</file>

<file path=ppt/slideMasters/_rels/slideMaster122.xml.rels><?xml version="1.0" encoding="UTF-8"?>
<Relationships xmlns="http://schemas.openxmlformats.org/package/2006/relationships"><Relationship Id="rId1" Type="http://schemas.openxmlformats.org/officeDocument/2006/relationships/theme" Target="../theme/theme122.xml"/><Relationship Id="rId2" Type="http://schemas.openxmlformats.org/officeDocument/2006/relationships/slideLayout" Target="../slideLayouts/slideLayout122.xml"/>
</Relationships>
</file>

<file path=ppt/slideMasters/_rels/slideMaster123.xml.rels><?xml version="1.0" encoding="UTF-8"?>
<Relationships xmlns="http://schemas.openxmlformats.org/package/2006/relationships"><Relationship Id="rId1" Type="http://schemas.openxmlformats.org/officeDocument/2006/relationships/theme" Target="../theme/theme123.xml"/><Relationship Id="rId2" Type="http://schemas.openxmlformats.org/officeDocument/2006/relationships/slideLayout" Target="../slideLayouts/slideLayout123.xml"/>
</Relationships>
</file>

<file path=ppt/slideMasters/_rels/slideMaster124.xml.rels><?xml version="1.0" encoding="UTF-8"?>
<Relationships xmlns="http://schemas.openxmlformats.org/package/2006/relationships"><Relationship Id="rId1" Type="http://schemas.openxmlformats.org/officeDocument/2006/relationships/theme" Target="../theme/theme124.xml"/><Relationship Id="rId2" Type="http://schemas.openxmlformats.org/officeDocument/2006/relationships/slideLayout" Target="../slideLayouts/slideLayout124.xml"/>
</Relationships>
</file>

<file path=ppt/slideMasters/_rels/slideMaster125.xml.rels><?xml version="1.0" encoding="UTF-8"?>
<Relationships xmlns="http://schemas.openxmlformats.org/package/2006/relationships"><Relationship Id="rId1" Type="http://schemas.openxmlformats.org/officeDocument/2006/relationships/theme" Target="../theme/theme125.xml"/><Relationship Id="rId2" Type="http://schemas.openxmlformats.org/officeDocument/2006/relationships/slideLayout" Target="../slideLayouts/slideLayout125.xml"/>
</Relationships>
</file>

<file path=ppt/slideMasters/_rels/slideMaster126.xml.rels><?xml version="1.0" encoding="UTF-8"?>
<Relationships xmlns="http://schemas.openxmlformats.org/package/2006/relationships"><Relationship Id="rId1" Type="http://schemas.openxmlformats.org/officeDocument/2006/relationships/theme" Target="../theme/theme126.xml"/><Relationship Id="rId2" Type="http://schemas.openxmlformats.org/officeDocument/2006/relationships/slideLayout" Target="../slideLayouts/slideLayout126.xml"/>
</Relationships>
</file>

<file path=ppt/slideMasters/_rels/slideMaster127.xml.rels><?xml version="1.0" encoding="UTF-8"?>
<Relationships xmlns="http://schemas.openxmlformats.org/package/2006/relationships"><Relationship Id="rId1" Type="http://schemas.openxmlformats.org/officeDocument/2006/relationships/theme" Target="../theme/theme127.xml"/><Relationship Id="rId2" Type="http://schemas.openxmlformats.org/officeDocument/2006/relationships/slideLayout" Target="../slideLayouts/slideLayout127.xml"/>
</Relationships>
</file>

<file path=ppt/slideMasters/_rels/slideMaster128.xml.rels><?xml version="1.0" encoding="UTF-8"?>
<Relationships xmlns="http://schemas.openxmlformats.org/package/2006/relationships"><Relationship Id="rId1" Type="http://schemas.openxmlformats.org/officeDocument/2006/relationships/theme" Target="../theme/theme128.xml"/><Relationship Id="rId2" Type="http://schemas.openxmlformats.org/officeDocument/2006/relationships/slideLayout" Target="../slideLayouts/slideLayout128.xml"/>
</Relationships>
</file>

<file path=ppt/slideMasters/_rels/slideMaster129.xml.rels><?xml version="1.0" encoding="UTF-8"?>
<Relationships xmlns="http://schemas.openxmlformats.org/package/2006/relationships"><Relationship Id="rId1" Type="http://schemas.openxmlformats.org/officeDocument/2006/relationships/theme" Target="../theme/theme129.xml"/><Relationship Id="rId2" Type="http://schemas.openxmlformats.org/officeDocument/2006/relationships/slideLayout" Target="../slideLayouts/slideLayout129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30.xml.rels><?xml version="1.0" encoding="UTF-8"?>
<Relationships xmlns="http://schemas.openxmlformats.org/package/2006/relationships"><Relationship Id="rId1" Type="http://schemas.openxmlformats.org/officeDocument/2006/relationships/theme" Target="../theme/theme130.xml"/><Relationship Id="rId2" Type="http://schemas.openxmlformats.org/officeDocument/2006/relationships/slideLayout" Target="../slideLayouts/slideLayout130.xml"/>
</Relationships>
</file>

<file path=ppt/slideMasters/_rels/slideMaster131.xml.rels><?xml version="1.0" encoding="UTF-8"?>
<Relationships xmlns="http://schemas.openxmlformats.org/package/2006/relationships"><Relationship Id="rId1" Type="http://schemas.openxmlformats.org/officeDocument/2006/relationships/theme" Target="../theme/theme131.xml"/><Relationship Id="rId2" Type="http://schemas.openxmlformats.org/officeDocument/2006/relationships/slideLayout" Target="../slideLayouts/slideLayout131.xml"/>
</Relationships>
</file>

<file path=ppt/slideMasters/_rels/slideMaster132.xml.rels><?xml version="1.0" encoding="UTF-8"?>
<Relationships xmlns="http://schemas.openxmlformats.org/package/2006/relationships"><Relationship Id="rId1" Type="http://schemas.openxmlformats.org/officeDocument/2006/relationships/theme" Target="../theme/theme132.xml"/><Relationship Id="rId2" Type="http://schemas.openxmlformats.org/officeDocument/2006/relationships/slideLayout" Target="../slideLayouts/slideLayout132.xml"/>
</Relationships>
</file>

<file path=ppt/slideMasters/_rels/slideMaster133.xml.rels><?xml version="1.0" encoding="UTF-8"?>
<Relationships xmlns="http://schemas.openxmlformats.org/package/2006/relationships"><Relationship Id="rId1" Type="http://schemas.openxmlformats.org/officeDocument/2006/relationships/theme" Target="../theme/theme133.xml"/><Relationship Id="rId2" Type="http://schemas.openxmlformats.org/officeDocument/2006/relationships/slideLayout" Target="../slideLayouts/slideLayout133.xml"/>
</Relationships>
</file>

<file path=ppt/slideMasters/_rels/slideMaster134.xml.rels><?xml version="1.0" encoding="UTF-8"?>
<Relationships xmlns="http://schemas.openxmlformats.org/package/2006/relationships"><Relationship Id="rId1" Type="http://schemas.openxmlformats.org/officeDocument/2006/relationships/theme" Target="../theme/theme134.xml"/><Relationship Id="rId2" Type="http://schemas.openxmlformats.org/officeDocument/2006/relationships/slideLayout" Target="../slideLayouts/slideLayout134.xml"/>
</Relationships>
</file>

<file path=ppt/slideMasters/_rels/slideMaster135.xml.rels><?xml version="1.0" encoding="UTF-8"?>
<Relationships xmlns="http://schemas.openxmlformats.org/package/2006/relationships"><Relationship Id="rId1" Type="http://schemas.openxmlformats.org/officeDocument/2006/relationships/theme" Target="../theme/theme135.xml"/><Relationship Id="rId2" Type="http://schemas.openxmlformats.org/officeDocument/2006/relationships/slideLayout" Target="../slideLayouts/slideLayout135.xml"/>
</Relationships>
</file>

<file path=ppt/slideMasters/_rels/slideMaster136.xml.rels><?xml version="1.0" encoding="UTF-8"?>
<Relationships xmlns="http://schemas.openxmlformats.org/package/2006/relationships"><Relationship Id="rId1" Type="http://schemas.openxmlformats.org/officeDocument/2006/relationships/theme" Target="../theme/theme136.xml"/><Relationship Id="rId2" Type="http://schemas.openxmlformats.org/officeDocument/2006/relationships/slideLayout" Target="../slideLayouts/slideLayout136.xml"/>
</Relationships>
</file>

<file path=ppt/slideMasters/_rels/slideMaster137.xml.rels><?xml version="1.0" encoding="UTF-8"?>
<Relationships xmlns="http://schemas.openxmlformats.org/package/2006/relationships"><Relationship Id="rId1" Type="http://schemas.openxmlformats.org/officeDocument/2006/relationships/theme" Target="../theme/theme137.xml"/><Relationship Id="rId2" Type="http://schemas.openxmlformats.org/officeDocument/2006/relationships/slideLayout" Target="../slideLayouts/slideLayout137.xml"/>
</Relationships>
</file>

<file path=ppt/slideMasters/_rels/slideMaster138.xml.rels><?xml version="1.0" encoding="UTF-8"?>
<Relationships xmlns="http://schemas.openxmlformats.org/package/2006/relationships"><Relationship Id="rId1" Type="http://schemas.openxmlformats.org/officeDocument/2006/relationships/theme" Target="../theme/theme138.xml"/><Relationship Id="rId2" Type="http://schemas.openxmlformats.org/officeDocument/2006/relationships/slideLayout" Target="../slideLayouts/slideLayout138.xml"/>
</Relationships>
</file>

<file path=ppt/slideMasters/_rels/slideMaster139.xml.rels><?xml version="1.0" encoding="UTF-8"?>
<Relationships xmlns="http://schemas.openxmlformats.org/package/2006/relationships"><Relationship Id="rId1" Type="http://schemas.openxmlformats.org/officeDocument/2006/relationships/theme" Target="../theme/theme139.xml"/><Relationship Id="rId2" Type="http://schemas.openxmlformats.org/officeDocument/2006/relationships/slideLayout" Target="../slideLayouts/slideLayout139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40.xml.rels><?xml version="1.0" encoding="UTF-8"?>
<Relationships xmlns="http://schemas.openxmlformats.org/package/2006/relationships"><Relationship Id="rId1" Type="http://schemas.openxmlformats.org/officeDocument/2006/relationships/theme" Target="../theme/theme140.xml"/><Relationship Id="rId2" Type="http://schemas.openxmlformats.org/officeDocument/2006/relationships/slideLayout" Target="../slideLayouts/slideLayout140.xml"/>
</Relationships>
</file>

<file path=ppt/slideMasters/_rels/slideMaster141.xml.rels><?xml version="1.0" encoding="UTF-8"?>
<Relationships xmlns="http://schemas.openxmlformats.org/package/2006/relationships"><Relationship Id="rId1" Type="http://schemas.openxmlformats.org/officeDocument/2006/relationships/theme" Target="../theme/theme141.xml"/><Relationship Id="rId2" Type="http://schemas.openxmlformats.org/officeDocument/2006/relationships/slideLayout" Target="../slideLayouts/slideLayout141.xml"/>
</Relationships>
</file>

<file path=ppt/slideMasters/_rels/slideMaster142.xml.rels><?xml version="1.0" encoding="UTF-8"?>
<Relationships xmlns="http://schemas.openxmlformats.org/package/2006/relationships"><Relationship Id="rId1" Type="http://schemas.openxmlformats.org/officeDocument/2006/relationships/theme" Target="../theme/theme142.xml"/><Relationship Id="rId2" Type="http://schemas.openxmlformats.org/officeDocument/2006/relationships/slideLayout" Target="../slideLayouts/slideLayout142.xml"/>
</Relationships>
</file>

<file path=ppt/slideMasters/_rels/slideMaster143.xml.rels><?xml version="1.0" encoding="UTF-8"?>
<Relationships xmlns="http://schemas.openxmlformats.org/package/2006/relationships"><Relationship Id="rId1" Type="http://schemas.openxmlformats.org/officeDocument/2006/relationships/theme" Target="../theme/theme143.xml"/><Relationship Id="rId2" Type="http://schemas.openxmlformats.org/officeDocument/2006/relationships/slideLayout" Target="../slideLayouts/slideLayout143.xml"/>
</Relationships>
</file>

<file path=ppt/slideMasters/_rels/slideMaster144.xml.rels><?xml version="1.0" encoding="UTF-8"?>
<Relationships xmlns="http://schemas.openxmlformats.org/package/2006/relationships"><Relationship Id="rId1" Type="http://schemas.openxmlformats.org/officeDocument/2006/relationships/theme" Target="../theme/theme144.xml"/><Relationship Id="rId2" Type="http://schemas.openxmlformats.org/officeDocument/2006/relationships/slideLayout" Target="../slideLayouts/slideLayout144.xml"/>
</Relationships>
</file>

<file path=ppt/slideMasters/_rels/slideMaster145.xml.rels><?xml version="1.0" encoding="UTF-8"?>
<Relationships xmlns="http://schemas.openxmlformats.org/package/2006/relationships"><Relationship Id="rId1" Type="http://schemas.openxmlformats.org/officeDocument/2006/relationships/theme" Target="../theme/theme145.xml"/><Relationship Id="rId2" Type="http://schemas.openxmlformats.org/officeDocument/2006/relationships/slideLayout" Target="../slideLayouts/slideLayout145.xml"/>
</Relationships>
</file>

<file path=ppt/slideMasters/_rels/slideMaster146.xml.rels><?xml version="1.0" encoding="UTF-8"?>
<Relationships xmlns="http://schemas.openxmlformats.org/package/2006/relationships"><Relationship Id="rId1" Type="http://schemas.openxmlformats.org/officeDocument/2006/relationships/theme" Target="../theme/theme146.xml"/><Relationship Id="rId2" Type="http://schemas.openxmlformats.org/officeDocument/2006/relationships/slideLayout" Target="../slideLayouts/slideLayout146.xml"/>
</Relationships>
</file>

<file path=ppt/slideMasters/_rels/slideMaster147.xml.rels><?xml version="1.0" encoding="UTF-8"?>
<Relationships xmlns="http://schemas.openxmlformats.org/package/2006/relationships"><Relationship Id="rId1" Type="http://schemas.openxmlformats.org/officeDocument/2006/relationships/theme" Target="../theme/theme147.xml"/><Relationship Id="rId2" Type="http://schemas.openxmlformats.org/officeDocument/2006/relationships/slideLayout" Target="../slideLayouts/slideLayout147.xml"/>
</Relationships>
</file>

<file path=ppt/slideMasters/_rels/slideMaster148.xml.rels><?xml version="1.0" encoding="UTF-8"?>
<Relationships xmlns="http://schemas.openxmlformats.org/package/2006/relationships"><Relationship Id="rId1" Type="http://schemas.openxmlformats.org/officeDocument/2006/relationships/theme" Target="../theme/theme148.xml"/><Relationship Id="rId2" Type="http://schemas.openxmlformats.org/officeDocument/2006/relationships/slideLayout" Target="../slideLayouts/slideLayout148.xml"/>
</Relationships>
</file>

<file path=ppt/slideMasters/_rels/slideMaster149.xml.rels><?xml version="1.0" encoding="UTF-8"?>
<Relationships xmlns="http://schemas.openxmlformats.org/package/2006/relationships"><Relationship Id="rId1" Type="http://schemas.openxmlformats.org/officeDocument/2006/relationships/theme" Target="../theme/theme149.xml"/><Relationship Id="rId2" Type="http://schemas.openxmlformats.org/officeDocument/2006/relationships/slideLayout" Target="../slideLayouts/slideLayout149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50.xml.rels><?xml version="1.0" encoding="UTF-8"?>
<Relationships xmlns="http://schemas.openxmlformats.org/package/2006/relationships"><Relationship Id="rId1" Type="http://schemas.openxmlformats.org/officeDocument/2006/relationships/theme" Target="../theme/theme150.xml"/><Relationship Id="rId2" Type="http://schemas.openxmlformats.org/officeDocument/2006/relationships/slideLayout" Target="../slideLayouts/slideLayout150.xml"/>
</Relationships>
</file>

<file path=ppt/slideMasters/_rels/slideMaster151.xml.rels><?xml version="1.0" encoding="UTF-8"?>
<Relationships xmlns="http://schemas.openxmlformats.org/package/2006/relationships"><Relationship Id="rId1" Type="http://schemas.openxmlformats.org/officeDocument/2006/relationships/theme" Target="../theme/theme151.xml"/><Relationship Id="rId2" Type="http://schemas.openxmlformats.org/officeDocument/2006/relationships/slideLayout" Target="../slideLayouts/slideLayout151.xml"/>
</Relationships>
</file>

<file path=ppt/slideMasters/_rels/slideMaster152.xml.rels><?xml version="1.0" encoding="UTF-8"?>
<Relationships xmlns="http://schemas.openxmlformats.org/package/2006/relationships"><Relationship Id="rId1" Type="http://schemas.openxmlformats.org/officeDocument/2006/relationships/theme" Target="../theme/theme152.xml"/><Relationship Id="rId2" Type="http://schemas.openxmlformats.org/officeDocument/2006/relationships/slideLayout" Target="../slideLayouts/slideLayout152.xml"/>
</Relationships>
</file>

<file path=ppt/slideMasters/_rels/slideMaster153.xml.rels><?xml version="1.0" encoding="UTF-8"?>
<Relationships xmlns="http://schemas.openxmlformats.org/package/2006/relationships"><Relationship Id="rId1" Type="http://schemas.openxmlformats.org/officeDocument/2006/relationships/theme" Target="../theme/theme153.xml"/><Relationship Id="rId2" Type="http://schemas.openxmlformats.org/officeDocument/2006/relationships/slideLayout" Target="../slideLayouts/slideLayout153.xml"/>
</Relationships>
</file>

<file path=ppt/slideMasters/_rels/slideMaster154.xml.rels><?xml version="1.0" encoding="UTF-8"?>
<Relationships xmlns="http://schemas.openxmlformats.org/package/2006/relationships"><Relationship Id="rId1" Type="http://schemas.openxmlformats.org/officeDocument/2006/relationships/theme" Target="../theme/theme154.xml"/><Relationship Id="rId2" Type="http://schemas.openxmlformats.org/officeDocument/2006/relationships/slideLayout" Target="../slideLayouts/slideLayout154.xml"/>
</Relationships>
</file>

<file path=ppt/slideMasters/_rels/slideMaster155.xml.rels><?xml version="1.0" encoding="UTF-8"?>
<Relationships xmlns="http://schemas.openxmlformats.org/package/2006/relationships"><Relationship Id="rId1" Type="http://schemas.openxmlformats.org/officeDocument/2006/relationships/theme" Target="../theme/theme155.xml"/><Relationship Id="rId2" Type="http://schemas.openxmlformats.org/officeDocument/2006/relationships/slideLayout" Target="../slideLayouts/slideLayout155.xml"/>
</Relationships>
</file>

<file path=ppt/slideMasters/_rels/slideMaster156.xml.rels><?xml version="1.0" encoding="UTF-8"?>
<Relationships xmlns="http://schemas.openxmlformats.org/package/2006/relationships"><Relationship Id="rId1" Type="http://schemas.openxmlformats.org/officeDocument/2006/relationships/theme" Target="../theme/theme156.xml"/><Relationship Id="rId2" Type="http://schemas.openxmlformats.org/officeDocument/2006/relationships/slideLayout" Target="../slideLayouts/slideLayout156.xml"/>
</Relationships>
</file>

<file path=ppt/slideMasters/_rels/slideMaster157.xml.rels><?xml version="1.0" encoding="UTF-8"?>
<Relationships xmlns="http://schemas.openxmlformats.org/package/2006/relationships"><Relationship Id="rId1" Type="http://schemas.openxmlformats.org/officeDocument/2006/relationships/theme" Target="../theme/theme157.xml"/><Relationship Id="rId2" Type="http://schemas.openxmlformats.org/officeDocument/2006/relationships/slideLayout" Target="../slideLayouts/slideLayout157.xml"/>
</Relationships>
</file>

<file path=ppt/slideMasters/_rels/slideMaster158.xml.rels><?xml version="1.0" encoding="UTF-8"?>
<Relationships xmlns="http://schemas.openxmlformats.org/package/2006/relationships"><Relationship Id="rId1" Type="http://schemas.openxmlformats.org/officeDocument/2006/relationships/theme" Target="../theme/theme158.xml"/><Relationship Id="rId2" Type="http://schemas.openxmlformats.org/officeDocument/2006/relationships/slideLayout" Target="../slideLayouts/slideLayout158.xml"/>
</Relationships>
</file>

<file path=ppt/slideMasters/_rels/slideMaster159.xml.rels><?xml version="1.0" encoding="UTF-8"?>
<Relationships xmlns="http://schemas.openxmlformats.org/package/2006/relationships"><Relationship Id="rId1" Type="http://schemas.openxmlformats.org/officeDocument/2006/relationships/theme" Target="../theme/theme159.xml"/><Relationship Id="rId2" Type="http://schemas.openxmlformats.org/officeDocument/2006/relationships/slideLayout" Target="../slideLayouts/slideLayout159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60.xml.rels><?xml version="1.0" encoding="UTF-8"?>
<Relationships xmlns="http://schemas.openxmlformats.org/package/2006/relationships"><Relationship Id="rId1" Type="http://schemas.openxmlformats.org/officeDocument/2006/relationships/theme" Target="../theme/theme160.xml"/><Relationship Id="rId2" Type="http://schemas.openxmlformats.org/officeDocument/2006/relationships/slideLayout" Target="../slideLayouts/slideLayout160.xml"/>
</Relationships>
</file>

<file path=ppt/slideMasters/_rels/slideMaster161.xml.rels><?xml version="1.0" encoding="UTF-8"?>
<Relationships xmlns="http://schemas.openxmlformats.org/package/2006/relationships"><Relationship Id="rId1" Type="http://schemas.openxmlformats.org/officeDocument/2006/relationships/theme" Target="../theme/theme161.xml"/><Relationship Id="rId2" Type="http://schemas.openxmlformats.org/officeDocument/2006/relationships/slideLayout" Target="../slideLayouts/slideLayout161.xml"/>
</Relationships>
</file>

<file path=ppt/slideMasters/_rels/slideMaster162.xml.rels><?xml version="1.0" encoding="UTF-8"?>
<Relationships xmlns="http://schemas.openxmlformats.org/package/2006/relationships"><Relationship Id="rId1" Type="http://schemas.openxmlformats.org/officeDocument/2006/relationships/theme" Target="../theme/theme162.xml"/><Relationship Id="rId2" Type="http://schemas.openxmlformats.org/officeDocument/2006/relationships/slideLayout" Target="../slideLayouts/slideLayout162.xml"/>
</Relationships>
</file>

<file path=ppt/slideMasters/_rels/slideMaster163.xml.rels><?xml version="1.0" encoding="UTF-8"?>
<Relationships xmlns="http://schemas.openxmlformats.org/package/2006/relationships"><Relationship Id="rId1" Type="http://schemas.openxmlformats.org/officeDocument/2006/relationships/theme" Target="../theme/theme163.xml"/><Relationship Id="rId2" Type="http://schemas.openxmlformats.org/officeDocument/2006/relationships/slideLayout" Target="../slideLayouts/slideLayout163.xml"/>
</Relationships>
</file>

<file path=ppt/slideMasters/_rels/slideMaster164.xml.rels><?xml version="1.0" encoding="UTF-8"?>
<Relationships xmlns="http://schemas.openxmlformats.org/package/2006/relationships"><Relationship Id="rId1" Type="http://schemas.openxmlformats.org/officeDocument/2006/relationships/theme" Target="../theme/theme164.xml"/><Relationship Id="rId2" Type="http://schemas.openxmlformats.org/officeDocument/2006/relationships/slideLayout" Target="../slideLayouts/slideLayout164.xml"/>
</Relationships>
</file>

<file path=ppt/slideMasters/_rels/slideMaster165.xml.rels><?xml version="1.0" encoding="UTF-8"?>
<Relationships xmlns="http://schemas.openxmlformats.org/package/2006/relationships"><Relationship Id="rId1" Type="http://schemas.openxmlformats.org/officeDocument/2006/relationships/theme" Target="../theme/theme165.xml"/><Relationship Id="rId2" Type="http://schemas.openxmlformats.org/officeDocument/2006/relationships/slideLayout" Target="../slideLayouts/slideLayout165.xml"/>
</Relationships>
</file>

<file path=ppt/slideMasters/_rels/slideMaster166.xml.rels><?xml version="1.0" encoding="UTF-8"?>
<Relationships xmlns="http://schemas.openxmlformats.org/package/2006/relationships"><Relationship Id="rId1" Type="http://schemas.openxmlformats.org/officeDocument/2006/relationships/theme" Target="../theme/theme166.xml"/><Relationship Id="rId2" Type="http://schemas.openxmlformats.org/officeDocument/2006/relationships/slideLayout" Target="../slideLayouts/slideLayout166.xml"/>
</Relationships>
</file>

<file path=ppt/slideMasters/_rels/slideMaster167.xml.rels><?xml version="1.0" encoding="UTF-8"?>
<Relationships xmlns="http://schemas.openxmlformats.org/package/2006/relationships"><Relationship Id="rId1" Type="http://schemas.openxmlformats.org/officeDocument/2006/relationships/theme" Target="../theme/theme167.xml"/><Relationship Id="rId2" Type="http://schemas.openxmlformats.org/officeDocument/2006/relationships/slideLayout" Target="../slideLayouts/slideLayout167.xml"/>
</Relationships>
</file>

<file path=ppt/slideMasters/_rels/slideMaster168.xml.rels><?xml version="1.0" encoding="UTF-8"?>
<Relationships xmlns="http://schemas.openxmlformats.org/package/2006/relationships"><Relationship Id="rId1" Type="http://schemas.openxmlformats.org/officeDocument/2006/relationships/theme" Target="../theme/theme168.xml"/><Relationship Id="rId2" Type="http://schemas.openxmlformats.org/officeDocument/2006/relationships/slideLayout" Target="../slideLayouts/slideLayout168.xml"/>
</Relationships>
</file>

<file path=ppt/slideMasters/_rels/slideMaster169.xml.rels><?xml version="1.0" encoding="UTF-8"?>
<Relationships xmlns="http://schemas.openxmlformats.org/package/2006/relationships"><Relationship Id="rId1" Type="http://schemas.openxmlformats.org/officeDocument/2006/relationships/theme" Target="../theme/theme169.xml"/><Relationship Id="rId2" Type="http://schemas.openxmlformats.org/officeDocument/2006/relationships/slideLayout" Target="../slideLayouts/slideLayout169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70.xml.rels><?xml version="1.0" encoding="UTF-8"?>
<Relationships xmlns="http://schemas.openxmlformats.org/package/2006/relationships"><Relationship Id="rId1" Type="http://schemas.openxmlformats.org/officeDocument/2006/relationships/theme" Target="../theme/theme170.xml"/><Relationship Id="rId2" Type="http://schemas.openxmlformats.org/officeDocument/2006/relationships/slideLayout" Target="../slideLayouts/slideLayout170.xml"/>
</Relationships>
</file>

<file path=ppt/slideMasters/_rels/slideMaster171.xml.rels><?xml version="1.0" encoding="UTF-8"?>
<Relationships xmlns="http://schemas.openxmlformats.org/package/2006/relationships"><Relationship Id="rId1" Type="http://schemas.openxmlformats.org/officeDocument/2006/relationships/theme" Target="../theme/theme171.xml"/><Relationship Id="rId2" Type="http://schemas.openxmlformats.org/officeDocument/2006/relationships/slideLayout" Target="../slideLayouts/slideLayout171.xml"/>
</Relationships>
</file>

<file path=ppt/slideMasters/_rels/slideMaster172.xml.rels><?xml version="1.0" encoding="UTF-8"?>
<Relationships xmlns="http://schemas.openxmlformats.org/package/2006/relationships"><Relationship Id="rId1" Type="http://schemas.openxmlformats.org/officeDocument/2006/relationships/theme" Target="../theme/theme172.xml"/><Relationship Id="rId2" Type="http://schemas.openxmlformats.org/officeDocument/2006/relationships/slideLayout" Target="../slideLayouts/slideLayout172.xml"/>
</Relationships>
</file>

<file path=ppt/slideMasters/_rels/slideMaster173.xml.rels><?xml version="1.0" encoding="UTF-8"?>
<Relationships xmlns="http://schemas.openxmlformats.org/package/2006/relationships"><Relationship Id="rId1" Type="http://schemas.openxmlformats.org/officeDocument/2006/relationships/theme" Target="../theme/theme173.xml"/><Relationship Id="rId2" Type="http://schemas.openxmlformats.org/officeDocument/2006/relationships/slideLayout" Target="../slideLayouts/slideLayout173.xml"/>
</Relationships>
</file>

<file path=ppt/slideMasters/_rels/slideMaster174.xml.rels><?xml version="1.0" encoding="UTF-8"?>
<Relationships xmlns="http://schemas.openxmlformats.org/package/2006/relationships"><Relationship Id="rId1" Type="http://schemas.openxmlformats.org/officeDocument/2006/relationships/theme" Target="../theme/theme174.xml"/><Relationship Id="rId2" Type="http://schemas.openxmlformats.org/officeDocument/2006/relationships/slideLayout" Target="../slideLayouts/slideLayout174.xml"/>
</Relationships>
</file>

<file path=ppt/slideMasters/_rels/slideMaster175.xml.rels><?xml version="1.0" encoding="UTF-8"?>
<Relationships xmlns="http://schemas.openxmlformats.org/package/2006/relationships"><Relationship Id="rId1" Type="http://schemas.openxmlformats.org/officeDocument/2006/relationships/theme" Target="../theme/theme175.xml"/><Relationship Id="rId2" Type="http://schemas.openxmlformats.org/officeDocument/2006/relationships/slideLayout" Target="../slideLayouts/slideLayout175.xml"/>
</Relationships>
</file>

<file path=ppt/slideMasters/_rels/slideMaster176.xml.rels><?xml version="1.0" encoding="UTF-8"?>
<Relationships xmlns="http://schemas.openxmlformats.org/package/2006/relationships"><Relationship Id="rId1" Type="http://schemas.openxmlformats.org/officeDocument/2006/relationships/theme" Target="../theme/theme176.xml"/><Relationship Id="rId2" Type="http://schemas.openxmlformats.org/officeDocument/2006/relationships/slideLayout" Target="../slideLayouts/slideLayout176.xml"/>
</Relationships>
</file>

<file path=ppt/slideMasters/_rels/slideMaster177.xml.rels><?xml version="1.0" encoding="UTF-8"?>
<Relationships xmlns="http://schemas.openxmlformats.org/package/2006/relationships"><Relationship Id="rId1" Type="http://schemas.openxmlformats.org/officeDocument/2006/relationships/theme" Target="../theme/theme177.xml"/><Relationship Id="rId2" Type="http://schemas.openxmlformats.org/officeDocument/2006/relationships/slideLayout" Target="../slideLayouts/slideLayout177.xml"/>
</Relationships>
</file>

<file path=ppt/slideMasters/_rels/slideMaster178.xml.rels><?xml version="1.0" encoding="UTF-8"?>
<Relationships xmlns="http://schemas.openxmlformats.org/package/2006/relationships"><Relationship Id="rId1" Type="http://schemas.openxmlformats.org/officeDocument/2006/relationships/theme" Target="../theme/theme178.xml"/><Relationship Id="rId2" Type="http://schemas.openxmlformats.org/officeDocument/2006/relationships/slideLayout" Target="../slideLayouts/slideLayout178.xml"/>
</Relationships>
</file>

<file path=ppt/slideMasters/_rels/slideMaster179.xml.rels><?xml version="1.0" encoding="UTF-8"?>
<Relationships xmlns="http://schemas.openxmlformats.org/package/2006/relationships"><Relationship Id="rId1" Type="http://schemas.openxmlformats.org/officeDocument/2006/relationships/theme" Target="../theme/theme179.xml"/><Relationship Id="rId2" Type="http://schemas.openxmlformats.org/officeDocument/2006/relationships/slideLayout" Target="../slideLayouts/slideLayout179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80.xml.rels><?xml version="1.0" encoding="UTF-8"?>
<Relationships xmlns="http://schemas.openxmlformats.org/package/2006/relationships"><Relationship Id="rId1" Type="http://schemas.openxmlformats.org/officeDocument/2006/relationships/theme" Target="../theme/theme180.xml"/><Relationship Id="rId2" Type="http://schemas.openxmlformats.org/officeDocument/2006/relationships/slideLayout" Target="../slideLayouts/slideLayout180.xml"/>
</Relationships>
</file>

<file path=ppt/slideMasters/_rels/slideMaster181.xml.rels><?xml version="1.0" encoding="UTF-8"?>
<Relationships xmlns="http://schemas.openxmlformats.org/package/2006/relationships"><Relationship Id="rId1" Type="http://schemas.openxmlformats.org/officeDocument/2006/relationships/theme" Target="../theme/theme181.xml"/><Relationship Id="rId2" Type="http://schemas.openxmlformats.org/officeDocument/2006/relationships/slideLayout" Target="../slideLayouts/slideLayout181.xml"/>
</Relationships>
</file>

<file path=ppt/slideMasters/_rels/slideMaster182.xml.rels><?xml version="1.0" encoding="UTF-8"?>
<Relationships xmlns="http://schemas.openxmlformats.org/package/2006/relationships"><Relationship Id="rId1" Type="http://schemas.openxmlformats.org/officeDocument/2006/relationships/theme" Target="../theme/theme182.xml"/><Relationship Id="rId2" Type="http://schemas.openxmlformats.org/officeDocument/2006/relationships/slideLayout" Target="../slideLayouts/slideLayout182.xml"/>
</Relationships>
</file>

<file path=ppt/slideMasters/_rels/slideMaster183.xml.rels><?xml version="1.0" encoding="UTF-8"?>
<Relationships xmlns="http://schemas.openxmlformats.org/package/2006/relationships"><Relationship Id="rId1" Type="http://schemas.openxmlformats.org/officeDocument/2006/relationships/theme" Target="../theme/theme183.xml"/><Relationship Id="rId2" Type="http://schemas.openxmlformats.org/officeDocument/2006/relationships/slideLayout" Target="../slideLayouts/slideLayout183.xml"/>
</Relationships>
</file>

<file path=ppt/slideMasters/_rels/slideMaster184.xml.rels><?xml version="1.0" encoding="UTF-8"?>
<Relationships xmlns="http://schemas.openxmlformats.org/package/2006/relationships"><Relationship Id="rId1" Type="http://schemas.openxmlformats.org/officeDocument/2006/relationships/theme" Target="../theme/theme184.xml"/><Relationship Id="rId2" Type="http://schemas.openxmlformats.org/officeDocument/2006/relationships/slideLayout" Target="../slideLayouts/slideLayout184.xml"/>
</Relationships>
</file>

<file path=ppt/slideMasters/_rels/slideMaster185.xml.rels><?xml version="1.0" encoding="UTF-8"?>
<Relationships xmlns="http://schemas.openxmlformats.org/package/2006/relationships"><Relationship Id="rId1" Type="http://schemas.openxmlformats.org/officeDocument/2006/relationships/theme" Target="../theme/theme185.xml"/><Relationship Id="rId2" Type="http://schemas.openxmlformats.org/officeDocument/2006/relationships/slideLayout" Target="../slideLayouts/slideLayout185.xml"/>
</Relationships>
</file>

<file path=ppt/slideMasters/_rels/slideMaster186.xml.rels><?xml version="1.0" encoding="UTF-8"?>
<Relationships xmlns="http://schemas.openxmlformats.org/package/2006/relationships"><Relationship Id="rId1" Type="http://schemas.openxmlformats.org/officeDocument/2006/relationships/theme" Target="../theme/theme186.xml"/><Relationship Id="rId2" Type="http://schemas.openxmlformats.org/officeDocument/2006/relationships/slideLayout" Target="../slideLayouts/slideLayout186.xml"/>
</Relationships>
</file>

<file path=ppt/slideMasters/_rels/slideMaster187.xml.rels><?xml version="1.0" encoding="UTF-8"?>
<Relationships xmlns="http://schemas.openxmlformats.org/package/2006/relationships"><Relationship Id="rId1" Type="http://schemas.openxmlformats.org/officeDocument/2006/relationships/theme" Target="../theme/theme187.xml"/><Relationship Id="rId2" Type="http://schemas.openxmlformats.org/officeDocument/2006/relationships/slideLayout" Target="../slideLayouts/slideLayout187.xml"/>
</Relationships>
</file>

<file path=ppt/slideMasters/_rels/slideMaster188.xml.rels><?xml version="1.0" encoding="UTF-8"?>
<Relationships xmlns="http://schemas.openxmlformats.org/package/2006/relationships"><Relationship Id="rId1" Type="http://schemas.openxmlformats.org/officeDocument/2006/relationships/theme" Target="../theme/theme188.xml"/><Relationship Id="rId2" Type="http://schemas.openxmlformats.org/officeDocument/2006/relationships/slideLayout" Target="../slideLayouts/slideLayout188.xml"/>
</Relationships>
</file>

<file path=ppt/slideMasters/_rels/slideMaster189.xml.rels><?xml version="1.0" encoding="UTF-8"?>
<Relationships xmlns="http://schemas.openxmlformats.org/package/2006/relationships"><Relationship Id="rId1" Type="http://schemas.openxmlformats.org/officeDocument/2006/relationships/theme" Target="../theme/theme189.xml"/><Relationship Id="rId2" Type="http://schemas.openxmlformats.org/officeDocument/2006/relationships/slideLayout" Target="../slideLayouts/slideLayout189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190.xml.rels><?xml version="1.0" encoding="UTF-8"?>
<Relationships xmlns="http://schemas.openxmlformats.org/package/2006/relationships"><Relationship Id="rId1" Type="http://schemas.openxmlformats.org/officeDocument/2006/relationships/theme" Target="../theme/theme190.xml"/><Relationship Id="rId2" Type="http://schemas.openxmlformats.org/officeDocument/2006/relationships/slideLayout" Target="../slideLayouts/slideLayout190.xml"/>
</Relationships>
</file>

<file path=ppt/slideMasters/_rels/slideMaster191.xml.rels><?xml version="1.0" encoding="UTF-8"?>
<Relationships xmlns="http://schemas.openxmlformats.org/package/2006/relationships"><Relationship Id="rId1" Type="http://schemas.openxmlformats.org/officeDocument/2006/relationships/theme" Target="../theme/theme191.xml"/><Relationship Id="rId2" Type="http://schemas.openxmlformats.org/officeDocument/2006/relationships/slideLayout" Target="../slideLayouts/slideLayout191.xml"/>
</Relationships>
</file>

<file path=ppt/slideMasters/_rels/slideMaster192.xml.rels><?xml version="1.0" encoding="UTF-8"?>
<Relationships xmlns="http://schemas.openxmlformats.org/package/2006/relationships"><Relationship Id="rId1" Type="http://schemas.openxmlformats.org/officeDocument/2006/relationships/theme" Target="../theme/theme192.xml"/><Relationship Id="rId2" Type="http://schemas.openxmlformats.org/officeDocument/2006/relationships/slideLayout" Target="../slideLayouts/slideLayout192.xml"/>
</Relationships>
</file>

<file path=ppt/slideMasters/_rels/slideMaster193.xml.rels><?xml version="1.0" encoding="UTF-8"?>
<Relationships xmlns="http://schemas.openxmlformats.org/package/2006/relationships"><Relationship Id="rId1" Type="http://schemas.openxmlformats.org/officeDocument/2006/relationships/theme" Target="../theme/theme193.xml"/><Relationship Id="rId2" Type="http://schemas.openxmlformats.org/officeDocument/2006/relationships/slideLayout" Target="../slideLayouts/slideLayout193.xml"/>
</Relationships>
</file>

<file path=ppt/slideMasters/_rels/slideMaster194.xml.rels><?xml version="1.0" encoding="UTF-8"?>
<Relationships xmlns="http://schemas.openxmlformats.org/package/2006/relationships"><Relationship Id="rId1" Type="http://schemas.openxmlformats.org/officeDocument/2006/relationships/theme" Target="../theme/theme194.xml"/><Relationship Id="rId2" Type="http://schemas.openxmlformats.org/officeDocument/2006/relationships/slideLayout" Target="../slideLayouts/slideLayout194.xml"/>
</Relationships>
</file>

<file path=ppt/slideMasters/_rels/slideMaster195.xml.rels><?xml version="1.0" encoding="UTF-8"?>
<Relationships xmlns="http://schemas.openxmlformats.org/package/2006/relationships"><Relationship Id="rId1" Type="http://schemas.openxmlformats.org/officeDocument/2006/relationships/theme" Target="../theme/theme195.xml"/><Relationship Id="rId2" Type="http://schemas.openxmlformats.org/officeDocument/2006/relationships/slideLayout" Target="../slideLayouts/slideLayout195.xml"/>
</Relationships>
</file>

<file path=ppt/slideMasters/_rels/slideMaster196.xml.rels><?xml version="1.0" encoding="UTF-8"?>
<Relationships xmlns="http://schemas.openxmlformats.org/package/2006/relationships"><Relationship Id="rId1" Type="http://schemas.openxmlformats.org/officeDocument/2006/relationships/theme" Target="../theme/theme196.xml"/><Relationship Id="rId2" Type="http://schemas.openxmlformats.org/officeDocument/2006/relationships/slideLayout" Target="../slideLayouts/slideLayout196.xml"/>
</Relationships>
</file>

<file path=ppt/slideMasters/_rels/slideMaster197.xml.rels><?xml version="1.0" encoding="UTF-8"?>
<Relationships xmlns="http://schemas.openxmlformats.org/package/2006/relationships"><Relationship Id="rId1" Type="http://schemas.openxmlformats.org/officeDocument/2006/relationships/theme" Target="../theme/theme197.xml"/><Relationship Id="rId2" Type="http://schemas.openxmlformats.org/officeDocument/2006/relationships/slideLayout" Target="../slideLayouts/slideLayout197.xml"/>
</Relationships>
</file>

<file path=ppt/slideMasters/_rels/slideMaster198.xml.rels><?xml version="1.0" encoding="UTF-8"?>
<Relationships xmlns="http://schemas.openxmlformats.org/package/2006/relationships"><Relationship Id="rId1" Type="http://schemas.openxmlformats.org/officeDocument/2006/relationships/theme" Target="../theme/theme198.xml"/><Relationship Id="rId2" Type="http://schemas.openxmlformats.org/officeDocument/2006/relationships/slideLayout" Target="../slideLayouts/slideLayout198.xml"/>
</Relationships>
</file>

<file path=ppt/slideMasters/_rels/slideMaster199.xml.rels><?xml version="1.0" encoding="UTF-8"?>
<Relationships xmlns="http://schemas.openxmlformats.org/package/2006/relationships"><Relationship Id="rId1" Type="http://schemas.openxmlformats.org/officeDocument/2006/relationships/theme" Target="../theme/theme199.xml"/><Relationship Id="rId2" Type="http://schemas.openxmlformats.org/officeDocument/2006/relationships/slideLayout" Target="../slideLayouts/slideLayout19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00.xml.rels><?xml version="1.0" encoding="UTF-8"?>
<Relationships xmlns="http://schemas.openxmlformats.org/package/2006/relationships"><Relationship Id="rId1" Type="http://schemas.openxmlformats.org/officeDocument/2006/relationships/theme" Target="../theme/theme200.xml"/><Relationship Id="rId2" Type="http://schemas.openxmlformats.org/officeDocument/2006/relationships/slideLayout" Target="../slideLayouts/slideLayout200.xml"/>
</Relationships>
</file>

<file path=ppt/slideMasters/_rels/slideMaster201.xml.rels><?xml version="1.0" encoding="UTF-8"?>
<Relationships xmlns="http://schemas.openxmlformats.org/package/2006/relationships"><Relationship Id="rId1" Type="http://schemas.openxmlformats.org/officeDocument/2006/relationships/theme" Target="../theme/theme201.xml"/><Relationship Id="rId2" Type="http://schemas.openxmlformats.org/officeDocument/2006/relationships/slideLayout" Target="../slideLayouts/slideLayout201.xml"/>
</Relationships>
</file>

<file path=ppt/slideMasters/_rels/slideMaster202.xml.rels><?xml version="1.0" encoding="UTF-8"?>
<Relationships xmlns="http://schemas.openxmlformats.org/package/2006/relationships"><Relationship Id="rId1" Type="http://schemas.openxmlformats.org/officeDocument/2006/relationships/theme" Target="../theme/theme202.xml"/><Relationship Id="rId2" Type="http://schemas.openxmlformats.org/officeDocument/2006/relationships/slideLayout" Target="../slideLayouts/slideLayout202.xml"/>
</Relationships>
</file>

<file path=ppt/slideMasters/_rels/slideMaster203.xml.rels><?xml version="1.0" encoding="UTF-8"?>
<Relationships xmlns="http://schemas.openxmlformats.org/package/2006/relationships"><Relationship Id="rId1" Type="http://schemas.openxmlformats.org/officeDocument/2006/relationships/theme" Target="../theme/theme203.xml"/><Relationship Id="rId2" Type="http://schemas.openxmlformats.org/officeDocument/2006/relationships/slideLayout" Target="../slideLayouts/slideLayout203.xml"/>
</Relationships>
</file>

<file path=ppt/slideMasters/_rels/slideMaster204.xml.rels><?xml version="1.0" encoding="UTF-8"?>
<Relationships xmlns="http://schemas.openxmlformats.org/package/2006/relationships"><Relationship Id="rId1" Type="http://schemas.openxmlformats.org/officeDocument/2006/relationships/theme" Target="../theme/theme204.xml"/><Relationship Id="rId2" Type="http://schemas.openxmlformats.org/officeDocument/2006/relationships/slideLayout" Target="../slideLayouts/slideLayout204.xml"/>
</Relationships>
</file>

<file path=ppt/slideMasters/_rels/slideMaster205.xml.rels><?xml version="1.0" encoding="UTF-8"?>
<Relationships xmlns="http://schemas.openxmlformats.org/package/2006/relationships"><Relationship Id="rId1" Type="http://schemas.openxmlformats.org/officeDocument/2006/relationships/theme" Target="../theme/theme205.xml"/><Relationship Id="rId2" Type="http://schemas.openxmlformats.org/officeDocument/2006/relationships/slideLayout" Target="../slideLayouts/slideLayout205.xml"/>
</Relationships>
</file>

<file path=ppt/slideMasters/_rels/slideMaster206.xml.rels><?xml version="1.0" encoding="UTF-8"?>
<Relationships xmlns="http://schemas.openxmlformats.org/package/2006/relationships"><Relationship Id="rId1" Type="http://schemas.openxmlformats.org/officeDocument/2006/relationships/theme" Target="../theme/theme206.xml"/><Relationship Id="rId2" Type="http://schemas.openxmlformats.org/officeDocument/2006/relationships/slideLayout" Target="../slideLayouts/slideLayout206.xml"/>
</Relationships>
</file>

<file path=ppt/slideMasters/_rels/slideMaster207.xml.rels><?xml version="1.0" encoding="UTF-8"?>
<Relationships xmlns="http://schemas.openxmlformats.org/package/2006/relationships"><Relationship Id="rId1" Type="http://schemas.openxmlformats.org/officeDocument/2006/relationships/theme" Target="../theme/theme207.xml"/><Relationship Id="rId2" Type="http://schemas.openxmlformats.org/officeDocument/2006/relationships/slideLayout" Target="../slideLayouts/slideLayout207.xml"/>
</Relationships>
</file>

<file path=ppt/slideMasters/_rels/slideMaster208.xml.rels><?xml version="1.0" encoding="UTF-8"?>
<Relationships xmlns="http://schemas.openxmlformats.org/package/2006/relationships"><Relationship Id="rId1" Type="http://schemas.openxmlformats.org/officeDocument/2006/relationships/theme" Target="../theme/theme208.xml"/><Relationship Id="rId2" Type="http://schemas.openxmlformats.org/officeDocument/2006/relationships/slideLayout" Target="../slideLayouts/slideLayout208.xml"/>
</Relationships>
</file>

<file path=ppt/slideMasters/_rels/slideMaster209.xml.rels><?xml version="1.0" encoding="UTF-8"?>
<Relationships xmlns="http://schemas.openxmlformats.org/package/2006/relationships"><Relationship Id="rId1" Type="http://schemas.openxmlformats.org/officeDocument/2006/relationships/theme" Target="../theme/theme209.xml"/><Relationship Id="rId2" Type="http://schemas.openxmlformats.org/officeDocument/2006/relationships/slideLayout" Target="../slideLayouts/slideLayout209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10.xml.rels><?xml version="1.0" encoding="UTF-8"?>
<Relationships xmlns="http://schemas.openxmlformats.org/package/2006/relationships"><Relationship Id="rId1" Type="http://schemas.openxmlformats.org/officeDocument/2006/relationships/theme" Target="../theme/theme210.xml"/><Relationship Id="rId2" Type="http://schemas.openxmlformats.org/officeDocument/2006/relationships/slideLayout" Target="../slideLayouts/slideLayout210.xml"/>
</Relationships>
</file>

<file path=ppt/slideMasters/_rels/slideMaster211.xml.rels><?xml version="1.0" encoding="UTF-8"?>
<Relationships xmlns="http://schemas.openxmlformats.org/package/2006/relationships"><Relationship Id="rId1" Type="http://schemas.openxmlformats.org/officeDocument/2006/relationships/theme" Target="../theme/theme211.xml"/><Relationship Id="rId2" Type="http://schemas.openxmlformats.org/officeDocument/2006/relationships/slideLayout" Target="../slideLayouts/slideLayout211.xml"/>
</Relationships>
</file>

<file path=ppt/slideMasters/_rels/slideMaster212.xml.rels><?xml version="1.0" encoding="UTF-8"?>
<Relationships xmlns="http://schemas.openxmlformats.org/package/2006/relationships"><Relationship Id="rId1" Type="http://schemas.openxmlformats.org/officeDocument/2006/relationships/theme" Target="../theme/theme212.xml"/><Relationship Id="rId2" Type="http://schemas.openxmlformats.org/officeDocument/2006/relationships/slideLayout" Target="../slideLayouts/slideLayout212.xml"/>
</Relationships>
</file>

<file path=ppt/slideMasters/_rels/slideMaster213.xml.rels><?xml version="1.0" encoding="UTF-8"?>
<Relationships xmlns="http://schemas.openxmlformats.org/package/2006/relationships"><Relationship Id="rId1" Type="http://schemas.openxmlformats.org/officeDocument/2006/relationships/theme" Target="../theme/theme213.xml"/><Relationship Id="rId2" Type="http://schemas.openxmlformats.org/officeDocument/2006/relationships/slideLayout" Target="../slideLayouts/slideLayout213.xml"/>
</Relationships>
</file>

<file path=ppt/slideMasters/_rels/slideMaster214.xml.rels><?xml version="1.0" encoding="UTF-8"?>
<Relationships xmlns="http://schemas.openxmlformats.org/package/2006/relationships"><Relationship Id="rId1" Type="http://schemas.openxmlformats.org/officeDocument/2006/relationships/theme" Target="../theme/theme214.xml"/><Relationship Id="rId2" Type="http://schemas.openxmlformats.org/officeDocument/2006/relationships/slideLayout" Target="../slideLayouts/slideLayout214.xml"/>
</Relationships>
</file>

<file path=ppt/slideMasters/_rels/slideMaster215.xml.rels><?xml version="1.0" encoding="UTF-8"?>
<Relationships xmlns="http://schemas.openxmlformats.org/package/2006/relationships"><Relationship Id="rId1" Type="http://schemas.openxmlformats.org/officeDocument/2006/relationships/theme" Target="../theme/theme215.xml"/><Relationship Id="rId2" Type="http://schemas.openxmlformats.org/officeDocument/2006/relationships/slideLayout" Target="../slideLayouts/slideLayout215.xml"/>
</Relationships>
</file>

<file path=ppt/slideMasters/_rels/slideMaster216.xml.rels><?xml version="1.0" encoding="UTF-8"?>
<Relationships xmlns="http://schemas.openxmlformats.org/package/2006/relationships"><Relationship Id="rId1" Type="http://schemas.openxmlformats.org/officeDocument/2006/relationships/theme" Target="../theme/theme216.xml"/><Relationship Id="rId2" Type="http://schemas.openxmlformats.org/officeDocument/2006/relationships/slideLayout" Target="../slideLayouts/slideLayout216.xml"/>
</Relationships>
</file>

<file path=ppt/slideMasters/_rels/slideMaster217.xml.rels><?xml version="1.0" encoding="UTF-8"?>
<Relationships xmlns="http://schemas.openxmlformats.org/package/2006/relationships"><Relationship Id="rId1" Type="http://schemas.openxmlformats.org/officeDocument/2006/relationships/theme" Target="../theme/theme217.xml"/><Relationship Id="rId2" Type="http://schemas.openxmlformats.org/officeDocument/2006/relationships/slideLayout" Target="../slideLayouts/slideLayout217.xml"/>
</Relationships>
</file>

<file path=ppt/slideMasters/_rels/slideMaster218.xml.rels><?xml version="1.0" encoding="UTF-8"?>
<Relationships xmlns="http://schemas.openxmlformats.org/package/2006/relationships"><Relationship Id="rId1" Type="http://schemas.openxmlformats.org/officeDocument/2006/relationships/theme" Target="../theme/theme218.xml"/><Relationship Id="rId2" Type="http://schemas.openxmlformats.org/officeDocument/2006/relationships/slideLayout" Target="../slideLayouts/slideLayout218.xml"/>
</Relationships>
</file>

<file path=ppt/slideMasters/_rels/slideMaster219.xml.rels><?xml version="1.0" encoding="UTF-8"?>
<Relationships xmlns="http://schemas.openxmlformats.org/package/2006/relationships"><Relationship Id="rId1" Type="http://schemas.openxmlformats.org/officeDocument/2006/relationships/theme" Target="../theme/theme219.xml"/><Relationship Id="rId2" Type="http://schemas.openxmlformats.org/officeDocument/2006/relationships/slideLayout" Target="../slideLayouts/slideLayout219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20.xml.rels><?xml version="1.0" encoding="UTF-8"?>
<Relationships xmlns="http://schemas.openxmlformats.org/package/2006/relationships"><Relationship Id="rId1" Type="http://schemas.openxmlformats.org/officeDocument/2006/relationships/theme" Target="../theme/theme220.xml"/><Relationship Id="rId2" Type="http://schemas.openxmlformats.org/officeDocument/2006/relationships/slideLayout" Target="../slideLayouts/slideLayout220.xml"/>
</Relationships>
</file>

<file path=ppt/slideMasters/_rels/slideMaster221.xml.rels><?xml version="1.0" encoding="UTF-8"?>
<Relationships xmlns="http://schemas.openxmlformats.org/package/2006/relationships"><Relationship Id="rId1" Type="http://schemas.openxmlformats.org/officeDocument/2006/relationships/theme" Target="../theme/theme221.xml"/><Relationship Id="rId2" Type="http://schemas.openxmlformats.org/officeDocument/2006/relationships/slideLayout" Target="../slideLayouts/slideLayout221.xml"/>
</Relationships>
</file>

<file path=ppt/slideMasters/_rels/slideMaster222.xml.rels><?xml version="1.0" encoding="UTF-8"?>
<Relationships xmlns="http://schemas.openxmlformats.org/package/2006/relationships"><Relationship Id="rId1" Type="http://schemas.openxmlformats.org/officeDocument/2006/relationships/theme" Target="../theme/theme222.xml"/><Relationship Id="rId2" Type="http://schemas.openxmlformats.org/officeDocument/2006/relationships/slideLayout" Target="../slideLayouts/slideLayout222.xml"/>
</Relationships>
</file>

<file path=ppt/slideMasters/_rels/slideMaster223.xml.rels><?xml version="1.0" encoding="UTF-8"?>
<Relationships xmlns="http://schemas.openxmlformats.org/package/2006/relationships"><Relationship Id="rId1" Type="http://schemas.openxmlformats.org/officeDocument/2006/relationships/theme" Target="../theme/theme223.xml"/><Relationship Id="rId2" Type="http://schemas.openxmlformats.org/officeDocument/2006/relationships/slideLayout" Target="../slideLayouts/slideLayout223.xml"/>
</Relationships>
</file>

<file path=ppt/slideMasters/_rels/slideMaster224.xml.rels><?xml version="1.0" encoding="UTF-8"?>
<Relationships xmlns="http://schemas.openxmlformats.org/package/2006/relationships"><Relationship Id="rId1" Type="http://schemas.openxmlformats.org/officeDocument/2006/relationships/theme" Target="../theme/theme224.xml"/><Relationship Id="rId2" Type="http://schemas.openxmlformats.org/officeDocument/2006/relationships/slideLayout" Target="../slideLayouts/slideLayout224.xml"/>
</Relationships>
</file>

<file path=ppt/slideMasters/_rels/slideMaster225.xml.rels><?xml version="1.0" encoding="UTF-8"?>
<Relationships xmlns="http://schemas.openxmlformats.org/package/2006/relationships"><Relationship Id="rId1" Type="http://schemas.openxmlformats.org/officeDocument/2006/relationships/theme" Target="../theme/theme225.xml"/><Relationship Id="rId2" Type="http://schemas.openxmlformats.org/officeDocument/2006/relationships/slideLayout" Target="../slideLayouts/slideLayout225.xml"/>
</Relationships>
</file>

<file path=ppt/slideMasters/_rels/slideMaster226.xml.rels><?xml version="1.0" encoding="UTF-8"?>
<Relationships xmlns="http://schemas.openxmlformats.org/package/2006/relationships"><Relationship Id="rId1" Type="http://schemas.openxmlformats.org/officeDocument/2006/relationships/theme" Target="../theme/theme226.xml"/><Relationship Id="rId2" Type="http://schemas.openxmlformats.org/officeDocument/2006/relationships/slideLayout" Target="../slideLayouts/slideLayout226.xml"/>
</Relationships>
</file>

<file path=ppt/slideMasters/_rels/slideMaster227.xml.rels><?xml version="1.0" encoding="UTF-8"?>
<Relationships xmlns="http://schemas.openxmlformats.org/package/2006/relationships"><Relationship Id="rId1" Type="http://schemas.openxmlformats.org/officeDocument/2006/relationships/theme" Target="../theme/theme227.xml"/><Relationship Id="rId2" Type="http://schemas.openxmlformats.org/officeDocument/2006/relationships/slideLayout" Target="../slideLayouts/slideLayout227.xml"/>
</Relationships>
</file>

<file path=ppt/slideMasters/_rels/slideMaster228.xml.rels><?xml version="1.0" encoding="UTF-8"?>
<Relationships xmlns="http://schemas.openxmlformats.org/package/2006/relationships"><Relationship Id="rId1" Type="http://schemas.openxmlformats.org/officeDocument/2006/relationships/theme" Target="../theme/theme228.xml"/><Relationship Id="rId2" Type="http://schemas.openxmlformats.org/officeDocument/2006/relationships/slideLayout" Target="../slideLayouts/slideLayout228.xml"/>
</Relationships>
</file>

<file path=ppt/slideMasters/_rels/slideMaster229.xml.rels><?xml version="1.0" encoding="UTF-8"?>
<Relationships xmlns="http://schemas.openxmlformats.org/package/2006/relationships"><Relationship Id="rId1" Type="http://schemas.openxmlformats.org/officeDocument/2006/relationships/theme" Target="../theme/theme229.xml"/><Relationship Id="rId2" Type="http://schemas.openxmlformats.org/officeDocument/2006/relationships/slideLayout" Target="../slideLayouts/slideLayout229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30.xml.rels><?xml version="1.0" encoding="UTF-8"?>
<Relationships xmlns="http://schemas.openxmlformats.org/package/2006/relationships"><Relationship Id="rId1" Type="http://schemas.openxmlformats.org/officeDocument/2006/relationships/theme" Target="../theme/theme230.xml"/><Relationship Id="rId2" Type="http://schemas.openxmlformats.org/officeDocument/2006/relationships/slideLayout" Target="../slideLayouts/slideLayout230.xml"/>
</Relationships>
</file>

<file path=ppt/slideMasters/_rels/slideMaster231.xml.rels><?xml version="1.0" encoding="UTF-8"?>
<Relationships xmlns="http://schemas.openxmlformats.org/package/2006/relationships"><Relationship Id="rId1" Type="http://schemas.openxmlformats.org/officeDocument/2006/relationships/theme" Target="../theme/theme231.xml"/><Relationship Id="rId2" Type="http://schemas.openxmlformats.org/officeDocument/2006/relationships/slideLayout" Target="../slideLayouts/slideLayout231.xml"/>
</Relationships>
</file>

<file path=ppt/slideMasters/_rels/slideMaster232.xml.rels><?xml version="1.0" encoding="UTF-8"?>
<Relationships xmlns="http://schemas.openxmlformats.org/package/2006/relationships"><Relationship Id="rId1" Type="http://schemas.openxmlformats.org/officeDocument/2006/relationships/theme" Target="../theme/theme232.xml"/><Relationship Id="rId2" Type="http://schemas.openxmlformats.org/officeDocument/2006/relationships/slideLayout" Target="../slideLayouts/slideLayout232.xml"/>
</Relationships>
</file>

<file path=ppt/slideMasters/_rels/slideMaster233.xml.rels><?xml version="1.0" encoding="UTF-8"?>
<Relationships xmlns="http://schemas.openxmlformats.org/package/2006/relationships"><Relationship Id="rId1" Type="http://schemas.openxmlformats.org/officeDocument/2006/relationships/theme" Target="../theme/theme233.xml"/><Relationship Id="rId2" Type="http://schemas.openxmlformats.org/officeDocument/2006/relationships/slideLayout" Target="../slideLayouts/slideLayout233.xml"/>
</Relationships>
</file>

<file path=ppt/slideMasters/_rels/slideMaster234.xml.rels><?xml version="1.0" encoding="UTF-8"?>
<Relationships xmlns="http://schemas.openxmlformats.org/package/2006/relationships"><Relationship Id="rId1" Type="http://schemas.openxmlformats.org/officeDocument/2006/relationships/theme" Target="../theme/theme234.xml"/><Relationship Id="rId2" Type="http://schemas.openxmlformats.org/officeDocument/2006/relationships/slideLayout" Target="../slideLayouts/slideLayout234.xml"/>
</Relationships>
</file>

<file path=ppt/slideMasters/_rels/slideMaster235.xml.rels><?xml version="1.0" encoding="UTF-8"?>
<Relationships xmlns="http://schemas.openxmlformats.org/package/2006/relationships"><Relationship Id="rId1" Type="http://schemas.openxmlformats.org/officeDocument/2006/relationships/theme" Target="../theme/theme235.xml"/><Relationship Id="rId2" Type="http://schemas.openxmlformats.org/officeDocument/2006/relationships/slideLayout" Target="../slideLayouts/slideLayout235.xml"/>
</Relationships>
</file>

<file path=ppt/slideMasters/_rels/slideMaster236.xml.rels><?xml version="1.0" encoding="UTF-8"?>
<Relationships xmlns="http://schemas.openxmlformats.org/package/2006/relationships"><Relationship Id="rId1" Type="http://schemas.openxmlformats.org/officeDocument/2006/relationships/theme" Target="../theme/theme236.xml"/><Relationship Id="rId2" Type="http://schemas.openxmlformats.org/officeDocument/2006/relationships/slideLayout" Target="../slideLayouts/slideLayout236.xml"/>
</Relationships>
</file>

<file path=ppt/slideMasters/_rels/slideMaster237.xml.rels><?xml version="1.0" encoding="UTF-8"?>
<Relationships xmlns="http://schemas.openxmlformats.org/package/2006/relationships"><Relationship Id="rId1" Type="http://schemas.openxmlformats.org/officeDocument/2006/relationships/theme" Target="../theme/theme237.xml"/><Relationship Id="rId2" Type="http://schemas.openxmlformats.org/officeDocument/2006/relationships/slideLayout" Target="../slideLayouts/slideLayout237.xml"/>
</Relationships>
</file>

<file path=ppt/slideMasters/_rels/slideMaster238.xml.rels><?xml version="1.0" encoding="UTF-8"?>
<Relationships xmlns="http://schemas.openxmlformats.org/package/2006/relationships"><Relationship Id="rId1" Type="http://schemas.openxmlformats.org/officeDocument/2006/relationships/theme" Target="../theme/theme238.xml"/><Relationship Id="rId2" Type="http://schemas.openxmlformats.org/officeDocument/2006/relationships/slideLayout" Target="../slideLayouts/slideLayout238.xml"/>
</Relationships>
</file>

<file path=ppt/slideMasters/_rels/slideMaster239.xml.rels><?xml version="1.0" encoding="UTF-8"?>
<Relationships xmlns="http://schemas.openxmlformats.org/package/2006/relationships"><Relationship Id="rId1" Type="http://schemas.openxmlformats.org/officeDocument/2006/relationships/theme" Target="../theme/theme239.xml"/><Relationship Id="rId2" Type="http://schemas.openxmlformats.org/officeDocument/2006/relationships/slideLayout" Target="../slideLayouts/slideLayout239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40.xml.rels><?xml version="1.0" encoding="UTF-8"?>
<Relationships xmlns="http://schemas.openxmlformats.org/package/2006/relationships"><Relationship Id="rId1" Type="http://schemas.openxmlformats.org/officeDocument/2006/relationships/theme" Target="../theme/theme240.xml"/><Relationship Id="rId2" Type="http://schemas.openxmlformats.org/officeDocument/2006/relationships/slideLayout" Target="../slideLayouts/slideLayout240.xml"/>
</Relationships>
</file>

<file path=ppt/slideMasters/_rels/slideMaster241.xml.rels><?xml version="1.0" encoding="UTF-8"?>
<Relationships xmlns="http://schemas.openxmlformats.org/package/2006/relationships"><Relationship Id="rId1" Type="http://schemas.openxmlformats.org/officeDocument/2006/relationships/theme" Target="../theme/theme241.xml"/><Relationship Id="rId2" Type="http://schemas.openxmlformats.org/officeDocument/2006/relationships/slideLayout" Target="../slideLayouts/slideLayout241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7" r:id="rId2"/>
  </p:sldLayoutIdLst>
</p:sldMaster>
</file>

<file path=ppt/slideMasters/slideMaster1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9" r:id="rId2"/>
  </p:sldLayoutIdLst>
</p:sldMaster>
</file>

<file path=ppt/slideMasters/slideMaster1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1" r:id="rId2"/>
  </p:sldLayoutIdLst>
</p:sldMaster>
</file>

<file path=ppt/slideMasters/slideMaster1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3" r:id="rId2"/>
  </p:sldLayoutIdLst>
</p:sldMaster>
</file>

<file path=ppt/slideMasters/slideMaster1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5" r:id="rId2"/>
  </p:sldLayoutIdLst>
</p:sldMaster>
</file>

<file path=ppt/slideMasters/slideMaster1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7" r:id="rId2"/>
  </p:sldLayoutIdLst>
</p:sldMaster>
</file>

<file path=ppt/slideMasters/slideMaster1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9" r:id="rId2"/>
  </p:sldLayoutIdLst>
</p:sldMaster>
</file>

<file path=ppt/slideMasters/slideMaster1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81" r:id="rId2"/>
  </p:sldLayoutIdLst>
</p:sldMaster>
</file>

<file path=ppt/slideMasters/slideMaster1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</p:sldLayoutIdLst>
</p:sldMaster>
</file>

<file path=ppt/slideMasters/slideMaster1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5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7" r:id="rId2"/>
  </p:sldLayoutIdLst>
</p:sldMaster>
</file>

<file path=ppt/slideMasters/slideMaster1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89" r:id="rId2"/>
  </p:sldLayoutIdLst>
</p:sldMaster>
</file>

<file path=ppt/slideMasters/slideMaster1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1" r:id="rId2"/>
  </p:sldLayoutIdLst>
</p:sldMaster>
</file>

<file path=ppt/slideMasters/slideMaster1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3" r:id="rId2"/>
  </p:sldLayoutIdLst>
</p:sldMaster>
</file>

<file path=ppt/slideMasters/slideMaster1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5" r:id="rId2"/>
  </p:sldLayoutIdLst>
</p:sldMaster>
</file>

<file path=ppt/slideMasters/slideMaster1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7" r:id="rId2"/>
  </p:sldLayoutIdLst>
</p:sldMaster>
</file>

<file path=ppt/slideMasters/slideMaster1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9" r:id="rId2"/>
  </p:sldLayoutIdLst>
</p:sldMaster>
</file>

<file path=ppt/slideMasters/slideMaster1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1" r:id="rId2"/>
  </p:sldLayoutIdLst>
</p:sldMaster>
</file>

<file path=ppt/slideMasters/slideMaster1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3" r:id="rId2"/>
  </p:sldLayoutIdLst>
</p:sldMaster>
</file>

<file path=ppt/slideMasters/slideMaster1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05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7" r:id="rId2"/>
  </p:sldLayoutIdLst>
</p:sldMaster>
</file>

<file path=ppt/slideMasters/slideMaster1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9" r:id="rId2"/>
  </p:sldLayoutIdLst>
</p:sldMaster>
</file>

<file path=ppt/slideMasters/slideMaster1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1" r:id="rId2"/>
  </p:sldLayoutIdLst>
</p:sldMaster>
</file>

<file path=ppt/slideMasters/slideMaster1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13" r:id="rId2"/>
  </p:sldLayoutIdLst>
</p:sldMaster>
</file>

<file path=ppt/slideMasters/slideMaster1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5" r:id="rId2"/>
  </p:sldLayoutIdLst>
</p:sldMaster>
</file>

<file path=ppt/slideMasters/slideMaster1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7" r:id="rId2"/>
  </p:sldLayoutIdLst>
</p:sldMaster>
</file>

<file path=ppt/slideMasters/slideMaster1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9" r:id="rId2"/>
  </p:sldLayoutIdLst>
</p:sldMaster>
</file>

<file path=ppt/slideMasters/slideMaster1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1" r:id="rId2"/>
  </p:sldLayoutIdLst>
</p:sldMaster>
</file>

<file path=ppt/slideMasters/slideMaster1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3" r:id="rId2"/>
  </p:sldLayoutIdLst>
</p:sldMaster>
</file>

<file path=ppt/slideMasters/slideMaster1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5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7" r:id="rId2"/>
  </p:sldLayoutIdLst>
</p:sldMaster>
</file>

<file path=ppt/slideMasters/slideMaster1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29" r:id="rId2"/>
  </p:sldLayoutIdLst>
</p:sldMaster>
</file>

<file path=ppt/slideMasters/slideMaster1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1" r:id="rId2"/>
  </p:sldLayoutIdLst>
</p:sldMaster>
</file>

<file path=ppt/slideMasters/slideMaster1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3" r:id="rId2"/>
  </p:sldLayoutIdLst>
</p:sldMaster>
</file>

<file path=ppt/slideMasters/slideMaster1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5" r:id="rId2"/>
  </p:sldLayoutIdLst>
</p:sldMaster>
</file>

<file path=ppt/slideMasters/slideMaster1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7" r:id="rId2"/>
  </p:sldLayoutIdLst>
</p:sldMaster>
</file>

<file path=ppt/slideMasters/slideMaster1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9" r:id="rId2"/>
  </p:sldLayoutIdLst>
</p:sldMaster>
</file>

<file path=ppt/slideMasters/slideMaster1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1" r:id="rId2"/>
  </p:sldLayoutIdLst>
</p:sldMaster>
</file>

<file path=ppt/slideMasters/slideMaster1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3" r:id="rId2"/>
  </p:sldLayoutIdLst>
</p:sldMaster>
</file>

<file path=ppt/slideMasters/slideMaster1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7" r:id="rId2"/>
  </p:sldLayoutIdLst>
</p:sldMaster>
</file>

<file path=ppt/slideMasters/slideMaster1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9" r:id="rId2"/>
  </p:sldLayoutIdLst>
</p:sldMaster>
</file>

<file path=ppt/slideMasters/slideMaster1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1" r:id="rId2"/>
  </p:sldLayoutIdLst>
</p:sldMaster>
</file>

<file path=ppt/slideMasters/slideMaster1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53" r:id="rId2"/>
  </p:sldLayoutIdLst>
</p:sldMaster>
</file>

<file path=ppt/slideMasters/slideMaster1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5" r:id="rId2"/>
  </p:sldLayoutIdLst>
</p:sldMaster>
</file>

<file path=ppt/slideMasters/slideMaster1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7" r:id="rId2"/>
  </p:sldLayoutIdLst>
</p:sldMaster>
</file>

<file path=ppt/slideMasters/slideMaster1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9" r:id="rId2"/>
  </p:sldLayoutIdLst>
</p:sldMaster>
</file>

<file path=ppt/slideMasters/slideMaster1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1" r:id="rId2"/>
  </p:sldLayoutIdLst>
</p:sldMaster>
</file>

<file path=ppt/slideMasters/slideMaster1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3" r:id="rId2"/>
  </p:sldLayoutIdLst>
</p:sldMaster>
</file>

<file path=ppt/slideMasters/slideMaster1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5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7" r:id="rId2"/>
  </p:sldLayoutIdLst>
</p:sldMaster>
</file>

<file path=ppt/slideMasters/slideMaster1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9" r:id="rId2"/>
  </p:sldLayoutIdLst>
</p:sldMaster>
</file>

<file path=ppt/slideMasters/slideMaster1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1" r:id="rId2"/>
  </p:sldLayoutIdLst>
</p:sldMaster>
</file>

<file path=ppt/slideMasters/slideMaster1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3" r:id="rId2"/>
  </p:sldLayoutIdLst>
</p:sldMaster>
</file>

<file path=ppt/slideMasters/slideMaster1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5" r:id="rId2"/>
  </p:sldLayoutIdLst>
</p:sldMaster>
</file>

<file path=ppt/slideMasters/slideMaster1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77" r:id="rId2"/>
  </p:sldLayoutIdLst>
</p:sldMaster>
</file>

<file path=ppt/slideMasters/slideMaster1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9" r:id="rId2"/>
  </p:sldLayoutIdLst>
</p:sldMaster>
</file>

<file path=ppt/slideMasters/slideMaster1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1" r:id="rId2"/>
  </p:sldLayoutIdLst>
</p:sldMaster>
</file>

<file path=ppt/slideMasters/slideMaster1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3" r:id="rId2"/>
  </p:sldLayoutIdLst>
</p:sldMaster>
</file>

<file path=ppt/slideMasters/slideMaster1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85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7" r:id="rId2"/>
  </p:sldLayoutIdLst>
</p:sldMaster>
</file>

<file path=ppt/slideMasters/slideMaster1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9" r:id="rId2"/>
  </p:sldLayoutIdLst>
</p:sldMaster>
</file>

<file path=ppt/slideMasters/slideMaster1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1" r:id="rId2"/>
  </p:sldLayoutIdLst>
</p:sldMaster>
</file>

<file path=ppt/slideMasters/slideMaster1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3" r:id="rId2"/>
  </p:sldLayoutIdLst>
</p:sldMaster>
</file>

<file path=ppt/slideMasters/slideMaster1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5" r:id="rId2"/>
  </p:sldLayoutIdLst>
</p:sldMaster>
</file>

<file path=ppt/slideMasters/slideMaster1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7" r:id="rId2"/>
  </p:sldLayoutIdLst>
</p:sldMaster>
</file>

<file path=ppt/slideMasters/slideMaster1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9" r:id="rId2"/>
  </p:sldLayoutIdLst>
</p:sldMaster>
</file>

<file path=ppt/slideMasters/slideMaster1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4001" r:id="rId2"/>
  </p:sldLayoutIdLst>
</p:sldMaster>
</file>

<file path=ppt/slideMasters/slideMaster1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3" r:id="rId2"/>
  </p:sldLayoutIdLst>
</p:sldMaster>
</file>

<file path=ppt/slideMasters/slideMaster1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5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7" r:id="rId2"/>
  </p:sldLayoutIdLst>
</p:sldMaster>
</file>

<file path=ppt/slideMasters/slideMaster1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9" r:id="rId2"/>
  </p:sldLayoutIdLst>
</p:sldMaster>
</file>

<file path=ppt/slideMasters/slideMaster1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11" r:id="rId2"/>
  </p:sldLayoutIdLst>
</p:sldMaster>
</file>

<file path=ppt/slideMasters/slideMaster1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13" r:id="rId2"/>
  </p:sldLayoutIdLst>
</p:sldMaster>
</file>

<file path=ppt/slideMasters/slideMaster1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15" r:id="rId2"/>
  </p:sldLayoutIdLst>
</p:sldMaster>
</file>

<file path=ppt/slideMasters/slideMaster1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17" r:id="rId2"/>
  </p:sldLayoutIdLst>
</p:sldMaster>
</file>

<file path=ppt/slideMasters/slideMaster1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19" r:id="rId2"/>
  </p:sldLayoutIdLst>
</p:sldMaster>
</file>

<file path=ppt/slideMasters/slideMaster1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21" r:id="rId2"/>
  </p:sldLayoutIdLst>
</p:sldMaster>
</file>

<file path=ppt/slideMasters/slideMaster1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23" r:id="rId2"/>
  </p:sldLayoutIdLst>
</p:sldMaster>
</file>

<file path=ppt/slideMasters/slideMaster1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4025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1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27" r:id="rId2"/>
  </p:sldLayoutIdLst>
</p:sldMaster>
</file>

<file path=ppt/slideMasters/slideMaster1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29" r:id="rId2"/>
  </p:sldLayoutIdLst>
</p:sldMaster>
</file>

<file path=ppt/slideMasters/slideMaster1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31" r:id="rId2"/>
  </p:sldLayoutIdLst>
</p:sldMaster>
</file>

<file path=ppt/slideMasters/slideMaster1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4033" r:id="rId2"/>
  </p:sldLayoutIdLst>
</p:sldMaster>
</file>

<file path=ppt/slideMasters/slideMaster1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35" r:id="rId2"/>
  </p:sldLayoutIdLst>
</p:sldMaster>
</file>

<file path=ppt/slideMasters/slideMaster1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37" r:id="rId2"/>
  </p:sldLayoutIdLst>
</p:sldMaster>
</file>

<file path=ppt/slideMasters/slideMaster1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3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39" r:id="rId2"/>
  </p:sldLayoutIdLst>
</p:sldMaster>
</file>

<file path=ppt/slideMasters/slideMaster1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41" r:id="rId2"/>
  </p:sldLayoutIdLst>
</p:sldMaster>
</file>

<file path=ppt/slideMasters/slideMaster1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43" r:id="rId2"/>
  </p:sldLayoutIdLst>
</p:sldMaster>
</file>

<file path=ppt/slideMasters/slideMaster1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4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47" r:id="rId2"/>
  </p:sldLayoutIdLst>
</p:sldMaster>
</file>

<file path=ppt/slideMasters/slideMaster2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4049" r:id="rId2"/>
  </p:sldLayoutIdLst>
</p:sldMaster>
</file>

<file path=ppt/slideMasters/slideMaster2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51" r:id="rId2"/>
  </p:sldLayoutIdLst>
</p:sldMaster>
</file>

<file path=ppt/slideMasters/slideMaster2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53" r:id="rId2"/>
  </p:sldLayoutIdLst>
</p:sldMaster>
</file>

<file path=ppt/slideMasters/slideMaster2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55" r:id="rId2"/>
  </p:sldLayoutIdLst>
</p:sldMaster>
</file>

<file path=ppt/slideMasters/slideMaster2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57" r:id="rId2"/>
  </p:sldLayoutIdLst>
</p:sldMaster>
</file>

<file path=ppt/slideMasters/slideMaster2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59" r:id="rId2"/>
  </p:sldLayoutIdLst>
</p:sldMaster>
</file>

<file path=ppt/slideMasters/slideMaster2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61" r:id="rId2"/>
  </p:sldLayoutIdLst>
</p:sldMaster>
</file>

<file path=ppt/slideMasters/slideMaster2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63" r:id="rId2"/>
  </p:sldLayoutIdLst>
</p:sldMaster>
</file>

<file path=ppt/slideMasters/slideMaster2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65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67" r:id="rId2"/>
  </p:sldLayoutIdLst>
</p:sldMaster>
</file>

<file path=ppt/slideMasters/slideMaster2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69" r:id="rId2"/>
  </p:sldLayoutIdLst>
</p:sldMaster>
</file>

<file path=ppt/slideMasters/slideMaster2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71" r:id="rId2"/>
  </p:sldLayoutIdLst>
</p:sldMaster>
</file>

<file path=ppt/slideMasters/slideMaster2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4073" r:id="rId2"/>
  </p:sldLayoutIdLst>
</p:sldMaster>
</file>

<file path=ppt/slideMasters/slideMaster2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75" r:id="rId2"/>
  </p:sldLayoutIdLst>
</p:sldMaster>
</file>

<file path=ppt/slideMasters/slideMaster2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77" r:id="rId2"/>
  </p:sldLayoutIdLst>
</p:sldMaster>
</file>

<file path=ppt/slideMasters/slideMaster2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79" r:id="rId2"/>
  </p:sldLayoutIdLst>
</p:sldMaster>
</file>

<file path=ppt/slideMasters/slideMaster2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4081" r:id="rId2"/>
  </p:sldLayoutIdLst>
</p:sldMaster>
</file>

<file path=ppt/slideMasters/slideMaster2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83" r:id="rId2"/>
  </p:sldLayoutIdLst>
</p:sldMaster>
</file>

<file path=ppt/slideMasters/slideMaster2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85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87" r:id="rId2"/>
  </p:sldLayoutIdLst>
</p:sldMaster>
</file>

<file path=ppt/slideMasters/slideMaster2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89" r:id="rId2"/>
  </p:sldLayoutIdLst>
</p:sldMaster>
</file>

<file path=ppt/slideMasters/slideMaster2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91" r:id="rId2"/>
  </p:sldLayoutIdLst>
</p:sldMaster>
</file>

<file path=ppt/slideMasters/slideMaster2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93" r:id="rId2"/>
  </p:sldLayoutIdLst>
</p:sldMaster>
</file>

<file path=ppt/slideMasters/slideMaster2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95" r:id="rId2"/>
  </p:sldLayoutIdLst>
</p:sldMaster>
</file>

<file path=ppt/slideMasters/slideMaster2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4097" r:id="rId2"/>
  </p:sldLayoutIdLst>
</p:sldMaster>
</file>

<file path=ppt/slideMasters/slideMaster2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99" r:id="rId2"/>
  </p:sldLayoutIdLst>
</p:sldMaster>
</file>

<file path=ppt/slideMasters/slideMaster2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01" r:id="rId2"/>
  </p:sldLayoutIdLst>
</p:sldMaster>
</file>

<file path=ppt/slideMasters/slideMaster2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03" r:id="rId2"/>
  </p:sldLayoutIdLst>
</p:sldMaster>
</file>

<file path=ppt/slideMasters/slideMaster2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05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07" r:id="rId2"/>
  </p:sldLayoutIdLst>
</p:sldMaster>
</file>

<file path=ppt/slideMasters/slideMaster2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09" r:id="rId2"/>
  </p:sldLayoutIdLst>
</p:sldMaster>
</file>

<file path=ppt/slideMasters/slideMaster2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11" r:id="rId2"/>
  </p:sldLayoutIdLst>
</p:sldMaster>
</file>

<file path=ppt/slideMasters/slideMaster2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13" r:id="rId2"/>
  </p:sldLayoutIdLst>
</p:sldMaster>
</file>

<file path=ppt/slideMasters/slideMaster2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15" r:id="rId2"/>
  </p:sldLayoutIdLst>
</p:sldMaster>
</file>

<file path=ppt/slideMasters/slideMaster2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17" r:id="rId2"/>
  </p:sldLayoutIdLst>
</p:sldMaster>
</file>

<file path=ppt/slideMasters/slideMaster2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19" r:id="rId2"/>
  </p:sldLayoutIdLst>
</p:sldMaster>
</file>

<file path=ppt/slideMasters/slideMaster2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21" r:id="rId2"/>
  </p:sldLayoutIdLst>
</p:sldMaster>
</file>

<file path=ppt/slideMasters/slideMaster2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4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4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23" r:id="rId2"/>
  </p:sldLayoutIdLst>
</p:sldMaster>
</file>

<file path=ppt/slideMasters/slideMaster2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25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27" r:id="rId2"/>
  </p:sldLayoutIdLst>
</p:sldMaster>
</file>

<file path=ppt/slideMasters/slideMaster2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2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0400" cy="152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129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8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9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9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4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9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7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49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youtu.be/LmNh9S1ivlI?si=a81SuzzH0JtYSAU6" TargetMode="External"/><Relationship Id="rId2" Type="http://schemas.openxmlformats.org/officeDocument/2006/relationships/slideLayout" Target="../slideLayouts/slideLayout24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CustomShape 1"/>
          <p:cNvSpPr/>
          <p:nvPr/>
        </p:nvSpPr>
        <p:spPr>
          <a:xfrm>
            <a:off x="1690920" y="4427640"/>
            <a:ext cx="3505680" cy="289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4400" spc="-1" strike="noStrike">
                <a:solidFill>
                  <a:srgbClr val="ffffff"/>
                </a:solidFill>
                <a:latin typeface="Cambria"/>
                <a:ea typeface="DejaVu Sans"/>
              </a:rPr>
              <a:t>3° dimanche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400" spc="-1" strike="noStrike">
                <a:solidFill>
                  <a:srgbClr val="ffffff"/>
                </a:solidFill>
                <a:latin typeface="Cambria"/>
                <a:ea typeface="DejaVu Sans"/>
              </a:rPr>
              <a:t>de Carême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08/03/2026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(année A)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CustomShape 19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296" name="CustomShape 17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Rends-nous la joie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D’être sauvés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nos lèvres publieront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Ta louange.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Raffermis nos pas,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nous recréer,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Mets en nous, Seigneur,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cœur nouveau !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CustomShape 18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298" name="CustomShape 20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(3ème dimanche - année A)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4. Assis au bord du puits,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Aux côtés de Jésus,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nous reposerons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Des peines de la route.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puisera pour nous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À la source de vie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L’eau vive de l’Esprit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fortifie.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CustomShape 2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300" name="CustomShape 2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Rends-nous la joie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D’être sauvés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nos lèvres publieront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Ta louange.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Raffermis nos pas,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nous recréer,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Mets en nous, Seigneur,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cœur nouveau !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CustomShape 23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302" name="CustomShape 24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(4ème dimanche - année A)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5. Comme à l’aveugle-né,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tu touches et recrées,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ouvriras nos yeux,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mieux te reconnaître.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pourrons témoigner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sans peur affirmer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 tu es la lumière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 notre nuit.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CustomShape 25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304" name="CustomShape 26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Rends-nous la joie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D’être sauvés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nos lèvres publieront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Ta louange.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Raffermis nos pas,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nous recréer,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Mets en nous, Seigneur,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cœur nouveau !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CustomShape 27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306" name="CustomShape 28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(5ème dimanche - année A)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6. Avec Marthe et Marie,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pleuras ton ami.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viens pour nous sauver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invites à croire.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Oui, nous croyons, Jésus,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source de vie,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vraiment le Christ,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Fils de Dieu.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CustomShape 29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308" name="CustomShape 30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Rends-nous la joie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D’être sauvés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nos lèvres publieront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Ta louange.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Raffermis nos pas,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nous recréer,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Mets en nous, Seigneur,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cœur nouveau !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CustomShape 1"/>
          <p:cNvSpPr/>
          <p:nvPr/>
        </p:nvSpPr>
        <p:spPr>
          <a:xfrm>
            <a:off x="368280" y="2124000"/>
            <a:ext cx="6118560" cy="454320"/>
          </a:xfrm>
          <a:custGeom>
            <a:avLst/>
            <a:gdLst>
              <a:gd name="textAreaLeft" fmla="*/ 0 w 6118560"/>
              <a:gd name="textAreaRight" fmla="*/ 6118920 w 6118560"/>
              <a:gd name="textAreaTop" fmla="*/ 0 h 454320"/>
              <a:gd name="textAreaBottom" fmla="*/ 454680 h 454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0" name="CustomShape 2"/>
          <p:cNvSpPr/>
          <p:nvPr/>
        </p:nvSpPr>
        <p:spPr>
          <a:xfrm>
            <a:off x="404640" y="2268360"/>
            <a:ext cx="6047280" cy="1570320"/>
          </a:xfrm>
          <a:custGeom>
            <a:avLst/>
            <a:gdLst>
              <a:gd name="textAreaLeft" fmla="*/ 0 w 6047280"/>
              <a:gd name="textAreaRight" fmla="*/ 6047640 w 6047280"/>
              <a:gd name="textAreaTop" fmla="*/ 0 h 1570320"/>
              <a:gd name="textAreaBottom" fmla="*/ 1570680 h 157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1" name="CustomShape 3"/>
          <p:cNvSpPr/>
          <p:nvPr/>
        </p:nvSpPr>
        <p:spPr>
          <a:xfrm>
            <a:off x="765000" y="2124000"/>
            <a:ext cx="5326560" cy="2681640"/>
          </a:xfrm>
          <a:custGeom>
            <a:avLst/>
            <a:gdLst>
              <a:gd name="textAreaLeft" fmla="*/ 0 w 5326560"/>
              <a:gd name="textAreaRight" fmla="*/ 5326920 w 5326560"/>
              <a:gd name="textAreaTop" fmla="*/ 0 h 2681640"/>
              <a:gd name="textAreaBottom" fmla="*/ 2682000 h 2681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2" name="CustomShape 4"/>
          <p:cNvSpPr/>
          <p:nvPr/>
        </p:nvSpPr>
        <p:spPr>
          <a:xfrm>
            <a:off x="525600" y="2124000"/>
            <a:ext cx="5802480" cy="3238560"/>
          </a:xfrm>
          <a:custGeom>
            <a:avLst/>
            <a:gdLst>
              <a:gd name="textAreaLeft" fmla="*/ 0 w 5802480"/>
              <a:gd name="textAreaRight" fmla="*/ 5802840 w 5802480"/>
              <a:gd name="textAreaTop" fmla="*/ 0 h 3238560"/>
              <a:gd name="textAreaBottom" fmla="*/ 3238920 h 3238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3" name="CustomShape 5"/>
          <p:cNvSpPr/>
          <p:nvPr/>
        </p:nvSpPr>
        <p:spPr>
          <a:xfrm>
            <a:off x="331920" y="1692360"/>
            <a:ext cx="6189840" cy="3794040"/>
          </a:xfrm>
          <a:custGeom>
            <a:avLst/>
            <a:gdLst>
              <a:gd name="textAreaLeft" fmla="*/ 0 w 6189840"/>
              <a:gd name="textAreaRight" fmla="*/ 6190200 w 6189840"/>
              <a:gd name="textAreaTop" fmla="*/ 0 h 3794040"/>
              <a:gd name="textAreaBottom" fmla="*/ 3794400 h 3794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4" name="CustomShape 6"/>
          <p:cNvSpPr/>
          <p:nvPr/>
        </p:nvSpPr>
        <p:spPr>
          <a:xfrm>
            <a:off x="285840" y="287280"/>
            <a:ext cx="6337440" cy="82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prends pitié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DU PARTAGE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1600" spc="-1" strike="noStrike">
                <a:solidFill>
                  <a:srgbClr val="ffffff"/>
                </a:solidFill>
                <a:latin typeface="Arial"/>
                <a:ea typeface="DejaVu Sans"/>
              </a:rPr>
              <a:t>Texte et musique : Pascal &amp; Étienne DANIEL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ton peuple rassemblé par ta parole,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Seigneur, prends pitié.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ton peuple sanctifié par ton Esprit,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Ô Christ, prends pitié.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Ô Christ, prends pitié.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 ton peuple racheté par ton sang,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Seigneur, prends pitié.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3" name="Picture 3" descr=""/>
          <p:cNvPicPr/>
          <p:nvPr/>
        </p:nvPicPr>
        <p:blipFill>
          <a:blip r:embed="rId1"/>
          <a:stretch/>
        </p:blipFill>
        <p:spPr>
          <a:xfrm>
            <a:off x="332640" y="268200"/>
            <a:ext cx="6191640" cy="860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CustomShape 1"/>
          <p:cNvSpPr/>
          <p:nvPr/>
        </p:nvSpPr>
        <p:spPr>
          <a:xfrm>
            <a:off x="0" y="216000"/>
            <a:ext cx="6857640" cy="75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200" spc="-1" strike="noStrike">
                <a:solidFill>
                  <a:srgbClr val="ffffff"/>
                </a:solidFill>
                <a:latin typeface="Cambria"/>
                <a:ea typeface="DejaVu Sans"/>
              </a:rPr>
              <a:t>Psaume 94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Aujourd’hui,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ne fermons pas notre cœur,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mais écoutons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voix du Seigneur.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1. Venez, crions de joie pour le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acclamons notre Rocher, notre salut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Allons jusqu’à lui en rendant grâce,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par nos hymnes de fête acclamons-le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2. Entrez, inclinez-vous, prosternez-vous,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adorons le Seigneur qui nous a faits.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Oui, il est notre Dieu 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Aft>
                <a:spcPts val="1701"/>
              </a:spcAf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nous sommes le peuple qu’il conduit.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3. Aujourd’hui écouterez-vous sa parole ?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 Ne fermez pas votre cœur comme au désert,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où vos pères m’ont tenté et provoqué,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pourtant ils avaient vu mon exploit. »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7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8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9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CustomShape 1"/>
          <p:cNvSpPr/>
          <p:nvPr/>
        </p:nvSpPr>
        <p:spPr>
          <a:xfrm>
            <a:off x="0" y="4643280"/>
            <a:ext cx="6856920" cy="21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ACCLAMATION A L’ÉVANGILE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parole Seigneur est vérité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ta loi délivrance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1" name="CustomShape 2"/>
          <p:cNvSpPr/>
          <p:nvPr/>
        </p:nvSpPr>
        <p:spPr>
          <a:xfrm>
            <a:off x="-2619360" y="5024520"/>
            <a:ext cx="7776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2" name="Picture 7" descr=""/>
          <p:cNvPicPr/>
          <p:nvPr/>
        </p:nvPicPr>
        <p:blipFill>
          <a:blip r:embed="rId1"/>
          <a:stretch/>
        </p:blipFill>
        <p:spPr>
          <a:xfrm>
            <a:off x="-100080" y="1754280"/>
            <a:ext cx="7072920" cy="5058360"/>
          </a:xfrm>
          <a:prstGeom prst="rect">
            <a:avLst/>
          </a:prstGeom>
          <a:ln w="0">
            <a:noFill/>
          </a:ln>
        </p:spPr>
      </p:pic>
      <p:sp>
        <p:nvSpPr>
          <p:cNvPr id="1323" name="CustomShape 1"/>
          <p:cNvSpPr/>
          <p:nvPr/>
        </p:nvSpPr>
        <p:spPr>
          <a:xfrm>
            <a:off x="0" y="6804000"/>
            <a:ext cx="6856920" cy="23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i="1" lang="fr-BE" sz="2400" spc="-1" strike="noStrike">
                <a:solidFill>
                  <a:srgbClr val="ffff00"/>
                </a:solidFill>
                <a:latin typeface="Cambria"/>
                <a:ea typeface="DejaVu Sans"/>
              </a:rPr>
              <a:t>Si tu savais le don de Dieu…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i="1" lang="fr-BE" sz="2400" spc="-1" strike="noStrike">
                <a:solidFill>
                  <a:srgbClr val="ffff00"/>
                </a:solidFill>
                <a:latin typeface="Cambria"/>
                <a:ea typeface="DejaVu Sans"/>
              </a:rPr>
              <a:t>Celui qui boira de l’eau que je lui donnerai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i="1" lang="fr-BE" sz="2400" spc="-1" strike="noStrike">
                <a:solidFill>
                  <a:srgbClr val="ffff00"/>
                </a:solidFill>
                <a:latin typeface="Cambria"/>
                <a:ea typeface="DejaVu Sans"/>
              </a:rPr>
              <a:t>…</a:t>
            </a:r>
            <a:r>
              <a:rPr b="1" i="1" lang="fr-BE" sz="2400" spc="-1" strike="noStrike">
                <a:solidFill>
                  <a:srgbClr val="ffff00"/>
                </a:solidFill>
                <a:latin typeface="Cambria"/>
                <a:ea typeface="DejaVu Sans"/>
              </a:rPr>
              <a:t>n’aura plus jamais soif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i="1" lang="fr-BE" sz="2400" spc="-1" strike="noStrike">
                <a:solidFill>
                  <a:srgbClr val="ffff00"/>
                </a:solidFill>
                <a:latin typeface="Cambria"/>
                <a:ea typeface="DejaVu Sans"/>
              </a:rPr>
              <a:t>…</a:t>
            </a:r>
            <a:r>
              <a:rPr b="1" i="1" lang="fr-BE" sz="2400" spc="-1" strike="noStrike">
                <a:solidFill>
                  <a:srgbClr val="ffff00"/>
                </a:solidFill>
                <a:latin typeface="Cambria"/>
                <a:ea typeface="DejaVu Sans"/>
              </a:rPr>
              <a:t>deviendra en lui source jaillissante de vie éternelle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CustomShape 1"/>
          <p:cNvSpPr/>
          <p:nvPr/>
        </p:nvSpPr>
        <p:spPr>
          <a:xfrm>
            <a:off x="288000" y="5880960"/>
            <a:ext cx="6119280" cy="173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Microsoft YaHei"/>
              </a:rPr>
              <a:t>Seigneur Dieu de bonté, notre père du ciel, entends, entends nos prières.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CustomShape 1"/>
          <p:cNvSpPr/>
          <p:nvPr/>
        </p:nvSpPr>
        <p:spPr>
          <a:xfrm>
            <a:off x="288000" y="648000"/>
            <a:ext cx="6191280" cy="67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OFFERTOIRE: Ouvre mes yeux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1. Ouvre mes yeux,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aux merveilles de ton amour.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Je suis l'aveugle sur le chemin,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guéris-moi, je veux te voir (bis).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2. Ouvre mes mains,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qui se ferment pour tout garder.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Le pauvre a faim devant ma maison,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apprends-moi à partager (bis).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3. Fais que je marche,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aussi dur que soit le chemin.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Je veux te suivre jusqu'à la croix,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viens me prendre par la main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CustomShape 1"/>
          <p:cNvSpPr/>
          <p:nvPr/>
        </p:nvSpPr>
        <p:spPr>
          <a:xfrm>
            <a:off x="288000" y="648000"/>
            <a:ext cx="6191280" cy="482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4. Fais que j'entende,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tous mes frères qui crient vers moi.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A leur souffrance et à leurs appels,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que mon cœur ne soit pas sourd (bis).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5. Garde ma foi,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tant de voix proclamant ta mort.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Quand vient le soir et le poids du jour,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Calibri"/>
              </a:rPr>
              <a:t>ô Seigneur, reste avec moi! (bis)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4" name="Picture 2" descr=""/>
          <p:cNvPicPr/>
          <p:nvPr/>
        </p:nvPicPr>
        <p:blipFill>
          <a:blip r:embed="rId1"/>
          <a:stretch/>
        </p:blipFill>
        <p:spPr>
          <a:xfrm>
            <a:off x="0" y="3727440"/>
            <a:ext cx="6856920" cy="487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CustomShape 1"/>
          <p:cNvSpPr/>
          <p:nvPr/>
        </p:nvSpPr>
        <p:spPr>
          <a:xfrm>
            <a:off x="368280" y="2124000"/>
            <a:ext cx="6120000" cy="455760"/>
          </a:xfrm>
          <a:custGeom>
            <a:avLst/>
            <a:gdLst>
              <a:gd name="textAreaLeft" fmla="*/ 0 w 6120000"/>
              <a:gd name="textAreaRight" fmla="*/ 6120360 w 6120000"/>
              <a:gd name="textAreaTop" fmla="*/ 0 h 455760"/>
              <a:gd name="textAreaBottom" fmla="*/ 456120 h 455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8" name="CustomShape 2"/>
          <p:cNvSpPr/>
          <p:nvPr/>
        </p:nvSpPr>
        <p:spPr>
          <a:xfrm>
            <a:off x="404640" y="2268360"/>
            <a:ext cx="6047280" cy="1570680"/>
          </a:xfrm>
          <a:custGeom>
            <a:avLst/>
            <a:gdLst>
              <a:gd name="textAreaLeft" fmla="*/ 0 w 6047280"/>
              <a:gd name="textAreaRight" fmla="*/ 6047640 w 6047280"/>
              <a:gd name="textAreaTop" fmla="*/ 0 h 1570680"/>
              <a:gd name="textAreaBottom" fmla="*/ 1571040 h 1570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9" name="CustomShape 3"/>
          <p:cNvSpPr/>
          <p:nvPr/>
        </p:nvSpPr>
        <p:spPr>
          <a:xfrm>
            <a:off x="765000" y="2124000"/>
            <a:ext cx="5326560" cy="2683080"/>
          </a:xfrm>
          <a:custGeom>
            <a:avLst/>
            <a:gdLst>
              <a:gd name="textAreaLeft" fmla="*/ 0 w 5326560"/>
              <a:gd name="textAreaRight" fmla="*/ 5326920 w 5326560"/>
              <a:gd name="textAreaTop" fmla="*/ 0 h 2683080"/>
              <a:gd name="textAreaBottom" fmla="*/ 2683440 h 2683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0" name="CustomShape 4"/>
          <p:cNvSpPr/>
          <p:nvPr/>
        </p:nvSpPr>
        <p:spPr>
          <a:xfrm>
            <a:off x="525600" y="2124000"/>
            <a:ext cx="5803920" cy="3239280"/>
          </a:xfrm>
          <a:custGeom>
            <a:avLst/>
            <a:gdLst>
              <a:gd name="textAreaLeft" fmla="*/ 0 w 5803920"/>
              <a:gd name="textAreaRight" fmla="*/ 5804280 w 5803920"/>
              <a:gd name="textAreaTop" fmla="*/ 0 h 3239280"/>
              <a:gd name="textAreaBottom" fmla="*/ 3239640 h 3239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1" name="CustomShape 5"/>
          <p:cNvSpPr/>
          <p:nvPr/>
        </p:nvSpPr>
        <p:spPr>
          <a:xfrm>
            <a:off x="331920" y="1692360"/>
            <a:ext cx="6191280" cy="3795480"/>
          </a:xfrm>
          <a:custGeom>
            <a:avLst/>
            <a:gdLst>
              <a:gd name="textAreaLeft" fmla="*/ 0 w 6191280"/>
              <a:gd name="textAreaRight" fmla="*/ 6191640 w 6191280"/>
              <a:gd name="textAreaTop" fmla="*/ 0 h 3795480"/>
              <a:gd name="textAreaBottom" fmla="*/ 3795840 h 3795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2" name="CustomShape 6"/>
          <p:cNvSpPr/>
          <p:nvPr/>
        </p:nvSpPr>
        <p:spPr>
          <a:xfrm>
            <a:off x="136800" y="1434960"/>
            <a:ext cx="6589080" cy="612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Saint,  le Seigneur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Messe du Partage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Saint ! Saint ! Saint 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Seigneur, Dieu de l'univers 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ciel et la terre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sont remplis de ta gloire.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Hosanna au plus haut des cieux.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 soit celui qui vient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nom du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Hosanna au plus haut des cieux.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4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5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6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7" name="CustomShape 5"/>
          <p:cNvSpPr/>
          <p:nvPr/>
        </p:nvSpPr>
        <p:spPr>
          <a:xfrm>
            <a:off x="331920" y="1692360"/>
            <a:ext cx="6191640" cy="35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CustomShape 1"/>
          <p:cNvSpPr/>
          <p:nvPr/>
        </p:nvSpPr>
        <p:spPr>
          <a:xfrm>
            <a:off x="368280" y="2124000"/>
            <a:ext cx="6120000" cy="455760"/>
          </a:xfrm>
          <a:custGeom>
            <a:avLst/>
            <a:gdLst>
              <a:gd name="textAreaLeft" fmla="*/ 0 w 6120000"/>
              <a:gd name="textAreaRight" fmla="*/ 6120360 w 6120000"/>
              <a:gd name="textAreaTop" fmla="*/ 0 h 455760"/>
              <a:gd name="textAreaBottom" fmla="*/ 456120 h 455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9" name="CustomShape 2"/>
          <p:cNvSpPr/>
          <p:nvPr/>
        </p:nvSpPr>
        <p:spPr>
          <a:xfrm>
            <a:off x="404640" y="2268360"/>
            <a:ext cx="6047280" cy="1570680"/>
          </a:xfrm>
          <a:custGeom>
            <a:avLst/>
            <a:gdLst>
              <a:gd name="textAreaLeft" fmla="*/ 0 w 6047280"/>
              <a:gd name="textAreaRight" fmla="*/ 6047640 w 6047280"/>
              <a:gd name="textAreaTop" fmla="*/ 0 h 1570680"/>
              <a:gd name="textAreaBottom" fmla="*/ 1571040 h 1570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0" name="CustomShape 3"/>
          <p:cNvSpPr/>
          <p:nvPr/>
        </p:nvSpPr>
        <p:spPr>
          <a:xfrm>
            <a:off x="765000" y="2124000"/>
            <a:ext cx="5326560" cy="2683080"/>
          </a:xfrm>
          <a:custGeom>
            <a:avLst/>
            <a:gdLst>
              <a:gd name="textAreaLeft" fmla="*/ 0 w 5326560"/>
              <a:gd name="textAreaRight" fmla="*/ 5326920 w 5326560"/>
              <a:gd name="textAreaTop" fmla="*/ 0 h 2683080"/>
              <a:gd name="textAreaBottom" fmla="*/ 2683440 h 2683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1" name="CustomShape 4"/>
          <p:cNvSpPr/>
          <p:nvPr/>
        </p:nvSpPr>
        <p:spPr>
          <a:xfrm>
            <a:off x="525600" y="2124000"/>
            <a:ext cx="5803920" cy="3239280"/>
          </a:xfrm>
          <a:custGeom>
            <a:avLst/>
            <a:gdLst>
              <a:gd name="textAreaLeft" fmla="*/ 0 w 5803920"/>
              <a:gd name="textAreaRight" fmla="*/ 5804280 w 5803920"/>
              <a:gd name="textAreaTop" fmla="*/ 0 h 3239280"/>
              <a:gd name="textAreaBottom" fmla="*/ 3239640 h 3239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2" name="CustomShape 5"/>
          <p:cNvSpPr/>
          <p:nvPr/>
        </p:nvSpPr>
        <p:spPr>
          <a:xfrm>
            <a:off x="331920" y="1692360"/>
            <a:ext cx="6191280" cy="3795480"/>
          </a:xfrm>
          <a:custGeom>
            <a:avLst/>
            <a:gdLst>
              <a:gd name="textAreaLeft" fmla="*/ 0 w 6191280"/>
              <a:gd name="textAreaRight" fmla="*/ 6191640 w 6191280"/>
              <a:gd name="textAreaTop" fmla="*/ 0 h 3795480"/>
              <a:gd name="textAreaBottom" fmla="*/ 3795840 h 3795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3" name="CustomShape 6"/>
          <p:cNvSpPr/>
          <p:nvPr/>
        </p:nvSpPr>
        <p:spPr>
          <a:xfrm>
            <a:off x="235080" y="2092680"/>
            <a:ext cx="6386400" cy="667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Anamnèse 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Messe du Partage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Proclamons le mystère de la foi.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 qui étais mort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toi qui es vivant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sauveur,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viens, Seigneur Jésus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br>
              <a:rPr sz="1800"/>
            </a:br>
            <a:br>
              <a:rPr sz="2400"/>
            </a:b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4" name="Image 806" descr=""/>
          <p:cNvPicPr/>
          <p:nvPr/>
        </p:nvPicPr>
        <p:blipFill>
          <a:blip r:embed="rId1"/>
          <a:stretch/>
        </p:blipFill>
        <p:spPr>
          <a:xfrm>
            <a:off x="-6120" y="-14400"/>
            <a:ext cx="6917040" cy="972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5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000" cy="286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CustomShape 1"/>
          <p:cNvSpPr/>
          <p:nvPr/>
        </p:nvSpPr>
        <p:spPr>
          <a:xfrm>
            <a:off x="343080" y="366840"/>
            <a:ext cx="6171120" cy="152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7" name="CustomShape 2"/>
          <p:cNvSpPr/>
          <p:nvPr/>
        </p:nvSpPr>
        <p:spPr>
          <a:xfrm>
            <a:off x="0" y="0"/>
            <a:ext cx="359280" cy="3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CustomShape 1"/>
          <p:cNvSpPr/>
          <p:nvPr/>
        </p:nvSpPr>
        <p:spPr>
          <a:xfrm>
            <a:off x="368280" y="2124000"/>
            <a:ext cx="6120000" cy="455760"/>
          </a:xfrm>
          <a:custGeom>
            <a:avLst/>
            <a:gdLst>
              <a:gd name="textAreaLeft" fmla="*/ 0 w 6120000"/>
              <a:gd name="textAreaRight" fmla="*/ 6120360 w 6120000"/>
              <a:gd name="textAreaTop" fmla="*/ 0 h 455760"/>
              <a:gd name="textAreaBottom" fmla="*/ 456120 h 455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9" name="CustomShape 2"/>
          <p:cNvSpPr/>
          <p:nvPr/>
        </p:nvSpPr>
        <p:spPr>
          <a:xfrm>
            <a:off x="404640" y="2268360"/>
            <a:ext cx="6047280" cy="1570680"/>
          </a:xfrm>
          <a:custGeom>
            <a:avLst/>
            <a:gdLst>
              <a:gd name="textAreaLeft" fmla="*/ 0 w 6047280"/>
              <a:gd name="textAreaRight" fmla="*/ 6047640 w 6047280"/>
              <a:gd name="textAreaTop" fmla="*/ 0 h 1570680"/>
              <a:gd name="textAreaBottom" fmla="*/ 1571040 h 1570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0" name="CustomShape 3"/>
          <p:cNvSpPr/>
          <p:nvPr/>
        </p:nvSpPr>
        <p:spPr>
          <a:xfrm>
            <a:off x="765000" y="2124000"/>
            <a:ext cx="5326560" cy="2683080"/>
          </a:xfrm>
          <a:custGeom>
            <a:avLst/>
            <a:gdLst>
              <a:gd name="textAreaLeft" fmla="*/ 0 w 5326560"/>
              <a:gd name="textAreaRight" fmla="*/ 5326920 w 5326560"/>
              <a:gd name="textAreaTop" fmla="*/ 0 h 2683080"/>
              <a:gd name="textAreaBottom" fmla="*/ 2683440 h 2683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1" name="CustomShape 4"/>
          <p:cNvSpPr/>
          <p:nvPr/>
        </p:nvSpPr>
        <p:spPr>
          <a:xfrm>
            <a:off x="525600" y="2124000"/>
            <a:ext cx="5803920" cy="3239280"/>
          </a:xfrm>
          <a:custGeom>
            <a:avLst/>
            <a:gdLst>
              <a:gd name="textAreaLeft" fmla="*/ 0 w 5803920"/>
              <a:gd name="textAreaRight" fmla="*/ 5804280 w 5803920"/>
              <a:gd name="textAreaTop" fmla="*/ 0 h 3239280"/>
              <a:gd name="textAreaBottom" fmla="*/ 3239640 h 3239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2" name="CustomShape 5"/>
          <p:cNvSpPr/>
          <p:nvPr/>
        </p:nvSpPr>
        <p:spPr>
          <a:xfrm>
            <a:off x="331920" y="1692360"/>
            <a:ext cx="6191280" cy="3795480"/>
          </a:xfrm>
          <a:custGeom>
            <a:avLst/>
            <a:gdLst>
              <a:gd name="textAreaLeft" fmla="*/ 0 w 6191280"/>
              <a:gd name="textAreaRight" fmla="*/ 6191640 w 6191280"/>
              <a:gd name="textAreaTop" fmla="*/ 0 h 3795480"/>
              <a:gd name="textAreaBottom" fmla="*/ 3795840 h 3795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3" name="CustomShape 6"/>
          <p:cNvSpPr/>
          <p:nvPr/>
        </p:nvSpPr>
        <p:spPr>
          <a:xfrm>
            <a:off x="287280" y="287280"/>
            <a:ext cx="6294960" cy="776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Agneau de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Messe du Partage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Agneau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enlèves le péché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Agneau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enlèves le péché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Agneau de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enlèves le péché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la paix.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" name="Picture 2" descr=""/>
          <p:cNvPicPr/>
          <p:nvPr/>
        </p:nvPicPr>
        <p:blipFill>
          <a:blip r:embed="rId1"/>
          <a:stretch/>
        </p:blipFill>
        <p:spPr>
          <a:xfrm>
            <a:off x="-100080" y="1754280"/>
            <a:ext cx="7072920" cy="5058360"/>
          </a:xfrm>
          <a:prstGeom prst="rect">
            <a:avLst/>
          </a:prstGeom>
          <a:ln w="0">
            <a:noFill/>
          </a:ln>
        </p:spPr>
      </p:pic>
      <p:sp>
        <p:nvSpPr>
          <p:cNvPr id="1355" name="CustomShape 1"/>
          <p:cNvSpPr/>
          <p:nvPr/>
        </p:nvSpPr>
        <p:spPr>
          <a:xfrm>
            <a:off x="0" y="6804000"/>
            <a:ext cx="6856920" cy="23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i="1" lang="fr-BE" sz="2400" spc="-1" strike="noStrike">
                <a:solidFill>
                  <a:srgbClr val="ffff00"/>
                </a:solidFill>
                <a:latin typeface="Cambria"/>
                <a:ea typeface="DejaVu Sans"/>
              </a:rPr>
              <a:t>Si tu savais le don de Dieu…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i="1" lang="fr-BE" sz="2400" spc="-1" strike="noStrike">
                <a:solidFill>
                  <a:srgbClr val="ffff00"/>
                </a:solidFill>
                <a:latin typeface="Cambria"/>
                <a:ea typeface="DejaVu Sans"/>
              </a:rPr>
              <a:t>Celui qui boira de l’eau que je lui donnerai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i="1" lang="fr-BE" sz="2400" spc="-1" strike="noStrike">
                <a:solidFill>
                  <a:srgbClr val="ffff00"/>
                </a:solidFill>
                <a:latin typeface="Cambria"/>
                <a:ea typeface="DejaVu Sans"/>
              </a:rPr>
              <a:t>…</a:t>
            </a:r>
            <a:r>
              <a:rPr b="1" i="1" lang="fr-BE" sz="2400" spc="-1" strike="noStrike">
                <a:solidFill>
                  <a:srgbClr val="ffff00"/>
                </a:solidFill>
                <a:latin typeface="Cambria"/>
                <a:ea typeface="DejaVu Sans"/>
              </a:rPr>
              <a:t>n’aura plus jamais soif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i="1" lang="fr-BE" sz="2400" spc="-1" strike="noStrike">
                <a:solidFill>
                  <a:srgbClr val="ffff00"/>
                </a:solidFill>
                <a:latin typeface="Cambria"/>
                <a:ea typeface="DejaVu Sans"/>
              </a:rPr>
              <a:t>…</a:t>
            </a:r>
            <a:r>
              <a:rPr b="1" i="1" lang="fr-BE" sz="2400" spc="-1" strike="noStrike">
                <a:solidFill>
                  <a:srgbClr val="ffff00"/>
                </a:solidFill>
                <a:latin typeface="Cambria"/>
                <a:ea typeface="DejaVu Sans"/>
              </a:rPr>
              <a:t>deviendra en lui source jaillissante de vie éternelle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CustomShape 1"/>
          <p:cNvSpPr/>
          <p:nvPr/>
        </p:nvSpPr>
        <p:spPr>
          <a:xfrm>
            <a:off x="-99360" y="6479640"/>
            <a:ext cx="6956280" cy="266328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rgbClr val="000000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c9211e"/>
                </a:solidFill>
                <a:latin typeface="Cambria"/>
                <a:ea typeface="DejaVu Sans"/>
              </a:rPr>
              <a:t>Seigneur,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c9211e"/>
                </a:solidFill>
                <a:latin typeface="Cambria"/>
                <a:ea typeface="DejaVu Sans"/>
              </a:rPr>
              <a:t>rends-moi avide chaque jour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c9211e"/>
                </a:solidFill>
                <a:latin typeface="Cambria"/>
                <a:ea typeface="DejaVu Sans"/>
              </a:rPr>
              <a:t>de l’eau vive que ta parole me donne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7" name="Image 819" descr=""/>
          <p:cNvPicPr/>
          <p:nvPr/>
        </p:nvPicPr>
        <p:blipFill>
          <a:blip r:embed="rId1"/>
          <a:stretch/>
        </p:blipFill>
        <p:spPr>
          <a:xfrm>
            <a:off x="0" y="0"/>
            <a:ext cx="7464600" cy="647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CustomShape 1"/>
          <p:cNvSpPr/>
          <p:nvPr/>
        </p:nvSpPr>
        <p:spPr>
          <a:xfrm>
            <a:off x="-171360" y="2124000"/>
            <a:ext cx="7028280" cy="532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br>
              <a:rPr sz="1800"/>
            </a:br>
            <a:br>
              <a:rPr sz="1800"/>
            </a:b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9" name="CustomShape 2"/>
          <p:cNvSpPr/>
          <p:nvPr/>
        </p:nvSpPr>
        <p:spPr>
          <a:xfrm>
            <a:off x="189000" y="121320"/>
            <a:ext cx="6407640" cy="806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COMMUNION : Toi tu es tout Seigneur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Refrain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Toi tu es tout Seigneur, je ne suis rien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Toi tu es pour mon cœur le temps qui vient.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1. Car le temps de l’amour est si fort quand on aime, quand on aime vraiment (x2).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2. Car le pain partagé, c’est la joie quand on aime, quand on aime vraiment (x2).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3. Car tes mains créent la fête pour demain si tu aimes, si tu aimes vraiment (x2).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CustomShape 1"/>
          <p:cNvSpPr/>
          <p:nvPr/>
        </p:nvSpPr>
        <p:spPr>
          <a:xfrm>
            <a:off x="198360" y="286560"/>
            <a:ext cx="6424920" cy="748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360" algn="ctr" defTabSz="914400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defTabSz="914400">
              <a:lnSpc>
                <a:spcPct val="8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ACTION DE GRÂCE : Victoire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defTabSz="914400">
              <a:lnSpc>
                <a:spcPct val="8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defTabSz="914400">
              <a:lnSpc>
                <a:spcPct val="8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Refrain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defTabSz="914400">
              <a:lnSpc>
                <a:spcPct val="8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Victoire, tu régneras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defTabSz="914400">
              <a:lnSpc>
                <a:spcPct val="8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Ô Croix, tu nous sauveras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defTabSz="914400">
              <a:lnSpc>
                <a:spcPct val="8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defTabSz="914400">
              <a:lnSpc>
                <a:spcPct val="8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1 - Rayonne sur le monde qui cherche la vérité, Ô Croix source féconde d'amour et de liberté.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defTabSz="914400">
              <a:lnSpc>
                <a:spcPct val="8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defTabSz="914400">
              <a:lnSpc>
                <a:spcPct val="8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2 - Redonne la vaillance au pauvre et au malheureux ; C'est toi, notre espérance, qui nous mènera vers Dieu.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defTabSz="914400">
              <a:lnSpc>
                <a:spcPct val="8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360" defTabSz="914400">
              <a:lnSpc>
                <a:spcPct val="8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3 - Rassemble tous nos frères à l'ombre de tes grands bras. Par toi, Dieu notre Père au ciel nous accueillera.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2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3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4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65" name="Image 5" descr=""/>
          <p:cNvPicPr/>
          <p:nvPr/>
        </p:nvPicPr>
        <p:blipFill>
          <a:blip r:embed="rId1"/>
          <a:srcRect l="6548" t="15708" r="37913" b="7147"/>
          <a:stretch/>
        </p:blipFill>
        <p:spPr>
          <a:xfrm>
            <a:off x="0" y="1547640"/>
            <a:ext cx="6856920" cy="5831640"/>
          </a:xfrm>
          <a:prstGeom prst="rect">
            <a:avLst/>
          </a:prstGeom>
          <a:ln w="0">
            <a:noFill/>
          </a:ln>
        </p:spPr>
      </p:pic>
      <p:pic>
        <p:nvPicPr>
          <p:cNvPr id="1366" name="Image 6" descr=""/>
          <p:cNvPicPr/>
          <p:nvPr/>
        </p:nvPicPr>
        <p:blipFill>
          <a:blip r:embed="rId2"/>
          <a:srcRect l="63782" t="84844" r="8813" b="0"/>
          <a:stretch/>
        </p:blipFill>
        <p:spPr>
          <a:xfrm>
            <a:off x="2431440" y="741240"/>
            <a:ext cx="3959280" cy="1453680"/>
          </a:xfrm>
          <a:prstGeom prst="rect">
            <a:avLst/>
          </a:prstGeom>
          <a:ln w="0">
            <a:noFill/>
          </a:ln>
        </p:spPr>
      </p:pic>
      <p:pic>
        <p:nvPicPr>
          <p:cNvPr id="1367" name="Image 7" descr=""/>
          <p:cNvPicPr/>
          <p:nvPr/>
        </p:nvPicPr>
        <p:blipFill>
          <a:blip r:embed="rId3"/>
          <a:srcRect l="63782" t="24452" r="8813" b="49717"/>
          <a:stretch/>
        </p:blipFill>
        <p:spPr>
          <a:xfrm>
            <a:off x="1268640" y="6540480"/>
            <a:ext cx="3455280" cy="227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CustomShape 7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286" name="CustomShape 8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Rends-nous la joie d'être sauvés.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Voici le temps de Dieu,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 moment consacré,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Allons à sa rencontre,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Entrons en sa présence.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Quarante jours durant,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D’un pas vif et joyeux,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Marchons sur ses chemins,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l’unité.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" name="Picture 3" descr=""/>
          <p:cNvPicPr/>
          <p:nvPr/>
        </p:nvPicPr>
        <p:blipFill>
          <a:blip r:embed="rId1"/>
          <a:stretch/>
        </p:blipFill>
        <p:spPr>
          <a:xfrm>
            <a:off x="-603360" y="3132000"/>
            <a:ext cx="8036280" cy="503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CustomShape 1"/>
          <p:cNvSpPr/>
          <p:nvPr/>
        </p:nvSpPr>
        <p:spPr>
          <a:xfrm>
            <a:off x="130320" y="5049720"/>
            <a:ext cx="65966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0" name="CustomShape 2"/>
          <p:cNvSpPr/>
          <p:nvPr/>
        </p:nvSpPr>
        <p:spPr>
          <a:xfrm>
            <a:off x="-31680" y="4448160"/>
            <a:ext cx="69156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1" name="CustomShape 3"/>
          <p:cNvSpPr/>
          <p:nvPr/>
        </p:nvSpPr>
        <p:spPr>
          <a:xfrm>
            <a:off x="432000" y="1383120"/>
            <a:ext cx="6047280" cy="630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ENVOI : VIERGE SAINTE, DIEU T'A CHOISIE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1. Vierge Sainte, Dieu t'a choisie, Devant toute éternité. Pour nous donner son fils bien‐aimé, Pleine de grâce, nous t'acclamons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Refrain :  Ave, Ave, Ave Maria ! (bis)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2. Ô Marie, refuge très sûr Pour les hommes tes enfants. Tu nous comprends et veilles sur nous, Pleine de grâce, nous te louons!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Refrain :  Ave, Ave, Ave Maria !(bis)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CustomShape 1"/>
          <p:cNvSpPr/>
          <p:nvPr/>
        </p:nvSpPr>
        <p:spPr>
          <a:xfrm>
            <a:off x="130320" y="5049720"/>
            <a:ext cx="65966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3" name="CustomShape 2"/>
          <p:cNvSpPr/>
          <p:nvPr/>
        </p:nvSpPr>
        <p:spPr>
          <a:xfrm>
            <a:off x="-31680" y="4448160"/>
            <a:ext cx="69156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4" name="CustomShape 3"/>
          <p:cNvSpPr/>
          <p:nvPr/>
        </p:nvSpPr>
        <p:spPr>
          <a:xfrm>
            <a:off x="432000" y="1565280"/>
            <a:ext cx="6047280" cy="594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3. Tu demeures près de nos vies Nos mystères et nos espoirs.  Pour que la joie remplisse nos cœurs, Pleine de grâce, nous t'acclamons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Refrain :  Ave, Ave, Ave Maria ! (bis)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4. Ô Marie modèle éclatant Pour le monde d'aujourd'hui. Tu nous apprends ce qu'est la beauté, Pleine de grâce, nous t'admirons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Refrain :  Ave, Ave, Ave Maria ! (bis)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CustomShape 1"/>
          <p:cNvSpPr/>
          <p:nvPr/>
        </p:nvSpPr>
        <p:spPr>
          <a:xfrm>
            <a:off x="130320" y="5049720"/>
            <a:ext cx="65966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6" name="CustomShape 2"/>
          <p:cNvSpPr/>
          <p:nvPr/>
        </p:nvSpPr>
        <p:spPr>
          <a:xfrm>
            <a:off x="-31680" y="4448160"/>
            <a:ext cx="69156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7" name="CustomShape 3"/>
          <p:cNvSpPr/>
          <p:nvPr/>
        </p:nvSpPr>
        <p:spPr>
          <a:xfrm>
            <a:off x="288000" y="675360"/>
            <a:ext cx="6047280" cy="630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5. Tu nous mènes auprès de ton fils Qui nous par les de l'amour. Il nous apprend ce qu'est le pardon, Pleine de grâce, nous t'écoutons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Refrain :  Ave, Ave, Ave Maria ! (bis)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6. Rendons gloire au Père très bon À son fils ressuscité Au Saint‐Esprit qui vit en nos cœurs Dans tous les siècles des siècles! Amen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Refrain :  Ave, Ave, Ave Maria ! (bis)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CustomShape 1"/>
          <p:cNvSpPr/>
          <p:nvPr/>
        </p:nvSpPr>
        <p:spPr>
          <a:xfrm>
            <a:off x="0" y="395280"/>
            <a:ext cx="6855480" cy="136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A TOUS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9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6400" cy="538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CustomShape 9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288" name="CustomShape 10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Rends-nous la joie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D’être sauvés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nos lèvres publieront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Ta louange.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Raffermis nos pas,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nous recréer,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Mets en nous, Seigneur,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cœur nouveau !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CustomShape 1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290" name="CustomShape 1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(1er dimanche)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Guidés par son Esprit,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irons au désert,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écouter sa voix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creux de nos silences.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laisserons les biens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captivent nos cœurs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Pour vivre l’essentiel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Dieu seul suffit.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CustomShape 13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292" name="CustomShape 14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Rends-nous la joie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D’être sauvés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nos lèvres publieront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Ta louange.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Raffermis nos pas,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 nous recréer,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Mets en nous, Seigneur,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cœur nouveau !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CustomShape 15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294" name="CustomShape 16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(2ème dimanche)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Là-haut sur la montagne,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Emmenés à l’écart,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connaîtrons le Fils,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nous verrons sa gloire.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goûterons la joie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rester près de lui.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Voyez comme il est bon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l’écouter.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3951</TotalTime>
  <Application>LibreOffice/24.2.0.3$Windows_X86_64 LibreOffice_project/da48488a73ddd66ea24cf16bbc4f7b9c08e9bea1</Application>
  <AppVersion>15.0000</AppVersion>
  <Words>747</Words>
  <Paragraphs>304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2026-02-26T19:38:59Z</dcterms:modified>
  <cp:revision>117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7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47</vt:i4>
  </property>
</Properties>
</file>