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62.xml.rels" ContentType="application/vnd.openxmlformats-package.relationships+xml"/>
  <Override PartName="/ppt/notesSlides/_rels/notesSlide63.xml.rels" ContentType="application/vnd.openxmlformats-package.relationships+xml"/>
  <Override PartName="/ppt/notesSlides/_rels/notesSlide64.xml.rels" ContentType="application/vnd.openxmlformats-package.relationships+xml"/>
  <Override PartName="/ppt/notesSlides/_rels/notesSlide65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8.gif" ContentType="image/gif"/>
  <Override PartName="/ppt/media/image4.jpeg" ContentType="image/jpeg"/>
  <Override PartName="/ppt/media/image11.png" ContentType="image/png"/>
  <Override PartName="/ppt/media/image5.jpeg" ContentType="image/jpeg"/>
  <Override PartName="/ppt/media/image7.png" ContentType="image/png"/>
  <Override PartName="/ppt/media/image6.jpeg" ContentType="image/jpeg"/>
  <Override PartName="/ppt/media/image9.png" ContentType="image/png"/>
  <Override PartName="/ppt/media/image10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</p:sldMasterIdLst>
  <p:notesMasterIdLst>
    <p:notesMasterId r:id="rId88"/>
  </p:notesMasterIdLst>
  <p:sldIdLst>
    <p:sldId id="256" r:id="rId89"/>
    <p:sldId id="257" r:id="rId90"/>
    <p:sldId id="258" r:id="rId91"/>
    <p:sldId id="259" r:id="rId92"/>
    <p:sldId id="260" r:id="rId93"/>
    <p:sldId id="261" r:id="rId94"/>
    <p:sldId id="262" r:id="rId95"/>
    <p:sldId id="263" r:id="rId96"/>
    <p:sldId id="264" r:id="rId97"/>
    <p:sldId id="265" r:id="rId98"/>
    <p:sldId id="266" r:id="rId99"/>
    <p:sldId id="267" r:id="rId100"/>
    <p:sldId id="268" r:id="rId101"/>
    <p:sldId id="269" r:id="rId102"/>
    <p:sldId id="270" r:id="rId103"/>
    <p:sldId id="271" r:id="rId104"/>
    <p:sldId id="272" r:id="rId105"/>
    <p:sldId id="273" r:id="rId106"/>
    <p:sldId id="274" r:id="rId107"/>
    <p:sldId id="275" r:id="rId108"/>
    <p:sldId id="276" r:id="rId109"/>
    <p:sldId id="277" r:id="rId110"/>
    <p:sldId id="278" r:id="rId111"/>
    <p:sldId id="279" r:id="rId112"/>
    <p:sldId id="280" r:id="rId113"/>
    <p:sldId id="281" r:id="rId114"/>
    <p:sldId id="282" r:id="rId115"/>
    <p:sldId id="283" r:id="rId116"/>
    <p:sldId id="284" r:id="rId117"/>
    <p:sldId id="285" r:id="rId118"/>
    <p:sldId id="286" r:id="rId119"/>
    <p:sldId id="287" r:id="rId120"/>
    <p:sldId id="288" r:id="rId121"/>
    <p:sldId id="289" r:id="rId122"/>
    <p:sldId id="290" r:id="rId123"/>
    <p:sldId id="291" r:id="rId124"/>
    <p:sldId id="292" r:id="rId125"/>
    <p:sldId id="293" r:id="rId126"/>
    <p:sldId id="294" r:id="rId127"/>
    <p:sldId id="295" r:id="rId128"/>
    <p:sldId id="296" r:id="rId129"/>
    <p:sldId id="297" r:id="rId130"/>
    <p:sldId id="298" r:id="rId131"/>
    <p:sldId id="299" r:id="rId132"/>
    <p:sldId id="300" r:id="rId133"/>
    <p:sldId id="301" r:id="rId134"/>
    <p:sldId id="302" r:id="rId135"/>
    <p:sldId id="303" r:id="rId136"/>
    <p:sldId id="304" r:id="rId137"/>
    <p:sldId id="305" r:id="rId138"/>
    <p:sldId id="306" r:id="rId139"/>
    <p:sldId id="307" r:id="rId140"/>
    <p:sldId id="308" r:id="rId141"/>
    <p:sldId id="309" r:id="rId142"/>
    <p:sldId id="310" r:id="rId143"/>
    <p:sldId id="311" r:id="rId144"/>
    <p:sldId id="312" r:id="rId145"/>
    <p:sldId id="313" r:id="rId146"/>
    <p:sldId id="314" r:id="rId147"/>
    <p:sldId id="315" r:id="rId148"/>
    <p:sldId id="316" r:id="rId149"/>
    <p:sldId id="317" r:id="rId150"/>
    <p:sldId id="318" r:id="rId151"/>
    <p:sldId id="319" r:id="rId152"/>
    <p:sldId id="320" r:id="rId153"/>
    <p:sldId id="321" r:id="rId154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notesMaster" Target="notesMasters/notesMaster1.xml"/><Relationship Id="rId89" Type="http://schemas.openxmlformats.org/officeDocument/2006/relationships/slide" Target="slides/slide1.xml"/><Relationship Id="rId90" Type="http://schemas.openxmlformats.org/officeDocument/2006/relationships/slide" Target="slides/slide2.xml"/><Relationship Id="rId91" Type="http://schemas.openxmlformats.org/officeDocument/2006/relationships/slide" Target="slides/slide3.xml"/><Relationship Id="rId92" Type="http://schemas.openxmlformats.org/officeDocument/2006/relationships/slide" Target="slides/slide4.xml"/><Relationship Id="rId93" Type="http://schemas.openxmlformats.org/officeDocument/2006/relationships/slide" Target="slides/slide5.xml"/><Relationship Id="rId94" Type="http://schemas.openxmlformats.org/officeDocument/2006/relationships/slide" Target="slides/slide6.xml"/><Relationship Id="rId95" Type="http://schemas.openxmlformats.org/officeDocument/2006/relationships/slide" Target="slides/slide7.xml"/><Relationship Id="rId96" Type="http://schemas.openxmlformats.org/officeDocument/2006/relationships/slide" Target="slides/slide8.xml"/><Relationship Id="rId97" Type="http://schemas.openxmlformats.org/officeDocument/2006/relationships/slide" Target="slides/slide9.xml"/><Relationship Id="rId98" Type="http://schemas.openxmlformats.org/officeDocument/2006/relationships/slide" Target="slides/slide10.xml"/><Relationship Id="rId99" Type="http://schemas.openxmlformats.org/officeDocument/2006/relationships/slide" Target="slides/slide11.xml"/><Relationship Id="rId100" Type="http://schemas.openxmlformats.org/officeDocument/2006/relationships/slide" Target="slides/slide12.xml"/><Relationship Id="rId101" Type="http://schemas.openxmlformats.org/officeDocument/2006/relationships/slide" Target="slides/slide13.xml"/><Relationship Id="rId102" Type="http://schemas.openxmlformats.org/officeDocument/2006/relationships/slide" Target="slides/slide14.xml"/><Relationship Id="rId103" Type="http://schemas.openxmlformats.org/officeDocument/2006/relationships/slide" Target="slides/slide15.xml"/><Relationship Id="rId104" Type="http://schemas.openxmlformats.org/officeDocument/2006/relationships/slide" Target="slides/slide16.xml"/><Relationship Id="rId105" Type="http://schemas.openxmlformats.org/officeDocument/2006/relationships/slide" Target="slides/slide17.xml"/><Relationship Id="rId106" Type="http://schemas.openxmlformats.org/officeDocument/2006/relationships/slide" Target="slides/slide18.xml"/><Relationship Id="rId107" Type="http://schemas.openxmlformats.org/officeDocument/2006/relationships/slide" Target="slides/slide19.xml"/><Relationship Id="rId108" Type="http://schemas.openxmlformats.org/officeDocument/2006/relationships/slide" Target="slides/slide20.xml"/><Relationship Id="rId109" Type="http://schemas.openxmlformats.org/officeDocument/2006/relationships/slide" Target="slides/slide21.xml"/><Relationship Id="rId110" Type="http://schemas.openxmlformats.org/officeDocument/2006/relationships/slide" Target="slides/slide22.xml"/><Relationship Id="rId111" Type="http://schemas.openxmlformats.org/officeDocument/2006/relationships/slide" Target="slides/slide23.xml"/><Relationship Id="rId112" Type="http://schemas.openxmlformats.org/officeDocument/2006/relationships/slide" Target="slides/slide24.xml"/><Relationship Id="rId113" Type="http://schemas.openxmlformats.org/officeDocument/2006/relationships/slide" Target="slides/slide25.xml"/><Relationship Id="rId114" Type="http://schemas.openxmlformats.org/officeDocument/2006/relationships/slide" Target="slides/slide26.xml"/><Relationship Id="rId115" Type="http://schemas.openxmlformats.org/officeDocument/2006/relationships/slide" Target="slides/slide27.xml"/><Relationship Id="rId116" Type="http://schemas.openxmlformats.org/officeDocument/2006/relationships/slide" Target="slides/slide28.xml"/><Relationship Id="rId117" Type="http://schemas.openxmlformats.org/officeDocument/2006/relationships/slide" Target="slides/slide29.xml"/><Relationship Id="rId118" Type="http://schemas.openxmlformats.org/officeDocument/2006/relationships/slide" Target="slides/slide30.xml"/><Relationship Id="rId119" Type="http://schemas.openxmlformats.org/officeDocument/2006/relationships/slide" Target="slides/slide31.xml"/><Relationship Id="rId120" Type="http://schemas.openxmlformats.org/officeDocument/2006/relationships/slide" Target="slides/slide32.xml"/><Relationship Id="rId121" Type="http://schemas.openxmlformats.org/officeDocument/2006/relationships/slide" Target="slides/slide33.xml"/><Relationship Id="rId122" Type="http://schemas.openxmlformats.org/officeDocument/2006/relationships/slide" Target="slides/slide34.xml"/><Relationship Id="rId123" Type="http://schemas.openxmlformats.org/officeDocument/2006/relationships/slide" Target="slides/slide35.xml"/><Relationship Id="rId124" Type="http://schemas.openxmlformats.org/officeDocument/2006/relationships/slide" Target="slides/slide36.xml"/><Relationship Id="rId125" Type="http://schemas.openxmlformats.org/officeDocument/2006/relationships/slide" Target="slides/slide37.xml"/><Relationship Id="rId126" Type="http://schemas.openxmlformats.org/officeDocument/2006/relationships/slide" Target="slides/slide38.xml"/><Relationship Id="rId127" Type="http://schemas.openxmlformats.org/officeDocument/2006/relationships/slide" Target="slides/slide39.xml"/><Relationship Id="rId128" Type="http://schemas.openxmlformats.org/officeDocument/2006/relationships/slide" Target="slides/slide40.xml"/><Relationship Id="rId129" Type="http://schemas.openxmlformats.org/officeDocument/2006/relationships/slide" Target="slides/slide41.xml"/><Relationship Id="rId130" Type="http://schemas.openxmlformats.org/officeDocument/2006/relationships/slide" Target="slides/slide42.xml"/><Relationship Id="rId131" Type="http://schemas.openxmlformats.org/officeDocument/2006/relationships/slide" Target="slides/slide43.xml"/><Relationship Id="rId132" Type="http://schemas.openxmlformats.org/officeDocument/2006/relationships/slide" Target="slides/slide44.xml"/><Relationship Id="rId133" Type="http://schemas.openxmlformats.org/officeDocument/2006/relationships/slide" Target="slides/slide45.xml"/><Relationship Id="rId134" Type="http://schemas.openxmlformats.org/officeDocument/2006/relationships/slide" Target="slides/slide46.xml"/><Relationship Id="rId135" Type="http://schemas.openxmlformats.org/officeDocument/2006/relationships/slide" Target="slides/slide47.xml"/><Relationship Id="rId136" Type="http://schemas.openxmlformats.org/officeDocument/2006/relationships/slide" Target="slides/slide48.xml"/><Relationship Id="rId137" Type="http://schemas.openxmlformats.org/officeDocument/2006/relationships/slide" Target="slides/slide49.xml"/><Relationship Id="rId138" Type="http://schemas.openxmlformats.org/officeDocument/2006/relationships/slide" Target="slides/slide50.xml"/><Relationship Id="rId139" Type="http://schemas.openxmlformats.org/officeDocument/2006/relationships/slide" Target="slides/slide51.xml"/><Relationship Id="rId140" Type="http://schemas.openxmlformats.org/officeDocument/2006/relationships/slide" Target="slides/slide52.xml"/><Relationship Id="rId141" Type="http://schemas.openxmlformats.org/officeDocument/2006/relationships/slide" Target="slides/slide53.xml"/><Relationship Id="rId142" Type="http://schemas.openxmlformats.org/officeDocument/2006/relationships/slide" Target="slides/slide54.xml"/><Relationship Id="rId143" Type="http://schemas.openxmlformats.org/officeDocument/2006/relationships/slide" Target="slides/slide55.xml"/><Relationship Id="rId144" Type="http://schemas.openxmlformats.org/officeDocument/2006/relationships/slide" Target="slides/slide56.xml"/><Relationship Id="rId145" Type="http://schemas.openxmlformats.org/officeDocument/2006/relationships/slide" Target="slides/slide57.xml"/><Relationship Id="rId146" Type="http://schemas.openxmlformats.org/officeDocument/2006/relationships/slide" Target="slides/slide58.xml"/><Relationship Id="rId147" Type="http://schemas.openxmlformats.org/officeDocument/2006/relationships/slide" Target="slides/slide59.xml"/><Relationship Id="rId148" Type="http://schemas.openxmlformats.org/officeDocument/2006/relationships/slide" Target="slides/slide60.xml"/><Relationship Id="rId149" Type="http://schemas.openxmlformats.org/officeDocument/2006/relationships/slide" Target="slides/slide61.xml"/><Relationship Id="rId150" Type="http://schemas.openxmlformats.org/officeDocument/2006/relationships/slide" Target="slides/slide62.xml"/><Relationship Id="rId151" Type="http://schemas.openxmlformats.org/officeDocument/2006/relationships/slide" Target="slides/slide63.xml"/><Relationship Id="rId152" Type="http://schemas.openxmlformats.org/officeDocument/2006/relationships/slide" Target="slides/slide64.xml"/><Relationship Id="rId153" Type="http://schemas.openxmlformats.org/officeDocument/2006/relationships/slide" Target="slides/slide65.xml"/><Relationship Id="rId154" Type="http://schemas.openxmlformats.org/officeDocument/2006/relationships/slide" Target="slides/slide66.xml"/><Relationship Id="rId15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5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6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535AB2E0-C4A8-4C0A-B741-78A09F728693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_rels/notesSlide64.xml.rels><?xml version="1.0" encoding="UTF-8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
</Relationships>
</file>

<file path=ppt/notesSlides/_rels/notesSlide65.xml.rels><?xml version="1.0" encoding="UTF-8"?>
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
</Relationship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5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5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54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5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5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3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6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65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6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69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2777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400" cy="15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0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0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0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0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0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0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0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0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8.gif"/><Relationship Id="rId2" Type="http://schemas.openxmlformats.org/officeDocument/2006/relationships/slideLayout" Target="../slideLayouts/slideLayout0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0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0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1728000" y="4444200"/>
            <a:ext cx="3505680" cy="325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4400" spc="-1" strike="noStrike">
                <a:solidFill>
                  <a:srgbClr val="ffffff"/>
                </a:solidFill>
                <a:latin typeface="Cambria"/>
                <a:ea typeface="DejaVu Sans"/>
              </a:rPr>
              <a:t>2° dimanche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400" spc="-1" strike="noStrike">
                <a:solidFill>
                  <a:srgbClr val="ffffff"/>
                </a:solidFill>
                <a:latin typeface="Cambria"/>
                <a:ea typeface="DejaVu Sans"/>
              </a:rPr>
              <a:t>de Carême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01/03/2026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(année A)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9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72" name="CustomShape 16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Rends-nous la joie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D’être sauvés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nos lèvres publieront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Ta louange.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Raffermis nos pas,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nous recréer,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Mets en nous,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cœur nouveau !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7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74" name="CustomShape 18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(3ème dimanche - année A)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4. Assis au bord du puits,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Aux côtés de Jésus,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nous reposerons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peines de la route.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puisera pour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À la source de vie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L’eau vive de l’Esprit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fortifie.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2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76" name="CustomShape 20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Rends-nous la joie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D’être sauvés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nos lèvres publieront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Ta louange.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Raffermis nos pas,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nous recréer,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Mets en nous,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cœur nouveau !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22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78" name="CustomShape 23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(4ème dimanche - année A)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5. Comme à l’aveugle-né,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tu touches et recrées,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ouvriras nos yeux,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mieux te reconnaître.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pourrons témoigner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sans peur affirmer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tu es la lumière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 notre nuit.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24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80" name="CustomShape 25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Rends-nous la joie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D’être sauvés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nos lèvres publieront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Ta louange.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Raffermis nos pas,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nous recréer,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Mets en nous,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cœur nouveau !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26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82" name="CustomShape 27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(5ème dimanche - année A)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6. Avec Marthe et Marie,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pleuras ton ami.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viens pour nous sauver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invites à croire.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Oui, nous croyons, Jésus,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source de vie,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vraiment le Christ,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Fils de Dieu.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28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84" name="CustomShape 29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Rends-nous la joie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D’être sauvés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nos lèvres publieront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Ta louange.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Raffermis nos pas,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nous recréer,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Mets en nous,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cœur nouveau !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400" cy="15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287640" y="155160"/>
            <a:ext cx="6406920" cy="849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 - JESUS, VERBE DE DIEU, KYRIE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Kyrie, Christe, Kyrie Eleison !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1. Jésus, Verbe de Dieu,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Verbe fait chair par 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pécheurs.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2. Jésus, Maître et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humiliée par 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pécheurs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3. Jésus, homme au cœur pur,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homme enchaîné par 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pécheurs.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Image 272" descr=""/>
          <p:cNvPicPr/>
          <p:nvPr/>
        </p:nvPicPr>
        <p:blipFill>
          <a:blip r:embed="rId1"/>
          <a:stretch/>
        </p:blipFill>
        <p:spPr>
          <a:xfrm>
            <a:off x="0" y="1800000"/>
            <a:ext cx="6872760" cy="4247280"/>
          </a:xfrm>
          <a:prstGeom prst="rect">
            <a:avLst/>
          </a:prstGeom>
          <a:ln w="0">
            <a:noFill/>
          </a:ln>
        </p:spPr>
      </p:pic>
      <p:sp>
        <p:nvSpPr>
          <p:cNvPr id="359" name="CustomShape 1"/>
          <p:cNvSpPr/>
          <p:nvPr/>
        </p:nvSpPr>
        <p:spPr>
          <a:xfrm>
            <a:off x="504000" y="7272000"/>
            <a:ext cx="561528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  <a:ea typeface="DejaVu Sans"/>
              </a:rPr>
              <a:t>Carte postale fin des années 30.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0" y="288000"/>
            <a:ext cx="6856920" cy="674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Psaume 32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Seigneur, ton amour soit sur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notre espoir est en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1. Oui, elle est droite, la parole du Seigneur;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il est fidèle en tout ce qu’il fait.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Il aime le bon droit et la justice;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la terre est remplie de son amour.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2. Dieu veille sur ceux qui le craignent,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qui mettent leur espoir en son amour,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délivrer de la mort,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les garder en vie aux jours de famine.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3. Nous attendons notre vie du Seigneur: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il est pour nous un appui, un bouclier.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Que ton amour, Seigneur, soit sur nous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comme notre espoir est en toi!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1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-54360" y="23760"/>
            <a:ext cx="6856920" cy="87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ACCLAMATION A L’ÉVANGILE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 parole est la lumière de mes pas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Ta parole est la lumière de mes pas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lampe sur ma route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Ta parole est la lumière de mes pas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lampe sur ma route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Jésus, parole du Dieu vivant,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ET LOUANGE A TOI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 Christ, lumière pour les peuples,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ET LOUANGE A TOI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CustomShape 2"/>
          <p:cNvSpPr/>
          <p:nvPr/>
        </p:nvSpPr>
        <p:spPr>
          <a:xfrm>
            <a:off x="-2619360" y="5024520"/>
            <a:ext cx="7776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-54360" y="23760"/>
            <a:ext cx="6856920" cy="417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Ta parole est la lumière de mes pas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lampe sur ma route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Ta parole est la lumière de mes pas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lampe sur ma route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-2619360" y="5024520"/>
            <a:ext cx="7776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2" descr=""/>
          <p:cNvPicPr/>
          <p:nvPr/>
        </p:nvPicPr>
        <p:blipFill>
          <a:blip r:embed="rId1"/>
          <a:stretch/>
        </p:blipFill>
        <p:spPr>
          <a:xfrm>
            <a:off x="-49320" y="684360"/>
            <a:ext cx="6933240" cy="824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3336840" y="434484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257040" y="648000"/>
            <a:ext cx="6341760" cy="850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APÔTRES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0" name="CustomShape 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Intentions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80000"/>
              </a:lnSpc>
              <a:spcBef>
                <a:spcPts val="567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Microsoft YaHei"/>
              </a:rPr>
              <a:t>Sur les chemins de la vie,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80000"/>
              </a:lnSpc>
              <a:spcBef>
                <a:spcPts val="567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Microsoft YaHei"/>
              </a:rPr>
              <a:t>sois ma lumière, Seigneur.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"/>
          <p:cNvSpPr/>
          <p:nvPr/>
        </p:nvSpPr>
        <p:spPr>
          <a:xfrm>
            <a:off x="404640" y="2268360"/>
            <a:ext cx="6048720" cy="15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"/>
          <p:cNvSpPr/>
          <p:nvPr/>
        </p:nvSpPr>
        <p:spPr>
          <a:xfrm>
            <a:off x="765000" y="2124000"/>
            <a:ext cx="5328000" cy="26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"/>
          <p:cNvSpPr/>
          <p:nvPr/>
        </p:nvSpPr>
        <p:spPr>
          <a:xfrm>
            <a:off x="525600" y="2124000"/>
            <a:ext cx="5805360" cy="32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"/>
          <p:cNvSpPr/>
          <p:nvPr/>
        </p:nvSpPr>
        <p:spPr>
          <a:xfrm>
            <a:off x="0" y="395280"/>
            <a:ext cx="6858000" cy="716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192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400" spc="-1" strike="noStrike" u="sng">
                <a:solidFill>
                  <a:srgbClr val="ffffff"/>
                </a:solidFill>
                <a:uFillTx/>
                <a:latin typeface="Arial"/>
              </a:rPr>
              <a:t>Il est grand le bonheur de donner</a:t>
            </a:r>
            <a:r>
              <a:rPr b="1" lang="fr-FR" sz="2400" spc="-1" strike="noStrike">
                <a:solidFill>
                  <a:srgbClr val="ffffff"/>
                </a:solidFill>
                <a:latin typeface="Arial"/>
              </a:rPr>
              <a:t> (T48-92)</a:t>
            </a:r>
            <a:br>
              <a:rPr sz="2400"/>
            </a:b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Il est grand le bonheur de donner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Bien plus grand que la joie de recevoir !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Seigneur s'est lui-même donné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Bienheureux qui le suivra,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bienheureux qui le suivra.</a:t>
            </a:r>
            <a:br>
              <a:rPr sz="3200"/>
            </a:br>
            <a:br>
              <a:rPr sz="32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1 - Donner le jour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aux enfants de la nuit,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Donner le feu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quand le froid les surprend,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Donner la flamme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qui brûle et qui luit,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Donner l'espoir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aux marcheurs de ce temps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Picture 7" descr=""/>
          <p:cNvPicPr/>
          <p:nvPr/>
        </p:nvPicPr>
        <p:blipFill>
          <a:blip r:embed="rId1"/>
          <a:stretch/>
        </p:blipFill>
        <p:spPr>
          <a:xfrm>
            <a:off x="0" y="3564000"/>
            <a:ext cx="6856920" cy="456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"/>
          <p:cNvSpPr/>
          <p:nvPr/>
        </p:nvSpPr>
        <p:spPr>
          <a:xfrm>
            <a:off x="0" y="395280"/>
            <a:ext cx="6858000" cy="716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192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Il est grand le bonheur de donner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Bien plus grand que la joie de recevoir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Seigneur s'est lui-même donné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Bienheureux qui le suivra,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bienheureux qui le suivra</a:t>
            </a: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2 - Donner le pain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dans un monde affamé,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Donner l'eau vive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puisée près de Dieu,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Donner de croire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au festin partagé,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Donner le sel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et le vin généreux.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"/>
          <p:cNvSpPr/>
          <p:nvPr/>
        </p:nvSpPr>
        <p:spPr>
          <a:xfrm>
            <a:off x="0" y="395280"/>
            <a:ext cx="6858000" cy="716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192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Il est grand le bonheur de donner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Bien plus grand que la joie de recevoir !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Seigneur s'est lui-même donné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Bienheureux qui le suivra,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bienheureux qui le suivra</a:t>
            </a: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3 - Donner le souffle à tout homme blessé,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Donner le sang qui réveille sa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Donner de vivre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debout dans la paix,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Donner l'audace envoyée par l'Esprit.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"/>
          <p:cNvSpPr/>
          <p:nvPr/>
        </p:nvSpPr>
        <p:spPr>
          <a:xfrm>
            <a:off x="49320" y="620640"/>
            <a:ext cx="6765840" cy="775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Il est grand le bonheur de donner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Bien plus grand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que la joie de recevoir 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Seigneur s'est lui-même donné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Bienheureux qui le suivra,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bienheureux qui le suivra</a:t>
            </a:r>
            <a:br>
              <a:rPr sz="32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</a:rPr>
              <a:t>4 - Donner le fruit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</a:rPr>
              <a:t>du travail de nos mains,</a:t>
            </a:r>
            <a:br>
              <a:rPr sz="3600"/>
            </a:br>
            <a:r>
              <a:rPr b="0" lang="fr-BE" sz="3600" spc="-1" strike="noStrike">
                <a:solidFill>
                  <a:srgbClr val="ffffff"/>
                </a:solidFill>
                <a:latin typeface="Arial"/>
              </a:rPr>
              <a:t>Donner d'apprendre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</a:rPr>
              <a:t>à chercher un trésor,</a:t>
            </a:r>
            <a:br>
              <a:rPr sz="3600"/>
            </a:br>
            <a:r>
              <a:rPr b="0" lang="fr-BE" sz="3600" spc="-1" strike="noStrike">
                <a:solidFill>
                  <a:srgbClr val="ffffff"/>
                </a:solidFill>
                <a:latin typeface="Arial"/>
              </a:rPr>
              <a:t>Donner l'envie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</a:rPr>
              <a:t>de s'ouvrir un chemin,</a:t>
            </a:r>
            <a:br>
              <a:rPr sz="3600"/>
            </a:br>
            <a:r>
              <a:rPr b="0" lang="fr-BE" sz="3600" spc="-1" strike="noStrike">
                <a:solidFill>
                  <a:srgbClr val="ffffff"/>
                </a:solidFill>
                <a:latin typeface="Arial"/>
              </a:rPr>
              <a:t>Donner l'amour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</a:rPr>
              <a:t>qui peut vaincre la mort.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0" y="892440"/>
            <a:ext cx="6857280" cy="777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Times New Roman"/>
              </a:rPr>
              <a:t>SAINT  LE  SEIGNEUR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  (AL 179)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Hosanna, hosanna, hosanna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Au plus haut des cieux 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Hosanna, hosanna, hosanna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Au plus haut des cieux 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Saint, saint, saint le Seigneur Dieu de l’univers.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Le ciel et la terre sont remplis de ta gloire.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Hosanna, hosanna, hosanna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Au plus haut des cieux 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Hosanna, hosanna, hosanna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Au plus haut des cieux 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Béni soit celui qui vient au nom du Seigneur.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Hosanna, hosanna, hosanna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Au plus haut des cieux 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Hosanna, hosanna, hosanna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Au plus haut des cieux 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1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3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4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-45360" y="2664000"/>
            <a:ext cx="6596640" cy="52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Anamnèse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rappelons ta mort,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ATTENDONS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VENUE DANS LA GLOIRE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ATTENDONS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VENUE DANS LA GLOIRE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3520" cy="784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Image 312" descr=""/>
          <p:cNvPicPr/>
          <p:nvPr/>
        </p:nvPicPr>
        <p:blipFill>
          <a:blip r:embed="rId1"/>
          <a:stretch/>
        </p:blipFill>
        <p:spPr>
          <a:xfrm>
            <a:off x="-6120" y="-86400"/>
            <a:ext cx="6863400" cy="972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0" name="CustomShape 3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1" name="CustomShape 4"/>
          <p:cNvSpPr/>
          <p:nvPr/>
        </p:nvSpPr>
        <p:spPr>
          <a:xfrm>
            <a:off x="-171360" y="2915640"/>
            <a:ext cx="7099920" cy="56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Église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000" cy="286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130320" y="5049720"/>
            <a:ext cx="6596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4" name="CustomShape 2"/>
          <p:cNvSpPr/>
          <p:nvPr/>
        </p:nvSpPr>
        <p:spPr>
          <a:xfrm>
            <a:off x="216000" y="2383560"/>
            <a:ext cx="6397200" cy="460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A TOI, DIEU, LA LOUANGE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AGNUS DEI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(AL 201)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Dieu, Agneau de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enlèves le péché du monde.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 (bis)</a:t>
            </a:r>
            <a:br>
              <a:rPr sz="1800"/>
            </a:b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Agneau de Dieu Agneau de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enlèves le péché du monde.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la Paix,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25" name="Image 320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89720" cy="141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Picture 4" descr=""/>
          <p:cNvPicPr/>
          <p:nvPr/>
        </p:nvPicPr>
        <p:blipFill>
          <a:blip r:embed="rId1"/>
          <a:stretch/>
        </p:blipFill>
        <p:spPr>
          <a:xfrm>
            <a:off x="-49320" y="684360"/>
            <a:ext cx="6933240" cy="824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-99360" y="6479640"/>
            <a:ext cx="6956280" cy="266328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rgbClr val="000000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4000" spc="-1" strike="noStrike">
                <a:solidFill>
                  <a:srgbClr val="c9211e"/>
                </a:solidFill>
                <a:latin typeface="Cambria"/>
                <a:ea typeface="DejaVu Sans"/>
              </a:rPr>
              <a:t>Seigneur, 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4000" spc="-1" strike="noStrike">
                <a:solidFill>
                  <a:srgbClr val="c9211e"/>
                </a:solidFill>
                <a:latin typeface="Cambria"/>
                <a:ea typeface="DejaVu Sans"/>
              </a:rPr>
              <a:t>que ton visage s’éclaire…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4000" spc="-1" strike="noStrike">
                <a:solidFill>
                  <a:srgbClr val="c9211e"/>
                </a:solidFill>
                <a:latin typeface="Cambria"/>
                <a:ea typeface="DejaVu Sans"/>
              </a:rPr>
              <a:t>et nous serons sauvés !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8" name="Image 323" descr=""/>
          <p:cNvPicPr/>
          <p:nvPr/>
        </p:nvPicPr>
        <p:blipFill>
          <a:blip r:embed="rId1"/>
          <a:stretch/>
        </p:blipFill>
        <p:spPr>
          <a:xfrm>
            <a:off x="0" y="29160"/>
            <a:ext cx="7431120" cy="644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6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62" name="CustomShape 7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Rends-nous la joie d'être sauvés.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Voici le temps de Dieu,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 moment consacré,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Entrons en sa présence.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Quarante jours durant,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D’un pas vif et joyeux,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Marchons sur ses chemins,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l’unité.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0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TA  NUIT  SERA  LUMIÈRE  DE  MIDI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(G 212)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Si tu dénoues les liens de servitude.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Si tu libères ton frère enchaîné.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nuit de ton chemin sera lumière de midi.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Alors, de tes mains,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pourra naître une source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source qui fait vivre la terre de demain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source qui fait vivre la terre de Dieu.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2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Si tu partages le pain que Dieu te donne.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celui qui est ta propre chair.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nuit de ton amour sera lumière de midi.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Alors, de ton cœur,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pourra sourdre une eau vive,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L’eau vive qui abreuve la terre de demain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L’eau vive qui abreuve la terre de Dieu.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0" y="288000"/>
            <a:ext cx="6856920" cy="842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tu détruis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 qui opprime l’homme.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tu relèves ton frère humilié.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nuit de ton combat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sera lumière de midi.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Alors, de ton pas,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pourra naître une danse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danse qui invente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terre de demain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danse qui invente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terre de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0" y="288000"/>
            <a:ext cx="6856920" cy="842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tu dénonces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mal qui brise l’homme.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tu soutiens ton frère abandonné.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nuit de ton appel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sera lumière de midi.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Alors, de tes yeux,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pourra luire une étoile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L’étoile qui annonce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terre de demain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L’étoile qui annonce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terre de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-360" y="576000"/>
            <a:ext cx="669528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tu abats les murs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entre les hommes.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tu pardonnes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à ton frère ennemi.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nuit de ta passion sera lumière de midi. (Bis)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Alors, de ton pain,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pourra vivre une Église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L’Église qui rassemble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terre de demain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L’Église qui rassemble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 defTabSz="91440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terre de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ustomShape 1"/>
          <p:cNvSpPr/>
          <p:nvPr/>
        </p:nvSpPr>
        <p:spPr>
          <a:xfrm>
            <a:off x="71280" y="287280"/>
            <a:ext cx="6597360" cy="8258400"/>
          </a:xfrm>
          <a:custGeom>
            <a:avLst/>
            <a:gdLst>
              <a:gd name="textAreaLeft" fmla="*/ 0 w 6597360"/>
              <a:gd name="textAreaRight" fmla="*/ 6597720 w 6597360"/>
              <a:gd name="textAreaTop" fmla="*/ 0 h 8258400"/>
              <a:gd name="textAreaBottom" fmla="*/ 8258760 h 8258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br>
              <a:rPr sz="1800"/>
            </a:b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ouvertes devant toi, Seigneur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t'offrir le monde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ouvertes devant toi, Seigneur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Notre joie est profonde.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- 1 -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Garde-nous tout petits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devant ta face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Simples et purs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 un ruisseau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Garde-nous tout petits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devant nos frères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disponibles comme une eau.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71280" y="287280"/>
            <a:ext cx="6597360" cy="8258400"/>
          </a:xfrm>
          <a:custGeom>
            <a:avLst/>
            <a:gdLst>
              <a:gd name="textAreaLeft" fmla="*/ 0 w 6597360"/>
              <a:gd name="textAreaRight" fmla="*/ 6597720 w 6597360"/>
              <a:gd name="textAreaTop" fmla="*/ 0 h 8258400"/>
              <a:gd name="textAreaBottom" fmla="*/ 8258760 h 8258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ouvertes devant toi, Seigneur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t'offrir le monde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ouvertes devant toi, Seigneur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Notre joie est profonde.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- 2 -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Garde-nous tout petits devant ta face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Brûlants d'amour et pleins de joie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Garde-nous tout petits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parmi nos frères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Simple chemin devant leurs pas.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30"/>
          <p:cNvSpPr/>
          <p:nvPr/>
        </p:nvSpPr>
        <p:spPr>
          <a:xfrm>
            <a:off x="71280" y="287280"/>
            <a:ext cx="6597360" cy="8258400"/>
          </a:xfrm>
          <a:custGeom>
            <a:avLst/>
            <a:gdLst>
              <a:gd name="textAreaLeft" fmla="*/ 0 w 6597360"/>
              <a:gd name="textAreaRight" fmla="*/ 6597720 w 6597360"/>
              <a:gd name="textAreaTop" fmla="*/ 0 h 8258400"/>
              <a:gd name="textAreaBottom" fmla="*/ 8258760 h 8258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ouvertes devant toi, Seigneur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t'offrir le monde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ouvertes devant toi, Seigneur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Notre joie est profonde.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Picture 3" descr=""/>
          <p:cNvPicPr/>
          <p:nvPr/>
        </p:nvPicPr>
        <p:blipFill>
          <a:blip r:embed="rId1"/>
          <a:stretch/>
        </p:blipFill>
        <p:spPr>
          <a:xfrm>
            <a:off x="-603360" y="3132000"/>
            <a:ext cx="8036280" cy="503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8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64" name="CustomShape 9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Rends-nous la joie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D’être sauvés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nos lèvres publieront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Ta louange.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Raffermis nos pas,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nous recréer,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Mets en nous,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cœur nouveau !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Image 1" descr=""/>
          <p:cNvPicPr/>
          <p:nvPr/>
        </p:nvPicPr>
        <p:blipFill>
          <a:blip r:embed="rId1"/>
          <a:srcRect l="8387" t="14944" r="36031" b="6779"/>
          <a:stretch/>
        </p:blipFill>
        <p:spPr>
          <a:xfrm>
            <a:off x="116640" y="1475640"/>
            <a:ext cx="6191640" cy="5687640"/>
          </a:xfrm>
          <a:prstGeom prst="rect">
            <a:avLst/>
          </a:prstGeom>
          <a:ln w="0">
            <a:noFill/>
          </a:ln>
        </p:spPr>
      </p:pic>
      <p:pic>
        <p:nvPicPr>
          <p:cNvPr id="441" name="Image 2" descr=""/>
          <p:cNvPicPr/>
          <p:nvPr/>
        </p:nvPicPr>
        <p:blipFill>
          <a:blip r:embed="rId2"/>
          <a:srcRect l="67325" t="76806" r="5616" b="0"/>
          <a:stretch/>
        </p:blipFill>
        <p:spPr>
          <a:xfrm>
            <a:off x="122400" y="539640"/>
            <a:ext cx="3161520" cy="2159280"/>
          </a:xfrm>
          <a:prstGeom prst="rect">
            <a:avLst/>
          </a:prstGeom>
          <a:ln w="0">
            <a:noFill/>
          </a:ln>
        </p:spPr>
      </p:pic>
      <p:pic>
        <p:nvPicPr>
          <p:cNvPr id="442" name="Image 3" descr=""/>
          <p:cNvPicPr/>
          <p:nvPr/>
        </p:nvPicPr>
        <p:blipFill>
          <a:blip r:embed="rId3"/>
          <a:srcRect l="67320" t="24219" r="11490" b="44712"/>
          <a:stretch/>
        </p:blipFill>
        <p:spPr>
          <a:xfrm>
            <a:off x="4365000" y="6228360"/>
            <a:ext cx="2360160" cy="232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"/>
          <p:cNvSpPr/>
          <p:nvPr/>
        </p:nvSpPr>
        <p:spPr>
          <a:xfrm>
            <a:off x="71280" y="324000"/>
            <a:ext cx="6786720" cy="802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PEUPLE DE FRÈRES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(T 122)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1 - Dans la nuit se lèvera une lumière,</a:t>
            </a:r>
            <a:br>
              <a:rPr sz="32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L´espérance habite la terre :</a:t>
            </a:r>
            <a:br>
              <a:rPr sz="32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La terre où germera le salut de Dieu !</a:t>
            </a:r>
            <a:br>
              <a:rPr sz="32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Dans la nuit se lèvera une lumière,</a:t>
            </a:r>
            <a:br>
              <a:rPr sz="32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Notre Dieu réveille son peuple.</a:t>
            </a:r>
            <a:br>
              <a:rPr sz="3200"/>
            </a:br>
            <a:br>
              <a:rPr sz="3200"/>
            </a:br>
            <a:r>
              <a:rPr b="0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Peuple de frères,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peuple du partage,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Porte l´Évangile et la paix de Dieu.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Peuple de frères,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peuple du partage,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Porte l´Évangile et la paix de Dieu.</a:t>
            </a:r>
            <a:br>
              <a:rPr sz="3200"/>
            </a:br>
            <a:br>
              <a:rPr sz="2400"/>
            </a:b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"/>
          <p:cNvSpPr/>
          <p:nvPr/>
        </p:nvSpPr>
        <p:spPr>
          <a:xfrm>
            <a:off x="71280" y="324000"/>
            <a:ext cx="6786720" cy="103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2 - L´amitié désarmera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toutes nos guerres,</a:t>
            </a:r>
            <a:br>
              <a:rPr sz="32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L´espérance habite la terre :</a:t>
            </a:r>
            <a:br>
              <a:rPr sz="32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La terre où germera le salut de Dieu !</a:t>
            </a:r>
            <a:br>
              <a:rPr sz="32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L´amitié désarmera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toutes nos guerres,</a:t>
            </a:r>
            <a:br>
              <a:rPr sz="32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Notre Dieu pardonne à son peuple.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Peuple de frères,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peuple du partage,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Porte l´Évangile et la paix de Dieu.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Peuple de frères,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peuple du partage,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Porte l´Évangile et la paix de Dieu.</a:t>
            </a:r>
            <a:br>
              <a:rPr sz="3200"/>
            </a:br>
            <a:br>
              <a:rPr sz="3200"/>
            </a:b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br>
              <a:rPr sz="2400"/>
            </a:br>
            <a:br>
              <a:rPr sz="2400"/>
            </a:br>
            <a:br>
              <a:rPr sz="2400"/>
            </a:b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"/>
          <p:cNvSpPr/>
          <p:nvPr/>
        </p:nvSpPr>
        <p:spPr>
          <a:xfrm>
            <a:off x="0" y="684360"/>
            <a:ext cx="6858000" cy="777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3 - La tendresse fleurira sur nos frontières,</a:t>
            </a:r>
            <a:br>
              <a:rPr sz="32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L´espérance habite la terre :</a:t>
            </a:r>
            <a:br>
              <a:rPr sz="32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La terre où germera le salut de Dieu !</a:t>
            </a:r>
            <a:br>
              <a:rPr sz="32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La tendresse fleurira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sur nos frontières,</a:t>
            </a:r>
            <a:br>
              <a:rPr sz="32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Notre Dieu se donne à son peuple.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Peuple de frères,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peuple du partage,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Porte l´Évangile et la paix de Dieu.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Peuple de frères,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peuple du partage,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Porte l´Évangile et la paix de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"/>
          <p:cNvSpPr/>
          <p:nvPr/>
        </p:nvSpPr>
        <p:spPr>
          <a:xfrm>
            <a:off x="0" y="684360"/>
            <a:ext cx="6858000" cy="81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4 - Un soleil se lèvera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sur nos calvaires,</a:t>
            </a:r>
            <a:br>
              <a:rPr sz="32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L´espérance habite la terre :</a:t>
            </a:r>
            <a:br>
              <a:rPr sz="32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La terre où germera le salut de Dieu !</a:t>
            </a:r>
            <a:br>
              <a:rPr sz="32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Un soleil se lèvera sur nos calvaires,</a:t>
            </a:r>
            <a:br>
              <a:rPr sz="32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Notre Dieu fait vivre son peuple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0" lang="fr-BE" sz="32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Peuple de frères,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peuple du partage,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Porte l´Évangile et la paix de Dieu.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Peuple de frères,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peuple du partage,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Porte l´Évangile et la paix de Dieu.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32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8" name="Picture 5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0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66" name="CustomShape 11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(1er dimanche)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Guidés par son Esprit,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irons au désert,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écouter sa voix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creux de nos silences.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laisserons les biens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captivent nos cœurs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vivre l’essentiel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seul suffit.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2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68" name="CustomShape 13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Rends-nous la joie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D’être sauvés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nos lèvres publieront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Ta louange.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Raffermis nos pas,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nous recréer,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Mets en nous,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cœur nouveau !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4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70" name="CustomShape 15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(2ème dimanche)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Là-haut sur la montagne,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Emmenés à l’écart,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connaîtrons le Fils,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verrons sa gloire.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goûterons la joie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rester près de lui.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Voyez comme il est bon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l’écouter.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4682</TotalTime>
  <Application>LibreOffice/24.2.0.3$Windows_X86_64 LibreOffice_project/da48488a73ddd66ea24cf16bbc4f7b9c08e9bea1</Application>
  <AppVersion>15.0000</AppVersion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cp:lastPrinted>2026-02-13T13:39:10Z</cp:lastPrinted>
  <dcterms:modified xsi:type="dcterms:W3CDTF">2026-02-22T15:36:45Z</dcterms:modified>
  <cp:revision>126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r8>0</vt:r8>
  </property>
  <property fmtid="{D5CDD505-2E9C-101B-9397-08002B2CF9AE}" pid="6" name="Notes">
    <vt:r8>13</vt:r8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r8>55</vt:r8>
  </property>
</Properties>
</file>