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_rels/notesSlide3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</p:sldMasterIdLst>
  <p:notesMasterIdLst>
    <p:notesMasterId r:id="rId40"/>
  </p:notesMasterIdLst>
  <p:sldIdLst>
    <p:sldId id="256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292" r:id="rId77"/>
    <p:sldId id="293" r:id="rId78"/>
    <p:sldId id="294" r:id="rId79"/>
    <p:sldId id="295" r:id="rId80"/>
    <p:sldId id="296" r:id="rId81"/>
    <p:sldId id="297" r:id="rId82"/>
    <p:sldId id="298" r:id="rId83"/>
    <p:sldId id="299" r:id="rId84"/>
    <p:sldId id="300" r:id="rId85"/>
    <p:sldId id="301" r:id="rId86"/>
    <p:sldId id="302" r:id="rId87"/>
    <p:sldId id="303" r:id="rId88"/>
    <p:sldId id="304" r:id="rId89"/>
    <p:sldId id="305" r:id="rId90"/>
    <p:sldId id="306" r:id="rId9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notesMaster" Target="notesMasters/notesMaster1.xml"/><Relationship Id="rId41" Type="http://schemas.openxmlformats.org/officeDocument/2006/relationships/slide" Target="slides/slide1.xml"/><Relationship Id="rId42" Type="http://schemas.openxmlformats.org/officeDocument/2006/relationships/slide" Target="slides/slide2.xml"/><Relationship Id="rId43" Type="http://schemas.openxmlformats.org/officeDocument/2006/relationships/slide" Target="slides/slide3.xml"/><Relationship Id="rId44" Type="http://schemas.openxmlformats.org/officeDocument/2006/relationships/slide" Target="slides/slide4.xml"/><Relationship Id="rId45" Type="http://schemas.openxmlformats.org/officeDocument/2006/relationships/slide" Target="slides/slide5.xml"/><Relationship Id="rId46" Type="http://schemas.openxmlformats.org/officeDocument/2006/relationships/slide" Target="slides/slide6.xml"/><Relationship Id="rId47" Type="http://schemas.openxmlformats.org/officeDocument/2006/relationships/slide" Target="slides/slide7.xml"/><Relationship Id="rId48" Type="http://schemas.openxmlformats.org/officeDocument/2006/relationships/slide" Target="slides/slide8.xml"/><Relationship Id="rId49" Type="http://schemas.openxmlformats.org/officeDocument/2006/relationships/slide" Target="slides/slide9.xml"/><Relationship Id="rId50" Type="http://schemas.openxmlformats.org/officeDocument/2006/relationships/slide" Target="slides/slide10.xml"/><Relationship Id="rId51" Type="http://schemas.openxmlformats.org/officeDocument/2006/relationships/slide" Target="slides/slide11.xml"/><Relationship Id="rId52" Type="http://schemas.openxmlformats.org/officeDocument/2006/relationships/slide" Target="slides/slide12.xml"/><Relationship Id="rId53" Type="http://schemas.openxmlformats.org/officeDocument/2006/relationships/slide" Target="slides/slide13.xml"/><Relationship Id="rId54" Type="http://schemas.openxmlformats.org/officeDocument/2006/relationships/slide" Target="slides/slide14.xml"/><Relationship Id="rId55" Type="http://schemas.openxmlformats.org/officeDocument/2006/relationships/slide" Target="slides/slide15.xml"/><Relationship Id="rId56" Type="http://schemas.openxmlformats.org/officeDocument/2006/relationships/slide" Target="slides/slide16.xml"/><Relationship Id="rId57" Type="http://schemas.openxmlformats.org/officeDocument/2006/relationships/slide" Target="slides/slide17.xml"/><Relationship Id="rId58" Type="http://schemas.openxmlformats.org/officeDocument/2006/relationships/slide" Target="slides/slide18.xml"/><Relationship Id="rId59" Type="http://schemas.openxmlformats.org/officeDocument/2006/relationships/slide" Target="slides/slide19.xml"/><Relationship Id="rId60" Type="http://schemas.openxmlformats.org/officeDocument/2006/relationships/slide" Target="slides/slide20.xml"/><Relationship Id="rId61" Type="http://schemas.openxmlformats.org/officeDocument/2006/relationships/slide" Target="slides/slide21.xml"/><Relationship Id="rId62" Type="http://schemas.openxmlformats.org/officeDocument/2006/relationships/slide" Target="slides/slide22.xml"/><Relationship Id="rId63" Type="http://schemas.openxmlformats.org/officeDocument/2006/relationships/slide" Target="slides/slide23.xml"/><Relationship Id="rId64" Type="http://schemas.openxmlformats.org/officeDocument/2006/relationships/slide" Target="slides/slide24.xml"/><Relationship Id="rId65" Type="http://schemas.openxmlformats.org/officeDocument/2006/relationships/slide" Target="slides/slide25.xml"/><Relationship Id="rId66" Type="http://schemas.openxmlformats.org/officeDocument/2006/relationships/slide" Target="slides/slide26.xml"/><Relationship Id="rId67" Type="http://schemas.openxmlformats.org/officeDocument/2006/relationships/slide" Target="slides/slide27.xml"/><Relationship Id="rId68" Type="http://schemas.openxmlformats.org/officeDocument/2006/relationships/slide" Target="slides/slide28.xml"/><Relationship Id="rId69" Type="http://schemas.openxmlformats.org/officeDocument/2006/relationships/slide" Target="slides/slide29.xml"/><Relationship Id="rId70" Type="http://schemas.openxmlformats.org/officeDocument/2006/relationships/slide" Target="slides/slide30.xml"/><Relationship Id="rId71" Type="http://schemas.openxmlformats.org/officeDocument/2006/relationships/slide" Target="slides/slide31.xml"/><Relationship Id="rId72" Type="http://schemas.openxmlformats.org/officeDocument/2006/relationships/slide" Target="slides/slide32.xml"/><Relationship Id="rId73" Type="http://schemas.openxmlformats.org/officeDocument/2006/relationships/slide" Target="slides/slide33.xml"/><Relationship Id="rId74" Type="http://schemas.openxmlformats.org/officeDocument/2006/relationships/slide" Target="slides/slide34.xml"/><Relationship Id="rId75" Type="http://schemas.openxmlformats.org/officeDocument/2006/relationships/slide" Target="slides/slide35.xml"/><Relationship Id="rId76" Type="http://schemas.openxmlformats.org/officeDocument/2006/relationships/slide" Target="slides/slide36.xml"/><Relationship Id="rId77" Type="http://schemas.openxmlformats.org/officeDocument/2006/relationships/slide" Target="slides/slide37.xml"/><Relationship Id="rId78" Type="http://schemas.openxmlformats.org/officeDocument/2006/relationships/slide" Target="slides/slide38.xml"/><Relationship Id="rId79" Type="http://schemas.openxmlformats.org/officeDocument/2006/relationships/slide" Target="slides/slide39.xml"/><Relationship Id="rId80" Type="http://schemas.openxmlformats.org/officeDocument/2006/relationships/slide" Target="slides/slide40.xml"/><Relationship Id="rId81" Type="http://schemas.openxmlformats.org/officeDocument/2006/relationships/slide" Target="slides/slide41.xml"/><Relationship Id="rId82" Type="http://schemas.openxmlformats.org/officeDocument/2006/relationships/slide" Target="slides/slide42.xml"/><Relationship Id="rId83" Type="http://schemas.openxmlformats.org/officeDocument/2006/relationships/slide" Target="slides/slide43.xml"/><Relationship Id="rId84" Type="http://schemas.openxmlformats.org/officeDocument/2006/relationships/slide" Target="slides/slide44.xml"/><Relationship Id="rId85" Type="http://schemas.openxmlformats.org/officeDocument/2006/relationships/slide" Target="slides/slide45.xml"/><Relationship Id="rId86" Type="http://schemas.openxmlformats.org/officeDocument/2006/relationships/slide" Target="slides/slide46.xml"/><Relationship Id="rId87" Type="http://schemas.openxmlformats.org/officeDocument/2006/relationships/slide" Target="slides/slide47.xml"/><Relationship Id="rId88" Type="http://schemas.openxmlformats.org/officeDocument/2006/relationships/slide" Target="slides/slide48.xml"/><Relationship Id="rId89" Type="http://schemas.openxmlformats.org/officeDocument/2006/relationships/slide" Target="slides/slide49.xml"/><Relationship Id="rId90" Type="http://schemas.openxmlformats.org/officeDocument/2006/relationships/slide" Target="slides/slide50.xml"/><Relationship Id="rId91" Type="http://schemas.openxmlformats.org/officeDocument/2006/relationships/slide" Target="slides/slide51.xml"/><Relationship Id="rId9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6C3CCBE-0784-4104-8EE1-120B93D17A74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3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6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9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4960 w 5484600"/>
              <a:gd name="textAreaTop" fmla="*/ 0 h 4113000"/>
              <a:gd name="textAreaBottom" fmla="*/ 411336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youtu.be/cKuKIkiUAaI?si=bULX9nHBcskdUcLN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620640" y="5756400"/>
            <a:ext cx="56156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 18 mai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5ème Dimanche de Pâques - 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/>
          <p:nvPr/>
        </p:nvSpPr>
        <p:spPr>
          <a:xfrm>
            <a:off x="-81720" y="216000"/>
            <a:ext cx="693936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(messe Joie de ma Jeunesse)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(Chaque parole est chantée par le soliste et répétée par l’assemblée)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bénissons,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glorifions,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/>
          <p:nvPr/>
        </p:nvSpPr>
        <p:spPr>
          <a:xfrm>
            <a:off x="-81720" y="216000"/>
            <a:ext cx="693936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grâce, pour ton immense gloire,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 Dieu le Père tout-puissant.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unique,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Fils du Père;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/>
          <p:nvPr/>
        </p:nvSpPr>
        <p:spPr>
          <a:xfrm>
            <a:off x="-81720" y="216000"/>
            <a:ext cx="693936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Très-Haut: Jésus Christ, avec le Saint-Esprit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 de Dieu le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/>
          <p:nvPr/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0" name="TextShape 2"/>
          <p:cNvSpPr/>
          <p:nvPr/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/>
          <p:nvPr/>
        </p:nvSpPr>
        <p:spPr>
          <a:xfrm>
            <a:off x="72000" y="56160"/>
            <a:ext cx="6785640" cy="87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Psaume 144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MON DIEU, MON ROI,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JE BÉNIRAI TON NOM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TOUJOURS ET À JAMAIS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Le Seigneur est tendresse et pitié,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lent à la colère et plein d’amour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bonté du Seigneur est pour tous,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 tendresse, pour toutes ses œuvres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Que tes œuvres, Seigneur, te rendent grâce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que tes fidèles te bénissent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Ils diront la gloire de ton règne,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ils parleront de tes exploits.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Ils annonceront aux hommes tes exploits,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gloire et l’éclat de ton règne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ton règne, un règne éternel,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ton empire, pour les âges des âges.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/>
          <p:nvPr/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3" name="TextShape 2"/>
          <p:cNvSpPr/>
          <p:nvPr/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657160" y="6121440"/>
            <a:ext cx="156096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ALLELUIA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Taizé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»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5" name="Image 140" descr=""/>
          <p:cNvPicPr/>
          <p:nvPr/>
        </p:nvPicPr>
        <p:blipFill>
          <a:blip r:embed="rId1"/>
          <a:stretch/>
        </p:blipFill>
        <p:spPr>
          <a:xfrm>
            <a:off x="33480" y="770760"/>
            <a:ext cx="6815160" cy="498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897200" y="84780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262080" y="540000"/>
            <a:ext cx="633132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5" descr=""/>
          <p:cNvPicPr/>
          <p:nvPr/>
        </p:nvPicPr>
        <p:blipFill>
          <a:blip r:embed="rId1"/>
          <a:srcRect l="14570" t="1596" r="13826" b="10933"/>
          <a:stretch/>
        </p:blipFill>
        <p:spPr>
          <a:xfrm>
            <a:off x="0" y="2556000"/>
            <a:ext cx="6856920" cy="63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15920" y="1944000"/>
            <a:ext cx="6596640" cy="63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INTENTIONS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Donne-moi la force d’aimer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Que je sois signe de paix ;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Donne-moi la force d’aimer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Que je sois signe d’amour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"/>
          <p:cNvSpPr/>
          <p:nvPr/>
        </p:nvSpPr>
        <p:spPr>
          <a:xfrm>
            <a:off x="87480" y="693720"/>
            <a:ext cx="6657840" cy="72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PAS DE PLUS GRAND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AMOUR  (DL264-1)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Pas de plus grand amour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de donner sa vie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ceux qu’on aime 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vous donne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un commandement nouveau 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Comme je vous ai aimés,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Aimez-vous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uns les autres.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85680" y="276120"/>
            <a:ext cx="6690600" cy="84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 Saint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 est le Seigneur, Saint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Éternel est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: Saint, Saint, Saint est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Dieu de l’univers. Le ciel et la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terre sont remplis de ta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 au plus haut des cieux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 ! Saint ...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: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 ! Saint ...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000" y="720000"/>
            <a:ext cx="6695640" cy="82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as connu la mort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as connu la mort, Tu es ressuscité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reviens encore,  pour nous sauver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2ème fois avec la seconde voix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Seigneur, nous t’aimons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Seigneur, nous t’attendons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 154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-171360" y="190800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7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T: B. Gschwind - M: Wackenheim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Redis-nous les mots qui pardonnent,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50840" y="335160"/>
            <a:ext cx="6296040" cy="76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5" descr=""/>
          <p:cNvPicPr/>
          <p:nvPr/>
        </p:nvPicPr>
        <p:blipFill>
          <a:blip r:embed="rId1"/>
          <a:srcRect l="0" t="0" r="0" b="10081"/>
          <a:stretch/>
        </p:blipFill>
        <p:spPr>
          <a:xfrm>
            <a:off x="-209520" y="2050920"/>
            <a:ext cx="7237800" cy="5833080"/>
          </a:xfrm>
          <a:prstGeom prst="rect">
            <a:avLst/>
          </a:prstGeom>
          <a:ln w="0"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363960" y="7977240"/>
            <a:ext cx="6090480" cy="9428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je vous ai aimés,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vous aussi aimez-vous les uns les autres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3120" cy="6264000"/>
          </a:xfrm>
          <a:prstGeom prst="rect">
            <a:avLst/>
          </a:prstGeom>
          <a:ln w="0"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-132840" y="6012000"/>
            <a:ext cx="7161120" cy="3130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noFill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viens dans ma vie,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fais de moi ton disciple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un peu plus chaque jour.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Aide moi à aimer mes frères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comme toi tu m’aimes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30320" y="508320"/>
            <a:ext cx="6597000" cy="86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 L’IMAGE  DE  TON  AMOUR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 (D 218)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 Tu nous as dit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un commandement nouveau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aimez-vous les uns les autres.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Ecoutez mes paroles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vous vivrez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la haine, le mépris,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guerre,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les injustices,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détresses.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indifférence,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Jésus, rappelle-nous ta Parole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1280" y="401400"/>
            <a:ext cx="6669000" cy="71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semer ton Evangile,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nous des artisans d’unité.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nous des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ton pardon,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l’image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versé ton sang sur une croix,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tous les hommes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toutes les races,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Apprends-nous à nous réconcilier,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nous sommes tous enfants d’un même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1280" y="2044800"/>
            <a:ext cx="6669000" cy="38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semer ton Evangile,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nous des artisans d’unité.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nous des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ton pardon,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l’image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5" descr=""/>
          <p:cNvPicPr/>
          <p:nvPr/>
        </p:nvPicPr>
        <p:blipFill>
          <a:blip r:embed="rId1"/>
          <a:srcRect l="4639" t="0" r="0" b="0"/>
          <a:stretch/>
        </p:blipFill>
        <p:spPr>
          <a:xfrm>
            <a:off x="0" y="2801880"/>
            <a:ext cx="6856920" cy="5369400"/>
          </a:xfrm>
          <a:prstGeom prst="rect">
            <a:avLst/>
          </a:prstGeom>
          <a:ln w="0"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1656000" y="7128000"/>
            <a:ext cx="5118120" cy="155196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Ce qui montrera à tous que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vous êtes mes disciples,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c'est l'amour que vous aurez les uns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autres.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0" y="1835280"/>
            <a:ext cx="685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1"/>
          <p:cNvSpPr/>
          <p:nvPr/>
        </p:nvSpPr>
        <p:spPr>
          <a:xfrm>
            <a:off x="130320" y="5049720"/>
            <a:ext cx="6594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366840" y="1318680"/>
            <a:ext cx="6121440" cy="71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  <a:hlinkClick r:id="rId1"/>
              </a:rPr>
              <a:t>Quand s'éveilleront nos cœurs (E160)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1 – Il saura briser nos armes,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saura changer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viendra sécher nos larmes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viendra chasser nos peurs.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2"/>
          <a:stretch/>
        </p:blipFill>
        <p:spPr>
          <a:xfrm>
            <a:off x="5000760" y="6751800"/>
            <a:ext cx="187560" cy="13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8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Brûle-nous du feu qui réveille,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4"/>
          <p:cNvSpPr/>
          <p:nvPr/>
        </p:nvSpPr>
        <p:spPr>
          <a:xfrm>
            <a:off x="130320" y="5049720"/>
            <a:ext cx="6594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9" name="CustomShape 15"/>
          <p:cNvSpPr/>
          <p:nvPr/>
        </p:nvSpPr>
        <p:spPr>
          <a:xfrm>
            <a:off x="366840" y="1195560"/>
            <a:ext cx="6121440" cy="74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2 – Plus de nuit sur notre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sera notre flambeau.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Plus de haine ni de guerre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nous ouvre un ciel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87560" cy="13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7"/>
          <p:cNvSpPr/>
          <p:nvPr/>
        </p:nvSpPr>
        <p:spPr>
          <a:xfrm>
            <a:off x="130320" y="5049720"/>
            <a:ext cx="6594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2" name="CustomShape 18"/>
          <p:cNvSpPr/>
          <p:nvPr/>
        </p:nvSpPr>
        <p:spPr>
          <a:xfrm>
            <a:off x="366840" y="952560"/>
            <a:ext cx="6121440" cy="78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3 – Il habite avec les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Le vieux monde peut mourir.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annonce son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Il nous ouvre l'avenir.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2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4" name="CustomShape 2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s’est manifesté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Nos yeux l’ont reconnu,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mains l’ont touché,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entendu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parole de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22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6" name="CustomShape 23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Vrai Dieu né du vrai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pris notre chair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le fils de l’Homme Nous conduit vers le 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24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8" name="CustomShape 25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Envoyé par le Père, consacré par l’Esprit,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la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donne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2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0" name="CustomShape 2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Dieu nous a tant aimés Qu’il a donné son fils,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Non pas pour nous juger, Mais pour nous racheter.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2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2" name="CustomShape 2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 Il est venu chercher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brebis égarée,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le bon berger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vient pour nous libérer.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3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4" name="CustomShape 3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6. Celui qui croit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la vie éternelle,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croit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Marche dans la lumière.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32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6" name="CustomShape 33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7. Vous tous qui avez soif. Approchez-vous de Lui,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Ouvrez grand votre cœur Recevez son 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9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Donne-nous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fait vivre,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34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0"/>
          <p:cNvSpPr/>
          <p:nvPr/>
        </p:nvSpPr>
        <p:spPr>
          <a:xfrm>
            <a:off x="-72000" y="276120"/>
            <a:ext cx="6955560" cy="90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000 w 611964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04640" y="2268360"/>
            <a:ext cx="6048360" cy="157140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65000" y="2124000"/>
            <a:ext cx="5327640" cy="268272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2720"/>
              <a:gd name="textAreaBottom" fmla="*/ 268308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525600" y="2124000"/>
            <a:ext cx="5803560" cy="3239640"/>
          </a:xfrm>
          <a:custGeom>
            <a:avLst/>
            <a:gdLst>
              <a:gd name="textAreaLeft" fmla="*/ 0 w 5803560"/>
              <a:gd name="textAreaRight" fmla="*/ 5803920 w 5803560"/>
              <a:gd name="textAreaTop" fmla="*/ 0 h 3239640"/>
              <a:gd name="textAreaBottom" fmla="*/ 3240000 h 323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331920" y="1692360"/>
            <a:ext cx="6190920" cy="3795120"/>
          </a:xfrm>
          <a:custGeom>
            <a:avLst/>
            <a:gdLst>
              <a:gd name="textAreaLeft" fmla="*/ 0 w 6190920"/>
              <a:gd name="textAreaRight" fmla="*/ 6191280 w 6190920"/>
              <a:gd name="textAreaTop" fmla="*/ 0 h 3795120"/>
              <a:gd name="textAreaBottom" fmla="*/ 3795480 h 3795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285840" y="287280"/>
            <a:ext cx="6338520" cy="82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John Littleton – Odette Vercruysse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Application>LibreOffice/24.2.0.3$Windows_X86_64 LibreOffice_project/da48488a73ddd66ea24cf16bbc4f7b9c08e9bea1</Application>
  <AppVersion>15.0000</AppVersion>
  <Words>928</Words>
  <Paragraphs>454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2025-05-02T14:56:46Z</dcterms:modified>
  <cp:revision>136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14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44</vt:i4>
  </property>
</Properties>
</file>