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_rels/slideMaster40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2.xml.rels" ContentType="application/vnd.openxmlformats-package.relationships+xml"/>
  <Override PartName="/ppt/slideMasters/_rels/slideMaster4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20.xml.rels" ContentType="application/vnd.openxmlformats-package.relationships+xml"/>
  <Override PartName="/ppt/slideMasters/_rels/slideMaster4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1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43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44.xml.rels" ContentType="application/vnd.openxmlformats-package.relationships+xml"/>
  <Override PartName="/ppt/slideMasters/_rels/slideMaster23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45.xml.rels" ContentType="application/vnd.openxmlformats-package.relationships+xml"/>
  <Override PartName="/ppt/slideMasters/_rels/slideMaster24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46.xml.rels" ContentType="application/vnd.openxmlformats-package.relationships+xml"/>
  <Override PartName="/ppt/slideMasters/_rels/slideMaster25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47.xml.rels" ContentType="application/vnd.openxmlformats-package.relationships+xml"/>
  <Override PartName="/ppt/slideMasters/_rels/slideMaster26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48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11.xml.rels" ContentType="application/vnd.openxmlformats-package.relationships+xml"/>
  <Override PartName="/ppt/slideMasters/_rels/slideMaster12.xml.rels" ContentType="application/vnd.openxmlformats-package.relationships+xml"/>
  <Override PartName="/ppt/slideMasters/_rels/slideMaster13.xml.rels" ContentType="application/vnd.openxmlformats-package.relationships+xml"/>
  <Override PartName="/ppt/slideMasters/_rels/slideMaster14.xml.rels" ContentType="application/vnd.openxmlformats-package.relationships+xml"/>
  <Override PartName="/ppt/slideMasters/_rels/slideMaster15.xml.rels" ContentType="application/vnd.openxmlformats-package.relationships+xml"/>
  <Override PartName="/ppt/slideMasters/_rels/slideMaster16.xml.rels" ContentType="application/vnd.openxmlformats-package.relationships+xml"/>
  <Override PartName="/ppt/slideMasters/_rels/slideMaster17.xml.rels" ContentType="application/vnd.openxmlformats-package.relationships+xml"/>
  <Override PartName="/ppt/slideMasters/_rels/slideMaster18.xml.rels" ContentType="application/vnd.openxmlformats-package.relationships+xml"/>
  <Override PartName="/ppt/slideMasters/_rels/slideMaster19.xml.rels" ContentType="application/vnd.openxmlformats-package.relationships+xml"/>
  <Override PartName="/ppt/slideMasters/_rels/slideMaster27.xml.rels" ContentType="application/vnd.openxmlformats-package.relationships+xml"/>
  <Override PartName="/ppt/slideMasters/_rels/slideMaster28.xml.rels" ContentType="application/vnd.openxmlformats-package.relationships+xml"/>
  <Override PartName="/ppt/slideMasters/_rels/slideMaster29.xml.rels" ContentType="application/vnd.openxmlformats-package.relationships+xml"/>
  <Override PartName="/ppt/slideMasters/_rels/slideMaster30.xml.rels" ContentType="application/vnd.openxmlformats-package.relationships+xml"/>
  <Override PartName="/ppt/slideMasters/_rels/slideMaster31.xml.rels" ContentType="application/vnd.openxmlformats-package.relationships+xml"/>
  <Override PartName="/ppt/slideMasters/_rels/slideMaster32.xml.rels" ContentType="application/vnd.openxmlformats-package.relationships+xml"/>
  <Override PartName="/ppt/slideMasters/_rels/slideMaster33.xml.rels" ContentType="application/vnd.openxmlformats-package.relationships+xml"/>
  <Override PartName="/ppt/slideMasters/_rels/slideMaster34.xml.rels" ContentType="application/vnd.openxmlformats-package.relationships+xml"/>
  <Override PartName="/ppt/slideMasters/_rels/slideMaster35.xml.rels" ContentType="application/vnd.openxmlformats-package.relationships+xml"/>
  <Override PartName="/ppt/slideMasters/_rels/slideMaster36.xml.rels" ContentType="application/vnd.openxmlformats-package.relationships+xml"/>
  <Override PartName="/ppt/slideMasters/_rels/slideMaster37.xml.rels" ContentType="application/vnd.openxmlformats-package.relationships+xml"/>
  <Override PartName="/ppt/slideMasters/_rels/slideMaster38.xml.rels" ContentType="application/vnd.openxmlformats-package.relationships+xml"/>
  <Override PartName="/ppt/slideMasters/_rels/slideMaster39.xml.rels" ContentType="application/vnd.openxmlformats-package.relationships+xml"/>
  <Override PartName="/ppt/slideMasters/_rels/slideMaster49.xml.rels" ContentType="application/vnd.openxmlformats-package.relationships+xml"/>
  <Override PartName="/ppt/slideMasters/_rels/slideMaster50.xml.rels" ContentType="application/vnd.openxmlformats-package.relationships+xml"/>
  <Override PartName="/ppt/slideMasters/_rels/slideMaster51.xml.rels" ContentType="application/vnd.openxmlformats-package.relationships+xml"/>
  <Override PartName="/ppt/slideMasters/_rels/slideMaster52.xml.rels" ContentType="application/vnd.openxmlformats-package.relationships+xml"/>
  <Override PartName="/ppt/slideMasters/slideMaster49.xml" ContentType="application/vnd.openxmlformats-officedocument.presentationml.slideMaster+xml"/>
  <Override PartName="/ppt/slideMasters/slideMaster50.xml" ContentType="application/vnd.openxmlformats-officedocument.presentationml.slideMaster+xml"/>
  <Override PartName="/ppt/slideMasters/slideMaster51.xml" ContentType="application/vnd.openxmlformats-officedocument.presentationml.slideMaster+xml"/>
  <Override PartName="/ppt/slideMasters/slideMaster52.xml" ContentType="application/vnd.openxmlformats-officedocument.presentationml.slideMaster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theme/theme26.xml" ContentType="application/vnd.openxmlformats-officedocument.theme+xml"/>
  <Override PartName="/ppt/theme/theme1.xml" ContentType="application/vnd.openxmlformats-officedocument.theme+xml"/>
  <Override PartName="/ppt/theme/theme27.xml" ContentType="application/vnd.openxmlformats-officedocument.theme+xml"/>
  <Override PartName="/ppt/theme/theme2.xml" ContentType="application/vnd.openxmlformats-officedocument.theme+xml"/>
  <Override PartName="/ppt/theme/theme28.xml" ContentType="application/vnd.openxmlformats-officedocument.theme+xml"/>
  <Override PartName="/ppt/theme/theme3.xml" ContentType="application/vnd.openxmlformats-officedocument.theme+xml"/>
  <Override PartName="/ppt/theme/theme29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40.xml" ContentType="application/vnd.openxmlformats-officedocument.theme+xml"/>
  <Override PartName="/ppt/theme/theme6.xml" ContentType="application/vnd.openxmlformats-officedocument.theme+xml"/>
  <Override PartName="/ppt/theme/theme41.xml" ContentType="application/vnd.openxmlformats-officedocument.theme+xml"/>
  <Override PartName="/ppt/theme/theme7.xml" ContentType="application/vnd.openxmlformats-officedocument.theme+xml"/>
  <Override PartName="/ppt/theme/theme42.xml" ContentType="application/vnd.openxmlformats-officedocument.theme+xml"/>
  <Override PartName="/ppt/theme/theme8.xml" ContentType="application/vnd.openxmlformats-officedocument.theme+xml"/>
  <Override PartName="/ppt/theme/theme43.xml" ContentType="application/vnd.openxmlformats-officedocument.theme+xml"/>
  <Override PartName="/ppt/theme/theme9.xml" ContentType="application/vnd.openxmlformats-officedocument.theme+xml"/>
  <Override PartName="/ppt/theme/theme44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0.xml" ContentType="application/vnd.openxmlformats-officedocument.theme+xml"/>
  <Override PartName="/ppt/theme/theme21.xml" ContentType="application/vnd.openxmlformats-officedocument.theme+xml"/>
  <Override PartName="/ppt/theme/theme22.xml" ContentType="application/vnd.openxmlformats-officedocument.theme+xml"/>
  <Override PartName="/ppt/theme/theme23.xml" ContentType="application/vnd.openxmlformats-officedocument.theme+xml"/>
  <Override PartName="/ppt/theme/theme24.xml" ContentType="application/vnd.openxmlformats-officedocument.theme+xml"/>
  <Override PartName="/ppt/theme/theme25.xml" ContentType="application/vnd.openxmlformats-officedocument.theme+xml"/>
  <Override PartName="/ppt/theme/theme30.xml" ContentType="application/vnd.openxmlformats-officedocument.theme+xml"/>
  <Override PartName="/ppt/theme/theme31.xml" ContentType="application/vnd.openxmlformats-officedocument.theme+xml"/>
  <Override PartName="/ppt/theme/theme32.xml" ContentType="application/vnd.openxmlformats-officedocument.theme+xml"/>
  <Override PartName="/ppt/theme/theme33.xml" ContentType="application/vnd.openxmlformats-officedocument.theme+xml"/>
  <Override PartName="/ppt/theme/theme34.xml" ContentType="application/vnd.openxmlformats-officedocument.theme+xml"/>
  <Override PartName="/ppt/theme/theme35.xml" ContentType="application/vnd.openxmlformats-officedocument.theme+xml"/>
  <Override PartName="/ppt/theme/theme36.xml" ContentType="application/vnd.openxmlformats-officedocument.theme+xml"/>
  <Override PartName="/ppt/theme/theme37.xml" ContentType="application/vnd.openxmlformats-officedocument.theme+xml"/>
  <Override PartName="/ppt/theme/theme38.xml" ContentType="application/vnd.openxmlformats-officedocument.theme+xml"/>
  <Override PartName="/ppt/theme/theme39.xml" ContentType="application/vnd.openxmlformats-officedocument.theme+xml"/>
  <Override PartName="/ppt/theme/theme45.xml" ContentType="application/vnd.openxmlformats-officedocument.theme+xml"/>
  <Override PartName="/ppt/theme/theme46.xml" ContentType="application/vnd.openxmlformats-officedocument.theme+xml"/>
  <Override PartName="/ppt/theme/theme47.xml" ContentType="application/vnd.openxmlformats-officedocument.theme+xml"/>
  <Override PartName="/ppt/theme/theme48.xml" ContentType="application/vnd.openxmlformats-officedocument.theme+xml"/>
  <Override PartName="/ppt/theme/theme49.xml" ContentType="application/vnd.openxmlformats-officedocument.theme+xml"/>
  <Override PartName="/ppt/theme/theme50.xml" ContentType="application/vnd.openxmlformats-officedocument.theme+xml"/>
  <Override PartName="/ppt/theme/theme51.xml" ContentType="application/vnd.openxmlformats-officedocument.theme+xml"/>
  <Override PartName="/ppt/theme/theme52.xml" ContentType="application/vnd.openxmlformats-officedocument.theme+xml"/>
  <Override PartName="/ppt/theme/theme53.xml" ContentType="application/vnd.openxmlformats-officedocument.them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_rels/notesSlide4.xml.rels" ContentType="application/vnd.openxmlformats-package.relationships+xml"/>
  <Override PartName="/ppt/notesSlides/_rels/notesSlide5.xml.rels" ContentType="application/vnd.openxmlformats-package.relationships+xml"/>
  <Override PartName="/ppt/notesSlides/_rels/notesSlide6.xml.rels" ContentType="application/vnd.openxmlformats-package.relationships+xml"/>
  <Override PartName="/ppt/notesSlides/_rels/notesSlide7.xml.rels" ContentType="application/vnd.openxmlformats-package.relationships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_rels/slideLayout3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2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s/slide26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_rels/slide35.xml.rels" ContentType="application/vnd.openxmlformats-package.relationships+xml"/>
  <Override PartName="/ppt/slides/_rels/slide1.xml.rels" ContentType="application/vnd.openxmlformats-package.relationships+xml"/>
  <Override PartName="/ppt/slides/_rels/slide22.xml.rels" ContentType="application/vnd.openxmlformats-package.relationships+xml"/>
  <Override PartName="/ppt/slides/_rels/slide36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37.xml.rels" ContentType="application/vnd.openxmlformats-package.relationships+xml"/>
  <Override PartName="/ppt/slides/_rels/slide3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38.xml.rels" ContentType="application/vnd.openxmlformats-package.relationships+xml"/>
  <Override PartName="/ppt/slides/_rels/slide5.xml.rels" ContentType="application/vnd.openxmlformats-package.relationships+xml"/>
  <Override PartName="/ppt/slides/_rels/slide39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_rels/slide50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_rels/slide51.xml.rels" ContentType="application/vnd.openxmlformats-package.relationships+xml"/>
  <Override PartName="/ppt/slides/_rels/slide25.xml.rels" ContentType="application/vnd.openxmlformats-package.relationships+xml"/>
  <Override PartName="/ppt/slides/_rels/slide8.xml.rels" ContentType="application/vnd.openxmlformats-package.relationships+xml"/>
  <Override PartName="/ppt/slides/_rels/slide52.xml.rels" ContentType="application/vnd.openxmlformats-package.relationships+xml"/>
  <Override PartName="/ppt/slides/_rels/slide26.xml.rels" ContentType="application/vnd.openxmlformats-package.relationships+xml"/>
  <Override PartName="/ppt/slides/_rels/slide9.xml.rels" ContentType="application/vnd.openxmlformats-package.relationships+xml"/>
  <Override PartName="/ppt/slides/_rels/slide53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slides/_rels/slide32.xml.rels" ContentType="application/vnd.openxmlformats-package.relationships+xml"/>
  <Override PartName="/ppt/slides/_rels/slide33.xml.rels" ContentType="application/vnd.openxmlformats-package.relationships+xml"/>
  <Override PartName="/ppt/slides/_rels/slide34.xml.rels" ContentType="application/vnd.openxmlformats-package.relationships+xml"/>
  <Override PartName="/ppt/slides/_rels/slide40.xml.rels" ContentType="application/vnd.openxmlformats-package.relationships+xml"/>
  <Override PartName="/ppt/slides/_rels/slide41.xml.rels" ContentType="application/vnd.openxmlformats-package.relationships+xml"/>
  <Override PartName="/ppt/slides/_rels/slide42.xml.rels" ContentType="application/vnd.openxmlformats-package.relationships+xml"/>
  <Override PartName="/ppt/slides/_rels/slide43.xml.rels" ContentType="application/vnd.openxmlformats-package.relationships+xml"/>
  <Override PartName="/ppt/slides/_rels/slide44.xml.rels" ContentType="application/vnd.openxmlformats-package.relationships+xml"/>
  <Override PartName="/ppt/slides/_rels/slide45.xml.rels" ContentType="application/vnd.openxmlformats-package.relationships+xml"/>
  <Override PartName="/ppt/slides/_rels/slide46.xml.rels" ContentType="application/vnd.openxmlformats-package.relationships+xml"/>
  <Override PartName="/ppt/slides/_rels/slide47.xml.rels" ContentType="application/vnd.openxmlformats-package.relationships+xml"/>
  <Override PartName="/ppt/slides/_rels/slide48.xml.rels" ContentType="application/vnd.openxmlformats-package.relationships+xml"/>
  <Override PartName="/ppt/slides/_rels/slide49.xml.rels" ContentType="application/vnd.openxmlformats-package.relationships+xml"/>
  <Override PartName="/ppt/slides/_rels/slide54.xml.rels" ContentType="application/vnd.openxmlformats-package.relationships+xml"/>
  <Override PartName="/ppt/slides/_rels/slide55.xml.rels" ContentType="application/vnd.openxmlformats-package.relationships+xml"/>
  <Override PartName="/ppt/slides/_rels/slide56.xml.rels" ContentType="application/vnd.openxmlformats-package.relationships+xml"/>
  <Override PartName="/ppt/slides/_rels/slide57.xml.rels" ContentType="application/vnd.openxmlformats-package.relationships+xml"/>
  <Override PartName="/ppt/slides/_rels/slide58.xml.rels" ContentType="application/vnd.openxmlformats-package.relationships+xml"/>
  <Override PartName="/ppt/slides/_rels/slide59.xml.rels" ContentType="application/vnd.openxmlformats-package.relationships+xml"/>
  <Override PartName="/ppt/slides/_rels/slide60.xml.rels" ContentType="application/vnd.openxmlformats-package.relationships+xml"/>
  <Override PartName="/ppt/slides/_rels/slide61.xml.rels" ContentType="application/vnd.openxmlformats-package.relationships+xml"/>
  <Override PartName="/ppt/slides/_rels/slide62.xml.rels" ContentType="application/vnd.openxmlformats-package.relationships+xml"/>
  <Override PartName="/ppt/media/image1.jpeg" ContentType="image/jpeg"/>
  <Override PartName="/ppt/media/image2.jpeg" ContentType="image/jpeg"/>
  <Override PartName="/ppt/media/image3.jpeg" ContentType="image/jpeg"/>
  <Override PartName="/ppt/media/image4.png" ContentType="image/png"/>
  <Override PartName="/ppt/media/image5.jpeg" ContentType="image/jpeg"/>
  <Override PartName="/ppt/media/image7.png" ContentType="image/png"/>
  <Override PartName="/ppt/media/image6.png" ContentType="image/png"/>
  <Override PartName="/ppt/media/image8.jpeg" ContentType="image/jpeg"/>
  <Override PartName="/ppt/media/image9.png" ContentType="image/png"/>
  <Override PartName="/ppt/presProps.xml" ContentType="application/vnd.openxmlformats-officedocument.presentationml.presProps+xml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4" r:id="rId5"/>
    <p:sldMasterId id="2147483656" r:id="rId6"/>
    <p:sldMasterId id="2147483658" r:id="rId7"/>
    <p:sldMasterId id="2147483660" r:id="rId8"/>
    <p:sldMasterId id="2147483662" r:id="rId9"/>
    <p:sldMasterId id="2147483664" r:id="rId10"/>
    <p:sldMasterId id="2147483666" r:id="rId11"/>
    <p:sldMasterId id="2147483668" r:id="rId12"/>
    <p:sldMasterId id="2147483670" r:id="rId13"/>
    <p:sldMasterId id="2147483672" r:id="rId14"/>
    <p:sldMasterId id="2147483674" r:id="rId15"/>
    <p:sldMasterId id="2147483676" r:id="rId16"/>
    <p:sldMasterId id="2147483678" r:id="rId17"/>
    <p:sldMasterId id="2147483680" r:id="rId18"/>
    <p:sldMasterId id="2147483682" r:id="rId19"/>
    <p:sldMasterId id="2147483684" r:id="rId20"/>
    <p:sldMasterId id="2147483686" r:id="rId21"/>
    <p:sldMasterId id="2147483688" r:id="rId22"/>
    <p:sldMasterId id="2147483690" r:id="rId23"/>
    <p:sldMasterId id="2147483692" r:id="rId24"/>
    <p:sldMasterId id="2147483694" r:id="rId25"/>
    <p:sldMasterId id="2147483696" r:id="rId26"/>
    <p:sldMasterId id="2147483698" r:id="rId27"/>
    <p:sldMasterId id="2147483700" r:id="rId28"/>
    <p:sldMasterId id="2147483702" r:id="rId29"/>
    <p:sldMasterId id="2147483704" r:id="rId30"/>
    <p:sldMasterId id="2147483706" r:id="rId31"/>
    <p:sldMasterId id="2147483708" r:id="rId32"/>
    <p:sldMasterId id="2147483710" r:id="rId33"/>
    <p:sldMasterId id="2147483712" r:id="rId34"/>
    <p:sldMasterId id="2147483714" r:id="rId35"/>
    <p:sldMasterId id="2147483716" r:id="rId36"/>
    <p:sldMasterId id="2147483718" r:id="rId37"/>
    <p:sldMasterId id="2147483720" r:id="rId38"/>
    <p:sldMasterId id="2147483722" r:id="rId39"/>
    <p:sldMasterId id="2147483724" r:id="rId40"/>
    <p:sldMasterId id="2147483726" r:id="rId41"/>
    <p:sldMasterId id="2147483728" r:id="rId42"/>
    <p:sldMasterId id="2147483730" r:id="rId43"/>
    <p:sldMasterId id="2147483732" r:id="rId44"/>
    <p:sldMasterId id="2147483734" r:id="rId45"/>
    <p:sldMasterId id="2147483736" r:id="rId46"/>
    <p:sldMasterId id="2147483738" r:id="rId47"/>
    <p:sldMasterId id="2147483740" r:id="rId48"/>
    <p:sldMasterId id="2147483742" r:id="rId49"/>
    <p:sldMasterId id="2147483744" r:id="rId50"/>
    <p:sldMasterId id="2147483746" r:id="rId51"/>
    <p:sldMasterId id="2147483748" r:id="rId52"/>
    <p:sldMasterId id="2147483750" r:id="rId53"/>
  </p:sldMasterIdLst>
  <p:notesMasterIdLst>
    <p:notesMasterId r:id="rId54"/>
  </p:notesMasterIdLst>
  <p:sldIdLst>
    <p:sldId id="256" r:id="rId55"/>
    <p:sldId id="257" r:id="rId56"/>
    <p:sldId id="258" r:id="rId57"/>
    <p:sldId id="259" r:id="rId58"/>
    <p:sldId id="260" r:id="rId59"/>
    <p:sldId id="261" r:id="rId60"/>
    <p:sldId id="262" r:id="rId61"/>
    <p:sldId id="263" r:id="rId62"/>
    <p:sldId id="264" r:id="rId63"/>
    <p:sldId id="265" r:id="rId64"/>
    <p:sldId id="266" r:id="rId65"/>
    <p:sldId id="267" r:id="rId66"/>
    <p:sldId id="268" r:id="rId67"/>
    <p:sldId id="269" r:id="rId68"/>
    <p:sldId id="270" r:id="rId69"/>
    <p:sldId id="271" r:id="rId70"/>
    <p:sldId id="272" r:id="rId71"/>
    <p:sldId id="273" r:id="rId72"/>
    <p:sldId id="274" r:id="rId73"/>
    <p:sldId id="275" r:id="rId74"/>
    <p:sldId id="276" r:id="rId75"/>
    <p:sldId id="277" r:id="rId76"/>
    <p:sldId id="278" r:id="rId77"/>
    <p:sldId id="279" r:id="rId78"/>
    <p:sldId id="280" r:id="rId79"/>
    <p:sldId id="281" r:id="rId80"/>
    <p:sldId id="282" r:id="rId81"/>
    <p:sldId id="283" r:id="rId82"/>
    <p:sldId id="284" r:id="rId83"/>
    <p:sldId id="285" r:id="rId84"/>
    <p:sldId id="286" r:id="rId85"/>
    <p:sldId id="287" r:id="rId86"/>
    <p:sldId id="288" r:id="rId87"/>
    <p:sldId id="289" r:id="rId88"/>
    <p:sldId id="290" r:id="rId89"/>
    <p:sldId id="291" r:id="rId90"/>
    <p:sldId id="292" r:id="rId91"/>
    <p:sldId id="293" r:id="rId92"/>
    <p:sldId id="294" r:id="rId93"/>
    <p:sldId id="295" r:id="rId94"/>
    <p:sldId id="296" r:id="rId95"/>
    <p:sldId id="297" r:id="rId96"/>
    <p:sldId id="298" r:id="rId97"/>
    <p:sldId id="299" r:id="rId98"/>
    <p:sldId id="300" r:id="rId99"/>
    <p:sldId id="301" r:id="rId100"/>
    <p:sldId id="302" r:id="rId101"/>
    <p:sldId id="303" r:id="rId102"/>
    <p:sldId id="304" r:id="rId103"/>
    <p:sldId id="305" r:id="rId104"/>
    <p:sldId id="306" r:id="rId105"/>
    <p:sldId id="307" r:id="rId106"/>
    <p:sldId id="308" r:id="rId107"/>
    <p:sldId id="309" r:id="rId108"/>
    <p:sldId id="310" r:id="rId109"/>
    <p:sldId id="311" r:id="rId110"/>
    <p:sldId id="312" r:id="rId111"/>
    <p:sldId id="313" r:id="rId112"/>
    <p:sldId id="314" r:id="rId113"/>
    <p:sldId id="315" r:id="rId114"/>
    <p:sldId id="316" r:id="rId115"/>
    <p:sldId id="317" r:id="rId116"/>
  </p:sldIdLst>
  <p:sldSz cx="6858000" cy="9144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Master" Target="slideMasters/slideMaster12.xml"/><Relationship Id="rId14" Type="http://schemas.openxmlformats.org/officeDocument/2006/relationships/slideMaster" Target="slideMasters/slideMaster13.xml"/><Relationship Id="rId15" Type="http://schemas.openxmlformats.org/officeDocument/2006/relationships/slideMaster" Target="slideMasters/slideMaster14.xml"/><Relationship Id="rId16" Type="http://schemas.openxmlformats.org/officeDocument/2006/relationships/slideMaster" Target="slideMasters/slideMaster15.xml"/><Relationship Id="rId17" Type="http://schemas.openxmlformats.org/officeDocument/2006/relationships/slideMaster" Target="slideMasters/slideMaster16.xml"/><Relationship Id="rId18" Type="http://schemas.openxmlformats.org/officeDocument/2006/relationships/slideMaster" Target="slideMasters/slideMaster17.xml"/><Relationship Id="rId19" Type="http://schemas.openxmlformats.org/officeDocument/2006/relationships/slideMaster" Target="slideMasters/slideMaster18.xml"/><Relationship Id="rId20" Type="http://schemas.openxmlformats.org/officeDocument/2006/relationships/slideMaster" Target="slideMasters/slideMaster19.xml"/><Relationship Id="rId21" Type="http://schemas.openxmlformats.org/officeDocument/2006/relationships/slideMaster" Target="slideMasters/slideMaster20.xml"/><Relationship Id="rId22" Type="http://schemas.openxmlformats.org/officeDocument/2006/relationships/slideMaster" Target="slideMasters/slideMaster21.xml"/><Relationship Id="rId23" Type="http://schemas.openxmlformats.org/officeDocument/2006/relationships/slideMaster" Target="slideMasters/slideMaster22.xml"/><Relationship Id="rId24" Type="http://schemas.openxmlformats.org/officeDocument/2006/relationships/slideMaster" Target="slideMasters/slideMaster23.xml"/><Relationship Id="rId25" Type="http://schemas.openxmlformats.org/officeDocument/2006/relationships/slideMaster" Target="slideMasters/slideMaster24.xml"/><Relationship Id="rId26" Type="http://schemas.openxmlformats.org/officeDocument/2006/relationships/slideMaster" Target="slideMasters/slideMaster25.xml"/><Relationship Id="rId27" Type="http://schemas.openxmlformats.org/officeDocument/2006/relationships/slideMaster" Target="slideMasters/slideMaster26.xml"/><Relationship Id="rId28" Type="http://schemas.openxmlformats.org/officeDocument/2006/relationships/slideMaster" Target="slideMasters/slideMaster27.xml"/><Relationship Id="rId29" Type="http://schemas.openxmlformats.org/officeDocument/2006/relationships/slideMaster" Target="slideMasters/slideMaster28.xml"/><Relationship Id="rId30" Type="http://schemas.openxmlformats.org/officeDocument/2006/relationships/slideMaster" Target="slideMasters/slideMaster29.xml"/><Relationship Id="rId31" Type="http://schemas.openxmlformats.org/officeDocument/2006/relationships/slideMaster" Target="slideMasters/slideMaster30.xml"/><Relationship Id="rId32" Type="http://schemas.openxmlformats.org/officeDocument/2006/relationships/slideMaster" Target="slideMasters/slideMaster31.xml"/><Relationship Id="rId33" Type="http://schemas.openxmlformats.org/officeDocument/2006/relationships/slideMaster" Target="slideMasters/slideMaster32.xml"/><Relationship Id="rId34" Type="http://schemas.openxmlformats.org/officeDocument/2006/relationships/slideMaster" Target="slideMasters/slideMaster33.xml"/><Relationship Id="rId35" Type="http://schemas.openxmlformats.org/officeDocument/2006/relationships/slideMaster" Target="slideMasters/slideMaster34.xml"/><Relationship Id="rId36" Type="http://schemas.openxmlformats.org/officeDocument/2006/relationships/slideMaster" Target="slideMasters/slideMaster35.xml"/><Relationship Id="rId37" Type="http://schemas.openxmlformats.org/officeDocument/2006/relationships/slideMaster" Target="slideMasters/slideMaster36.xml"/><Relationship Id="rId38" Type="http://schemas.openxmlformats.org/officeDocument/2006/relationships/slideMaster" Target="slideMasters/slideMaster37.xml"/><Relationship Id="rId39" Type="http://schemas.openxmlformats.org/officeDocument/2006/relationships/slideMaster" Target="slideMasters/slideMaster38.xml"/><Relationship Id="rId40" Type="http://schemas.openxmlformats.org/officeDocument/2006/relationships/slideMaster" Target="slideMasters/slideMaster39.xml"/><Relationship Id="rId41" Type="http://schemas.openxmlformats.org/officeDocument/2006/relationships/slideMaster" Target="slideMasters/slideMaster40.xml"/><Relationship Id="rId42" Type="http://schemas.openxmlformats.org/officeDocument/2006/relationships/slideMaster" Target="slideMasters/slideMaster41.xml"/><Relationship Id="rId43" Type="http://schemas.openxmlformats.org/officeDocument/2006/relationships/slideMaster" Target="slideMasters/slideMaster42.xml"/><Relationship Id="rId44" Type="http://schemas.openxmlformats.org/officeDocument/2006/relationships/slideMaster" Target="slideMasters/slideMaster43.xml"/><Relationship Id="rId45" Type="http://schemas.openxmlformats.org/officeDocument/2006/relationships/slideMaster" Target="slideMasters/slideMaster44.xml"/><Relationship Id="rId46" Type="http://schemas.openxmlformats.org/officeDocument/2006/relationships/slideMaster" Target="slideMasters/slideMaster45.xml"/><Relationship Id="rId47" Type="http://schemas.openxmlformats.org/officeDocument/2006/relationships/slideMaster" Target="slideMasters/slideMaster46.xml"/><Relationship Id="rId48" Type="http://schemas.openxmlformats.org/officeDocument/2006/relationships/slideMaster" Target="slideMasters/slideMaster47.xml"/><Relationship Id="rId49" Type="http://schemas.openxmlformats.org/officeDocument/2006/relationships/slideMaster" Target="slideMasters/slideMaster48.xml"/><Relationship Id="rId50" Type="http://schemas.openxmlformats.org/officeDocument/2006/relationships/slideMaster" Target="slideMasters/slideMaster49.xml"/><Relationship Id="rId51" Type="http://schemas.openxmlformats.org/officeDocument/2006/relationships/slideMaster" Target="slideMasters/slideMaster50.xml"/><Relationship Id="rId52" Type="http://schemas.openxmlformats.org/officeDocument/2006/relationships/slideMaster" Target="slideMasters/slideMaster51.xml"/><Relationship Id="rId53" Type="http://schemas.openxmlformats.org/officeDocument/2006/relationships/slideMaster" Target="slideMasters/slideMaster52.xml"/><Relationship Id="rId54" Type="http://schemas.openxmlformats.org/officeDocument/2006/relationships/notesMaster" Target="notesMasters/notesMaster1.xml"/><Relationship Id="rId55" Type="http://schemas.openxmlformats.org/officeDocument/2006/relationships/slide" Target="slides/slide1.xml"/><Relationship Id="rId56" Type="http://schemas.openxmlformats.org/officeDocument/2006/relationships/slide" Target="slides/slide2.xml"/><Relationship Id="rId57" Type="http://schemas.openxmlformats.org/officeDocument/2006/relationships/slide" Target="slides/slide3.xml"/><Relationship Id="rId58" Type="http://schemas.openxmlformats.org/officeDocument/2006/relationships/slide" Target="slides/slide4.xml"/><Relationship Id="rId59" Type="http://schemas.openxmlformats.org/officeDocument/2006/relationships/slide" Target="slides/slide5.xml"/><Relationship Id="rId60" Type="http://schemas.openxmlformats.org/officeDocument/2006/relationships/slide" Target="slides/slide6.xml"/><Relationship Id="rId61" Type="http://schemas.openxmlformats.org/officeDocument/2006/relationships/slide" Target="slides/slide7.xml"/><Relationship Id="rId62" Type="http://schemas.openxmlformats.org/officeDocument/2006/relationships/slide" Target="slides/slide8.xml"/><Relationship Id="rId63" Type="http://schemas.openxmlformats.org/officeDocument/2006/relationships/slide" Target="slides/slide9.xml"/><Relationship Id="rId64" Type="http://schemas.openxmlformats.org/officeDocument/2006/relationships/slide" Target="slides/slide10.xml"/><Relationship Id="rId65" Type="http://schemas.openxmlformats.org/officeDocument/2006/relationships/slide" Target="slides/slide11.xml"/><Relationship Id="rId66" Type="http://schemas.openxmlformats.org/officeDocument/2006/relationships/slide" Target="slides/slide12.xml"/><Relationship Id="rId67" Type="http://schemas.openxmlformats.org/officeDocument/2006/relationships/slide" Target="slides/slide13.xml"/><Relationship Id="rId68" Type="http://schemas.openxmlformats.org/officeDocument/2006/relationships/slide" Target="slides/slide14.xml"/><Relationship Id="rId69" Type="http://schemas.openxmlformats.org/officeDocument/2006/relationships/slide" Target="slides/slide15.xml"/><Relationship Id="rId70" Type="http://schemas.openxmlformats.org/officeDocument/2006/relationships/slide" Target="slides/slide16.xml"/><Relationship Id="rId71" Type="http://schemas.openxmlformats.org/officeDocument/2006/relationships/slide" Target="slides/slide17.xml"/><Relationship Id="rId72" Type="http://schemas.openxmlformats.org/officeDocument/2006/relationships/slide" Target="slides/slide18.xml"/><Relationship Id="rId73" Type="http://schemas.openxmlformats.org/officeDocument/2006/relationships/slide" Target="slides/slide19.xml"/><Relationship Id="rId74" Type="http://schemas.openxmlformats.org/officeDocument/2006/relationships/slide" Target="slides/slide20.xml"/><Relationship Id="rId75" Type="http://schemas.openxmlformats.org/officeDocument/2006/relationships/slide" Target="slides/slide21.xml"/><Relationship Id="rId76" Type="http://schemas.openxmlformats.org/officeDocument/2006/relationships/slide" Target="slides/slide22.xml"/><Relationship Id="rId77" Type="http://schemas.openxmlformats.org/officeDocument/2006/relationships/slide" Target="slides/slide23.xml"/><Relationship Id="rId78" Type="http://schemas.openxmlformats.org/officeDocument/2006/relationships/slide" Target="slides/slide24.xml"/><Relationship Id="rId79" Type="http://schemas.openxmlformats.org/officeDocument/2006/relationships/slide" Target="slides/slide25.xml"/><Relationship Id="rId80" Type="http://schemas.openxmlformats.org/officeDocument/2006/relationships/slide" Target="slides/slide26.xml"/><Relationship Id="rId81" Type="http://schemas.openxmlformats.org/officeDocument/2006/relationships/slide" Target="slides/slide27.xml"/><Relationship Id="rId82" Type="http://schemas.openxmlformats.org/officeDocument/2006/relationships/slide" Target="slides/slide28.xml"/><Relationship Id="rId83" Type="http://schemas.openxmlformats.org/officeDocument/2006/relationships/slide" Target="slides/slide29.xml"/><Relationship Id="rId84" Type="http://schemas.openxmlformats.org/officeDocument/2006/relationships/slide" Target="slides/slide30.xml"/><Relationship Id="rId85" Type="http://schemas.openxmlformats.org/officeDocument/2006/relationships/slide" Target="slides/slide31.xml"/><Relationship Id="rId86" Type="http://schemas.openxmlformats.org/officeDocument/2006/relationships/slide" Target="slides/slide32.xml"/><Relationship Id="rId87" Type="http://schemas.openxmlformats.org/officeDocument/2006/relationships/slide" Target="slides/slide33.xml"/><Relationship Id="rId88" Type="http://schemas.openxmlformats.org/officeDocument/2006/relationships/slide" Target="slides/slide34.xml"/><Relationship Id="rId89" Type="http://schemas.openxmlformats.org/officeDocument/2006/relationships/slide" Target="slides/slide35.xml"/><Relationship Id="rId90" Type="http://schemas.openxmlformats.org/officeDocument/2006/relationships/slide" Target="slides/slide36.xml"/><Relationship Id="rId91" Type="http://schemas.openxmlformats.org/officeDocument/2006/relationships/slide" Target="slides/slide37.xml"/><Relationship Id="rId92" Type="http://schemas.openxmlformats.org/officeDocument/2006/relationships/slide" Target="slides/slide38.xml"/><Relationship Id="rId93" Type="http://schemas.openxmlformats.org/officeDocument/2006/relationships/slide" Target="slides/slide39.xml"/><Relationship Id="rId94" Type="http://schemas.openxmlformats.org/officeDocument/2006/relationships/slide" Target="slides/slide40.xml"/><Relationship Id="rId95" Type="http://schemas.openxmlformats.org/officeDocument/2006/relationships/slide" Target="slides/slide41.xml"/><Relationship Id="rId96" Type="http://schemas.openxmlformats.org/officeDocument/2006/relationships/slide" Target="slides/slide42.xml"/><Relationship Id="rId97" Type="http://schemas.openxmlformats.org/officeDocument/2006/relationships/slide" Target="slides/slide43.xml"/><Relationship Id="rId98" Type="http://schemas.openxmlformats.org/officeDocument/2006/relationships/slide" Target="slides/slide44.xml"/><Relationship Id="rId99" Type="http://schemas.openxmlformats.org/officeDocument/2006/relationships/slide" Target="slides/slide45.xml"/><Relationship Id="rId100" Type="http://schemas.openxmlformats.org/officeDocument/2006/relationships/slide" Target="slides/slide46.xml"/><Relationship Id="rId101" Type="http://schemas.openxmlformats.org/officeDocument/2006/relationships/slide" Target="slides/slide47.xml"/><Relationship Id="rId102" Type="http://schemas.openxmlformats.org/officeDocument/2006/relationships/slide" Target="slides/slide48.xml"/><Relationship Id="rId103" Type="http://schemas.openxmlformats.org/officeDocument/2006/relationships/slide" Target="slides/slide49.xml"/><Relationship Id="rId104" Type="http://schemas.openxmlformats.org/officeDocument/2006/relationships/slide" Target="slides/slide50.xml"/><Relationship Id="rId105" Type="http://schemas.openxmlformats.org/officeDocument/2006/relationships/slide" Target="slides/slide51.xml"/><Relationship Id="rId106" Type="http://schemas.openxmlformats.org/officeDocument/2006/relationships/slide" Target="slides/slide52.xml"/><Relationship Id="rId107" Type="http://schemas.openxmlformats.org/officeDocument/2006/relationships/slide" Target="slides/slide53.xml"/><Relationship Id="rId108" Type="http://schemas.openxmlformats.org/officeDocument/2006/relationships/slide" Target="slides/slide54.xml"/><Relationship Id="rId109" Type="http://schemas.openxmlformats.org/officeDocument/2006/relationships/slide" Target="slides/slide55.xml"/><Relationship Id="rId110" Type="http://schemas.openxmlformats.org/officeDocument/2006/relationships/slide" Target="slides/slide56.xml"/><Relationship Id="rId111" Type="http://schemas.openxmlformats.org/officeDocument/2006/relationships/slide" Target="slides/slide57.xml"/><Relationship Id="rId112" Type="http://schemas.openxmlformats.org/officeDocument/2006/relationships/slide" Target="slides/slide58.xml"/><Relationship Id="rId113" Type="http://schemas.openxmlformats.org/officeDocument/2006/relationships/slide" Target="slides/slide59.xml"/><Relationship Id="rId114" Type="http://schemas.openxmlformats.org/officeDocument/2006/relationships/slide" Target="slides/slide60.xml"/><Relationship Id="rId115" Type="http://schemas.openxmlformats.org/officeDocument/2006/relationships/slide" Target="slides/slide61.xml"/><Relationship Id="rId116" Type="http://schemas.openxmlformats.org/officeDocument/2006/relationships/slide" Target="slides/slide62.xml"/><Relationship Id="rId117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5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laceHolder 1"/>
          <p:cNvSpPr>
            <a:spLocks noGrp="1"/>
          </p:cNvSpPr>
          <p:nvPr>
            <p:ph type="sldImg"/>
          </p:nvPr>
        </p:nvSpPr>
        <p:spPr>
          <a:xfrm>
            <a:off x="0" y="812520"/>
            <a:ext cx="360" cy="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fr-BE" sz="4400" spc="-1" strike="noStrike">
                <a:solidFill>
                  <a:srgbClr val="000000"/>
                </a:solidFill>
                <a:latin typeface="Arial"/>
              </a:rPr>
              <a:t>Cliquez pour déplacer la diapo</a:t>
            </a:r>
            <a:endParaRPr b="0" lang="fr-B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4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r>
              <a:rPr b="0" lang="fr-BE" sz="2000" spc="-1" strike="noStrike">
                <a:solidFill>
                  <a:srgbClr val="000000"/>
                </a:solidFill>
                <a:latin typeface="Arial"/>
              </a:rPr>
              <a:t>Cliquez pour modifier le format des notes</a:t>
            </a:r>
            <a:endParaRPr b="0" lang="fr-BE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5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fr-BE" sz="1400" spc="-1" strike="noStrike">
                <a:solidFill>
                  <a:srgbClr val="000000"/>
                </a:solidFill>
                <a:latin typeface="Times New Roman"/>
              </a:rPr>
              <a:t>&lt;en-tête&gt;</a:t>
            </a:r>
            <a:endParaRPr b="0" lang="fr-BE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6" name="PlaceHolder 4"/>
          <p:cNvSpPr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fr-BE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fr-BE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BE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7" name="PlaceHolder 5"/>
          <p:cNvSpPr>
            <a:spLocks noGrp="1"/>
          </p:cNvSpPr>
          <p:nvPr>
            <p:ph type="ft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fr-BE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BE" sz="1400" spc="-1" strike="noStrike">
                <a:solidFill>
                  <a:srgbClr val="000000"/>
                </a:solidFill>
                <a:latin typeface="Times New Roman"/>
              </a:rPr>
              <a:t>&lt;pied de page&gt;</a:t>
            </a:r>
            <a:endParaRPr b="0" lang="fr-BE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8" name="PlaceHolder 6"/>
          <p:cNvSpPr>
            <a:spLocks noGrp="1"/>
          </p:cNvSpPr>
          <p:nvPr>
            <p:ph type="sldNum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fr-BE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774CFF18-8DEA-4B76-9754-2779931B90FF}" type="slidenum">
              <a:rPr b="0" lang="fr-BE" sz="1400" spc="-1" strike="noStrike">
                <a:solidFill>
                  <a:srgbClr val="000000"/>
                </a:solidFill>
                <a:latin typeface="Times New Roman"/>
              </a:rPr>
              <a:t>&lt;numéro&gt;</a:t>
            </a:fld>
            <a:endParaRPr b="0" lang="fr-BE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1840" cy="3429000"/>
          </a:xfrm>
          <a:prstGeom prst="rect">
            <a:avLst/>
          </a:prstGeom>
          <a:ln w="0">
            <a:noFill/>
          </a:ln>
        </p:spPr>
      </p:sp>
      <p:sp>
        <p:nvSpPr>
          <p:cNvPr id="273" name="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1840" cy="3429000"/>
          </a:xfrm>
          <a:prstGeom prst="rect">
            <a:avLst/>
          </a:prstGeom>
          <a:ln w="0">
            <a:noFill/>
          </a:ln>
        </p:spPr>
      </p:sp>
      <p:sp>
        <p:nvSpPr>
          <p:cNvPr id="275" name="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1840" cy="3429000"/>
          </a:xfrm>
          <a:prstGeom prst="rect">
            <a:avLst/>
          </a:prstGeom>
          <a:ln w="0">
            <a:noFill/>
          </a:ln>
        </p:spPr>
      </p:sp>
      <p:sp>
        <p:nvSpPr>
          <p:cNvPr id="277" name="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1840" cy="3429000"/>
          </a:xfrm>
          <a:prstGeom prst="rect">
            <a:avLst/>
          </a:prstGeom>
          <a:ln w="0">
            <a:noFill/>
          </a:ln>
        </p:spPr>
      </p:sp>
      <p:sp>
        <p:nvSpPr>
          <p:cNvPr id="279" name="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1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3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4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5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6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7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8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9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0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1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2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4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5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6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7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8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9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0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1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2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3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5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6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7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8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9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0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1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2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5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4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8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2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slideLayout" Target="../slideLayouts/slideLayout10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slideLayout" Target="../slideLayouts/slideLayout11.xml"/>
</Relationships>
</file>

<file path=ppt/slideMasters/_rels/slideMaster12.xml.rels><?xml version="1.0" encoding="UTF-8"?>
<Relationships xmlns="http://schemas.openxmlformats.org/package/2006/relationships"><Relationship Id="rId1" Type="http://schemas.openxmlformats.org/officeDocument/2006/relationships/theme" Target="../theme/theme12.xml"/><Relationship Id="rId2" Type="http://schemas.openxmlformats.org/officeDocument/2006/relationships/slideLayout" Target="../slideLayouts/slideLayout12.xml"/>
</Relationships>
</file>

<file path=ppt/slideMasters/_rels/slideMaster13.xml.rels><?xml version="1.0" encoding="UTF-8"?>
<Relationships xmlns="http://schemas.openxmlformats.org/package/2006/relationships"><Relationship Id="rId1" Type="http://schemas.openxmlformats.org/officeDocument/2006/relationships/theme" Target="../theme/theme13.xml"/><Relationship Id="rId2" Type="http://schemas.openxmlformats.org/officeDocument/2006/relationships/slideLayout" Target="../slideLayouts/slideLayout13.xml"/>
</Relationships>
</file>

<file path=ppt/slideMasters/_rels/slideMaster14.xml.rels><?xml version="1.0" encoding="UTF-8"?>
<Relationships xmlns="http://schemas.openxmlformats.org/package/2006/relationships"><Relationship Id="rId1" Type="http://schemas.openxmlformats.org/officeDocument/2006/relationships/theme" Target="../theme/theme14.xml"/><Relationship Id="rId2" Type="http://schemas.openxmlformats.org/officeDocument/2006/relationships/slideLayout" Target="../slideLayouts/slideLayout14.xml"/>
</Relationships>
</file>

<file path=ppt/slideMasters/_rels/slideMaster15.xml.rels><?xml version="1.0" encoding="UTF-8"?>
<Relationships xmlns="http://schemas.openxmlformats.org/package/2006/relationships"><Relationship Id="rId1" Type="http://schemas.openxmlformats.org/officeDocument/2006/relationships/theme" Target="../theme/theme15.xml"/><Relationship Id="rId2" Type="http://schemas.openxmlformats.org/officeDocument/2006/relationships/slideLayout" Target="../slideLayouts/slideLayout15.xml"/>
</Relationships>
</file>

<file path=ppt/slideMasters/_rels/slideMaster16.xml.rels><?xml version="1.0" encoding="UTF-8"?>
<Relationships xmlns="http://schemas.openxmlformats.org/package/2006/relationships"><Relationship Id="rId1" Type="http://schemas.openxmlformats.org/officeDocument/2006/relationships/theme" Target="../theme/theme16.xml"/><Relationship Id="rId2" Type="http://schemas.openxmlformats.org/officeDocument/2006/relationships/slideLayout" Target="../slideLayouts/slideLayout16.xml"/>
</Relationships>
</file>

<file path=ppt/slideMasters/_rels/slideMaster17.xml.rels><?xml version="1.0" encoding="UTF-8"?>
<Relationships xmlns="http://schemas.openxmlformats.org/package/2006/relationships"><Relationship Id="rId1" Type="http://schemas.openxmlformats.org/officeDocument/2006/relationships/theme" Target="../theme/theme17.xml"/><Relationship Id="rId2" Type="http://schemas.openxmlformats.org/officeDocument/2006/relationships/slideLayout" Target="../slideLayouts/slideLayout17.xml"/>
</Relationships>
</file>

<file path=ppt/slideMasters/_rels/slideMaster18.xml.rels><?xml version="1.0" encoding="UTF-8"?>
<Relationships xmlns="http://schemas.openxmlformats.org/package/2006/relationships"><Relationship Id="rId1" Type="http://schemas.openxmlformats.org/officeDocument/2006/relationships/theme" Target="../theme/theme18.xml"/><Relationship Id="rId2" Type="http://schemas.openxmlformats.org/officeDocument/2006/relationships/slideLayout" Target="../slideLayouts/slideLayout18.xml"/>
</Relationships>
</file>

<file path=ppt/slideMasters/_rels/slideMaster19.xml.rels><?xml version="1.0" encoding="UTF-8"?>
<Relationships xmlns="http://schemas.openxmlformats.org/package/2006/relationships"><Relationship Id="rId1" Type="http://schemas.openxmlformats.org/officeDocument/2006/relationships/theme" Target="../theme/theme19.xml"/><Relationship Id="rId2" Type="http://schemas.openxmlformats.org/officeDocument/2006/relationships/slideLayout" Target="../slideLayouts/slideLayout19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2.xml"/>
</Relationships>
</file>

<file path=ppt/slideMasters/_rels/slideMaster20.xml.rels><?xml version="1.0" encoding="UTF-8"?>
<Relationships xmlns="http://schemas.openxmlformats.org/package/2006/relationships"><Relationship Id="rId1" Type="http://schemas.openxmlformats.org/officeDocument/2006/relationships/theme" Target="../theme/theme20.xml"/><Relationship Id="rId2" Type="http://schemas.openxmlformats.org/officeDocument/2006/relationships/slideLayout" Target="../slideLayouts/slideLayout20.xml"/>
</Relationships>
</file>

<file path=ppt/slideMasters/_rels/slideMaster21.xml.rels><?xml version="1.0" encoding="UTF-8"?>
<Relationships xmlns="http://schemas.openxmlformats.org/package/2006/relationships"><Relationship Id="rId1" Type="http://schemas.openxmlformats.org/officeDocument/2006/relationships/theme" Target="../theme/theme21.xml"/><Relationship Id="rId2" Type="http://schemas.openxmlformats.org/officeDocument/2006/relationships/slideLayout" Target="../slideLayouts/slideLayout21.xml"/>
</Relationships>
</file>

<file path=ppt/slideMasters/_rels/slideMaster22.xml.rels><?xml version="1.0" encoding="UTF-8"?>
<Relationships xmlns="http://schemas.openxmlformats.org/package/2006/relationships"><Relationship Id="rId1" Type="http://schemas.openxmlformats.org/officeDocument/2006/relationships/theme" Target="../theme/theme22.xml"/><Relationship Id="rId2" Type="http://schemas.openxmlformats.org/officeDocument/2006/relationships/slideLayout" Target="../slideLayouts/slideLayout22.xml"/>
</Relationships>
</file>

<file path=ppt/slideMasters/_rels/slideMaster23.xml.rels><?xml version="1.0" encoding="UTF-8"?>
<Relationships xmlns="http://schemas.openxmlformats.org/package/2006/relationships"><Relationship Id="rId1" Type="http://schemas.openxmlformats.org/officeDocument/2006/relationships/theme" Target="../theme/theme23.xml"/><Relationship Id="rId2" Type="http://schemas.openxmlformats.org/officeDocument/2006/relationships/slideLayout" Target="../slideLayouts/slideLayout23.xml"/>
</Relationships>
</file>

<file path=ppt/slideMasters/_rels/slideMaster24.xml.rels><?xml version="1.0" encoding="UTF-8"?>
<Relationships xmlns="http://schemas.openxmlformats.org/package/2006/relationships"><Relationship Id="rId1" Type="http://schemas.openxmlformats.org/officeDocument/2006/relationships/theme" Target="../theme/theme24.xml"/><Relationship Id="rId2" Type="http://schemas.openxmlformats.org/officeDocument/2006/relationships/slideLayout" Target="../slideLayouts/slideLayout24.xml"/>
</Relationships>
</file>

<file path=ppt/slideMasters/_rels/slideMaster25.xml.rels><?xml version="1.0" encoding="UTF-8"?>
<Relationships xmlns="http://schemas.openxmlformats.org/package/2006/relationships"><Relationship Id="rId1" Type="http://schemas.openxmlformats.org/officeDocument/2006/relationships/theme" Target="../theme/theme25.xml"/><Relationship Id="rId2" Type="http://schemas.openxmlformats.org/officeDocument/2006/relationships/slideLayout" Target="../slideLayouts/slideLayout25.xml"/>
</Relationships>
</file>

<file path=ppt/slideMasters/_rels/slideMaster26.xml.rels><?xml version="1.0" encoding="UTF-8"?>
<Relationships xmlns="http://schemas.openxmlformats.org/package/2006/relationships"><Relationship Id="rId1" Type="http://schemas.openxmlformats.org/officeDocument/2006/relationships/theme" Target="../theme/theme26.xml"/><Relationship Id="rId2" Type="http://schemas.openxmlformats.org/officeDocument/2006/relationships/slideLayout" Target="../slideLayouts/slideLayout26.xml"/>
</Relationships>
</file>

<file path=ppt/slideMasters/_rels/slideMaster27.xml.rels><?xml version="1.0" encoding="UTF-8"?>
<Relationships xmlns="http://schemas.openxmlformats.org/package/2006/relationships"><Relationship Id="rId1" Type="http://schemas.openxmlformats.org/officeDocument/2006/relationships/theme" Target="../theme/theme27.xml"/><Relationship Id="rId2" Type="http://schemas.openxmlformats.org/officeDocument/2006/relationships/slideLayout" Target="../slideLayouts/slideLayout27.xml"/>
</Relationships>
</file>

<file path=ppt/slideMasters/_rels/slideMaster28.xml.rels><?xml version="1.0" encoding="UTF-8"?>
<Relationships xmlns="http://schemas.openxmlformats.org/package/2006/relationships"><Relationship Id="rId1" Type="http://schemas.openxmlformats.org/officeDocument/2006/relationships/theme" Target="../theme/theme28.xml"/><Relationship Id="rId2" Type="http://schemas.openxmlformats.org/officeDocument/2006/relationships/slideLayout" Target="../slideLayouts/slideLayout28.xml"/>
</Relationships>
</file>

<file path=ppt/slideMasters/_rels/slideMaster29.xml.rels><?xml version="1.0" encoding="UTF-8"?>
<Relationships xmlns="http://schemas.openxmlformats.org/package/2006/relationships"><Relationship Id="rId1" Type="http://schemas.openxmlformats.org/officeDocument/2006/relationships/theme" Target="../theme/theme29.xml"/><Relationship Id="rId2" Type="http://schemas.openxmlformats.org/officeDocument/2006/relationships/slideLayout" Target="../slideLayouts/slideLayout29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3.xml"/>
</Relationships>
</file>

<file path=ppt/slideMasters/_rels/slideMaster30.xml.rels><?xml version="1.0" encoding="UTF-8"?>
<Relationships xmlns="http://schemas.openxmlformats.org/package/2006/relationships"><Relationship Id="rId1" Type="http://schemas.openxmlformats.org/officeDocument/2006/relationships/theme" Target="../theme/theme30.xml"/><Relationship Id="rId2" Type="http://schemas.openxmlformats.org/officeDocument/2006/relationships/slideLayout" Target="../slideLayouts/slideLayout30.xml"/>
</Relationships>
</file>

<file path=ppt/slideMasters/_rels/slideMaster31.xml.rels><?xml version="1.0" encoding="UTF-8"?>
<Relationships xmlns="http://schemas.openxmlformats.org/package/2006/relationships"><Relationship Id="rId1" Type="http://schemas.openxmlformats.org/officeDocument/2006/relationships/theme" Target="../theme/theme31.xml"/><Relationship Id="rId2" Type="http://schemas.openxmlformats.org/officeDocument/2006/relationships/slideLayout" Target="../slideLayouts/slideLayout31.xml"/>
</Relationships>
</file>

<file path=ppt/slideMasters/_rels/slideMaster32.xml.rels><?xml version="1.0" encoding="UTF-8"?>
<Relationships xmlns="http://schemas.openxmlformats.org/package/2006/relationships"><Relationship Id="rId1" Type="http://schemas.openxmlformats.org/officeDocument/2006/relationships/theme" Target="../theme/theme32.xml"/><Relationship Id="rId2" Type="http://schemas.openxmlformats.org/officeDocument/2006/relationships/slideLayout" Target="../slideLayouts/slideLayout32.xml"/>
</Relationships>
</file>

<file path=ppt/slideMasters/_rels/slideMaster33.xml.rels><?xml version="1.0" encoding="UTF-8"?>
<Relationships xmlns="http://schemas.openxmlformats.org/package/2006/relationships"><Relationship Id="rId1" Type="http://schemas.openxmlformats.org/officeDocument/2006/relationships/theme" Target="../theme/theme33.xml"/><Relationship Id="rId2" Type="http://schemas.openxmlformats.org/officeDocument/2006/relationships/slideLayout" Target="../slideLayouts/slideLayout33.xml"/>
</Relationships>
</file>

<file path=ppt/slideMasters/_rels/slideMaster34.xml.rels><?xml version="1.0" encoding="UTF-8"?>
<Relationships xmlns="http://schemas.openxmlformats.org/package/2006/relationships"><Relationship Id="rId1" Type="http://schemas.openxmlformats.org/officeDocument/2006/relationships/theme" Target="../theme/theme34.xml"/><Relationship Id="rId2" Type="http://schemas.openxmlformats.org/officeDocument/2006/relationships/slideLayout" Target="../slideLayouts/slideLayout34.xml"/>
</Relationships>
</file>

<file path=ppt/slideMasters/_rels/slideMaster35.xml.rels><?xml version="1.0" encoding="UTF-8"?>
<Relationships xmlns="http://schemas.openxmlformats.org/package/2006/relationships"><Relationship Id="rId1" Type="http://schemas.openxmlformats.org/officeDocument/2006/relationships/theme" Target="../theme/theme35.xml"/><Relationship Id="rId2" Type="http://schemas.openxmlformats.org/officeDocument/2006/relationships/slideLayout" Target="../slideLayouts/slideLayout35.xml"/>
</Relationships>
</file>

<file path=ppt/slideMasters/_rels/slideMaster36.xml.rels><?xml version="1.0" encoding="UTF-8"?>
<Relationships xmlns="http://schemas.openxmlformats.org/package/2006/relationships"><Relationship Id="rId1" Type="http://schemas.openxmlformats.org/officeDocument/2006/relationships/theme" Target="../theme/theme36.xml"/><Relationship Id="rId2" Type="http://schemas.openxmlformats.org/officeDocument/2006/relationships/slideLayout" Target="../slideLayouts/slideLayout36.xml"/>
</Relationships>
</file>

<file path=ppt/slideMasters/_rels/slideMaster37.xml.rels><?xml version="1.0" encoding="UTF-8"?>
<Relationships xmlns="http://schemas.openxmlformats.org/package/2006/relationships"><Relationship Id="rId1" Type="http://schemas.openxmlformats.org/officeDocument/2006/relationships/theme" Target="../theme/theme37.xml"/><Relationship Id="rId2" Type="http://schemas.openxmlformats.org/officeDocument/2006/relationships/slideLayout" Target="../slideLayouts/slideLayout37.xml"/>
</Relationships>
</file>

<file path=ppt/slideMasters/_rels/slideMaster38.xml.rels><?xml version="1.0" encoding="UTF-8"?>
<Relationships xmlns="http://schemas.openxmlformats.org/package/2006/relationships"><Relationship Id="rId1" Type="http://schemas.openxmlformats.org/officeDocument/2006/relationships/theme" Target="../theme/theme38.xml"/><Relationship Id="rId2" Type="http://schemas.openxmlformats.org/officeDocument/2006/relationships/slideLayout" Target="../slideLayouts/slideLayout38.xml"/>
</Relationships>
</file>

<file path=ppt/slideMasters/_rels/slideMaster39.xml.rels><?xml version="1.0" encoding="UTF-8"?>
<Relationships xmlns="http://schemas.openxmlformats.org/package/2006/relationships"><Relationship Id="rId1" Type="http://schemas.openxmlformats.org/officeDocument/2006/relationships/theme" Target="../theme/theme39.xml"/><Relationship Id="rId2" Type="http://schemas.openxmlformats.org/officeDocument/2006/relationships/slideLayout" Target="../slideLayouts/slideLayout39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4.xml"/>
</Relationships>
</file>

<file path=ppt/slideMasters/_rels/slideMaster40.xml.rels><?xml version="1.0" encoding="UTF-8"?>
<Relationships xmlns="http://schemas.openxmlformats.org/package/2006/relationships"><Relationship Id="rId1" Type="http://schemas.openxmlformats.org/officeDocument/2006/relationships/theme" Target="../theme/theme40.xml"/><Relationship Id="rId2" Type="http://schemas.openxmlformats.org/officeDocument/2006/relationships/slideLayout" Target="../slideLayouts/slideLayout40.xml"/>
</Relationships>
</file>

<file path=ppt/slideMasters/_rels/slideMaster41.xml.rels><?xml version="1.0" encoding="UTF-8"?>
<Relationships xmlns="http://schemas.openxmlformats.org/package/2006/relationships"><Relationship Id="rId1" Type="http://schemas.openxmlformats.org/officeDocument/2006/relationships/theme" Target="../theme/theme41.xml"/><Relationship Id="rId2" Type="http://schemas.openxmlformats.org/officeDocument/2006/relationships/slideLayout" Target="../slideLayouts/slideLayout41.xml"/>
</Relationships>
</file>

<file path=ppt/slideMasters/_rels/slideMaster42.xml.rels><?xml version="1.0" encoding="UTF-8"?>
<Relationships xmlns="http://schemas.openxmlformats.org/package/2006/relationships"><Relationship Id="rId1" Type="http://schemas.openxmlformats.org/officeDocument/2006/relationships/theme" Target="../theme/theme42.xml"/><Relationship Id="rId2" Type="http://schemas.openxmlformats.org/officeDocument/2006/relationships/slideLayout" Target="../slideLayouts/slideLayout42.xml"/>
</Relationships>
</file>

<file path=ppt/slideMasters/_rels/slideMaster43.xml.rels><?xml version="1.0" encoding="UTF-8"?>
<Relationships xmlns="http://schemas.openxmlformats.org/package/2006/relationships"><Relationship Id="rId1" Type="http://schemas.openxmlformats.org/officeDocument/2006/relationships/theme" Target="../theme/theme43.xml"/><Relationship Id="rId2" Type="http://schemas.openxmlformats.org/officeDocument/2006/relationships/slideLayout" Target="../slideLayouts/slideLayout43.xml"/>
</Relationships>
</file>

<file path=ppt/slideMasters/_rels/slideMaster44.xml.rels><?xml version="1.0" encoding="UTF-8"?>
<Relationships xmlns="http://schemas.openxmlformats.org/package/2006/relationships"><Relationship Id="rId1" Type="http://schemas.openxmlformats.org/officeDocument/2006/relationships/theme" Target="../theme/theme44.xml"/><Relationship Id="rId2" Type="http://schemas.openxmlformats.org/officeDocument/2006/relationships/slideLayout" Target="../slideLayouts/slideLayout44.xml"/>
</Relationships>
</file>

<file path=ppt/slideMasters/_rels/slideMaster45.xml.rels><?xml version="1.0" encoding="UTF-8"?>
<Relationships xmlns="http://schemas.openxmlformats.org/package/2006/relationships"><Relationship Id="rId1" Type="http://schemas.openxmlformats.org/officeDocument/2006/relationships/theme" Target="../theme/theme45.xml"/><Relationship Id="rId2" Type="http://schemas.openxmlformats.org/officeDocument/2006/relationships/slideLayout" Target="../slideLayouts/slideLayout45.xml"/>
</Relationships>
</file>

<file path=ppt/slideMasters/_rels/slideMaster46.xml.rels><?xml version="1.0" encoding="UTF-8"?>
<Relationships xmlns="http://schemas.openxmlformats.org/package/2006/relationships"><Relationship Id="rId1" Type="http://schemas.openxmlformats.org/officeDocument/2006/relationships/theme" Target="../theme/theme46.xml"/><Relationship Id="rId2" Type="http://schemas.openxmlformats.org/officeDocument/2006/relationships/slideLayout" Target="../slideLayouts/slideLayout46.xml"/>
</Relationships>
</file>

<file path=ppt/slideMasters/_rels/slideMaster47.xml.rels><?xml version="1.0" encoding="UTF-8"?>
<Relationships xmlns="http://schemas.openxmlformats.org/package/2006/relationships"><Relationship Id="rId1" Type="http://schemas.openxmlformats.org/officeDocument/2006/relationships/theme" Target="../theme/theme47.xml"/><Relationship Id="rId2" Type="http://schemas.openxmlformats.org/officeDocument/2006/relationships/slideLayout" Target="../slideLayouts/slideLayout47.xml"/>
</Relationships>
</file>

<file path=ppt/slideMasters/_rels/slideMaster48.xml.rels><?xml version="1.0" encoding="UTF-8"?>
<Relationships xmlns="http://schemas.openxmlformats.org/package/2006/relationships"><Relationship Id="rId1" Type="http://schemas.openxmlformats.org/officeDocument/2006/relationships/theme" Target="../theme/theme48.xml"/><Relationship Id="rId2" Type="http://schemas.openxmlformats.org/officeDocument/2006/relationships/slideLayout" Target="../slideLayouts/slideLayout48.xml"/>
</Relationships>
</file>

<file path=ppt/slideMasters/_rels/slideMaster49.xml.rels><?xml version="1.0" encoding="UTF-8"?>
<Relationships xmlns="http://schemas.openxmlformats.org/package/2006/relationships"><Relationship Id="rId1" Type="http://schemas.openxmlformats.org/officeDocument/2006/relationships/theme" Target="../theme/theme49.xml"/><Relationship Id="rId2" Type="http://schemas.openxmlformats.org/officeDocument/2006/relationships/slideLayout" Target="../slideLayouts/slideLayout49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5.xml"/>
</Relationships>
</file>

<file path=ppt/slideMasters/_rels/slideMaster50.xml.rels><?xml version="1.0" encoding="UTF-8"?>
<Relationships xmlns="http://schemas.openxmlformats.org/package/2006/relationships"><Relationship Id="rId1" Type="http://schemas.openxmlformats.org/officeDocument/2006/relationships/theme" Target="../theme/theme50.xml"/><Relationship Id="rId2" Type="http://schemas.openxmlformats.org/officeDocument/2006/relationships/slideLayout" Target="../slideLayouts/slideLayout50.xml"/>
</Relationships>
</file>

<file path=ppt/slideMasters/_rels/slideMaster51.xml.rels><?xml version="1.0" encoding="UTF-8"?>
<Relationships xmlns="http://schemas.openxmlformats.org/package/2006/relationships"><Relationship Id="rId1" Type="http://schemas.openxmlformats.org/officeDocument/2006/relationships/theme" Target="../theme/theme51.xml"/><Relationship Id="rId2" Type="http://schemas.openxmlformats.org/officeDocument/2006/relationships/slideLayout" Target="../slideLayouts/slideLayout51.xml"/>
</Relationships>
</file>

<file path=ppt/slideMasters/_rels/slideMaster52.xml.rels><?xml version="1.0" encoding="UTF-8"?>
<Relationships xmlns="http://schemas.openxmlformats.org/package/2006/relationships"><Relationship Id="rId1" Type="http://schemas.openxmlformats.org/officeDocument/2006/relationships/theme" Target="../theme/theme52.xml"/><Relationship Id="rId2" Type="http://schemas.openxmlformats.org/officeDocument/2006/relationships/slideLayout" Target="../slideLayouts/slideLayout52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8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9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4997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4997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499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667" r:id="rId2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4997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4997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9995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9" r:id="rId2"/>
  </p:sldLayoutIdLst>
</p:sldMaster>
</file>

<file path=ppt/slideMasters/slideMaster1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9995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4997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6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4997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1" r:id="rId2"/>
  </p:sldLayoutIdLst>
</p:sldMaster>
</file>

<file path=ppt/slideMasters/slideMaster1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4997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4997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1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499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3" r:id="rId2"/>
  </p:sldLayoutIdLst>
</p:sldMaster>
</file>

<file path=ppt/slideMasters/slideMaster1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499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499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</p:sldLayoutIdLst>
</p:sldMaster>
</file>

<file path=ppt/slideMasters/slideMaster1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4997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4997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4997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1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4997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7" r:id="rId2"/>
  </p:sldLayoutIdLst>
</p:sldMaster>
</file>

<file path=ppt/slideMasters/slideMaster1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498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498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498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7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498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8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498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9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498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9" r:id="rId2"/>
  </p:sldLayoutIdLst>
</p:sldMaster>
</file>

<file path=ppt/slideMasters/slideMaster1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1" r:id="rId2"/>
  </p:sldLayoutIdLst>
</p:sldMaster>
</file>

<file path=ppt/slideMasters/slideMaster1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3" r:id="rId2"/>
  </p:sldLayoutIdLst>
</p:sldMaster>
</file>

<file path=ppt/slideMasters/slideMaster1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5" r:id="rId2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499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499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1" r:id="rId2"/>
  </p:sldLayoutIdLst>
</p:sldMaster>
</file>

<file path=ppt/slideMasters/slideMaster2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9995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9995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7" r:id="rId2"/>
  </p:sldLayoutIdLst>
</p:sldMaster>
</file>

<file path=ppt/slideMasters/slideMaster2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9" r:id="rId2"/>
  </p:sldLayoutIdLst>
</p:sldMaster>
</file>

<file path=ppt/slideMasters/slideMaster2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691" r:id="rId2"/>
  </p:sldLayoutIdLst>
</p:sldMaster>
</file>

<file path=ppt/slideMasters/slideMaster2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4997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8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4997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9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9995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3" r:id="rId2"/>
  </p:sldLayoutIdLst>
</p:sldMaster>
</file>

<file path=ppt/slideMasters/slideMaster2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9995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4997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4997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5" r:id="rId2"/>
  </p:sldLayoutIdLst>
</p:sldMaster>
</file>

<file path=ppt/slideMasters/slideMaster2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4997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4997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499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7" r:id="rId2"/>
  </p:sldLayoutIdLst>
</p:sldMaster>
</file>

<file path=ppt/slideMasters/slideMaster2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499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499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9" r:id="rId2"/>
  </p:sldLayoutIdLst>
</p:sldMaster>
</file>

<file path=ppt/slideMasters/slideMaster2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4997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4997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4997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9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4997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</p:sldLayoutIdLst>
</p:sldMaster>
</file>

<file path=ppt/slideMasters/slideMaster2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498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498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498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498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6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498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7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498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3" r:id="rId2"/>
  </p:sldLayoutIdLst>
</p:sldMaster>
</file>

<file path=ppt/slideMasters/slideMaster2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705" r:id="rId2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4997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4997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4997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4997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3" r:id="rId2"/>
  </p:sldLayoutIdLst>
</p:sldMaster>
</file>

<file path=ppt/slideMasters/slideMaster3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7" r:id="rId2"/>
  </p:sldLayoutIdLst>
</p:sldMaster>
</file>

<file path=ppt/slideMasters/slideMaster3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9" r:id="rId2"/>
  </p:sldLayoutIdLst>
</p:sldMaster>
</file>

<file path=ppt/slideMasters/slideMaster3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9995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9995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1" r:id="rId2"/>
  </p:sldLayoutIdLst>
</p:sldMaster>
</file>

<file path=ppt/slideMasters/slideMaster3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3" r:id="rId2"/>
  </p:sldLayoutIdLst>
</p:sldMaster>
</file>

<file path=ppt/slideMasters/slideMaster3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715" r:id="rId2"/>
  </p:sldLayoutIdLst>
</p:sldMaster>
</file>

<file path=ppt/slideMasters/slideMaster3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4997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4997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5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9995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7" r:id="rId2"/>
  </p:sldLayoutIdLst>
</p:sldMaster>
</file>

<file path=ppt/slideMasters/slideMaster3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9995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4997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0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4997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9" r:id="rId2"/>
  </p:sldLayoutIdLst>
</p:sldMaster>
</file>

<file path=ppt/slideMasters/slideMaster3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4997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4997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5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499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1" r:id="rId2"/>
  </p:sldLayoutIdLst>
</p:sldMaster>
</file>

<file path=ppt/slideMasters/slideMaster3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499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9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499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3" r:id="rId2"/>
  </p:sldLayoutIdLst>
</p:sldMaster>
</file>

<file path=ppt/slideMasters/slideMaster3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4997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3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4997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4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4997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5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4997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5" r:id="rId2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498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498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498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498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498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498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5" r:id="rId2"/>
  </p:sldLayoutIdLst>
</p:sldMaster>
</file>

<file path=ppt/slideMasters/slideMaster4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498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9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498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0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498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1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498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2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498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3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498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7" r:id="rId2"/>
  </p:sldLayoutIdLst>
</p:sldMaster>
</file>

<file path=ppt/slideMasters/slideMaster4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729" r:id="rId2"/>
  </p:sldLayoutIdLst>
</p:sldMaster>
</file>

<file path=ppt/slideMasters/slideMaster4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31" r:id="rId2"/>
  </p:sldLayoutIdLst>
</p:sldMaster>
</file>

<file path=ppt/slideMasters/slideMaster4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33" r:id="rId2"/>
  </p:sldLayoutIdLst>
</p:sldMaster>
</file>

<file path=ppt/slideMasters/slideMaster4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9995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3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9995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35" r:id="rId2"/>
  </p:sldLayoutIdLst>
</p:sldMaster>
</file>

<file path=ppt/slideMasters/slideMaster4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37" r:id="rId2"/>
  </p:sldLayoutIdLst>
</p:sldMaster>
</file>

<file path=ppt/slideMasters/slideMaster4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739" r:id="rId2"/>
  </p:sldLayoutIdLst>
</p:sldMaster>
</file>

<file path=ppt/slideMasters/slideMaster4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4997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0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4997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1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9995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1" r:id="rId2"/>
  </p:sldLayoutIdLst>
</p:sldMaster>
</file>

<file path=ppt/slideMasters/slideMaster4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9995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5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4997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6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4997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3" r:id="rId2"/>
  </p:sldLayoutIdLst>
</p:sldMaster>
</file>

<file path=ppt/slideMasters/slideMaster4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5" r:id="rId2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7" r:id="rId2"/>
  </p:sldLayoutIdLst>
</p:sldMaster>
</file>

<file path=ppt/slideMasters/slideMaster5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CustomShape 1" hidden="1"/>
          <p:cNvSpPr/>
          <p:nvPr/>
        </p:nvSpPr>
        <p:spPr>
          <a:xfrm>
            <a:off x="1143000" y="3048120"/>
            <a:ext cx="4570200" cy="304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7" r:id="rId2"/>
  </p:sldLayoutIdLst>
</p:sldMaster>
</file>

<file path=ppt/slideMasters/slideMaster5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CustomShape 1" hidden="1"/>
          <p:cNvSpPr/>
          <p:nvPr/>
        </p:nvSpPr>
        <p:spPr>
          <a:xfrm>
            <a:off x="1143000" y="3048120"/>
            <a:ext cx="4570560" cy="304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19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0400" cy="1524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9" r:id="rId2"/>
  </p:sldLayoutIdLst>
</p:sldMaster>
</file>

<file path=ppt/slideMasters/slideMaster5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FR" sz="2400" spc="-1" strike="noStrike">
                <a:solidFill>
                  <a:schemeClr val="lt1"/>
                </a:solidFill>
                <a:latin typeface="Cambria"/>
              </a:rPr>
              <a:t>Cliquez pour éditer le format du texte-titre</a:t>
            </a:r>
            <a:endParaRPr b="0" lang="fr-FR" sz="2400" spc="-1" strike="noStrike">
              <a:solidFill>
                <a:schemeClr val="lt1"/>
              </a:solidFill>
              <a:latin typeface="Cambria"/>
            </a:endParaRPr>
          </a:p>
        </p:txBody>
      </p:sp>
      <p:sp>
        <p:nvSpPr>
          <p:cNvPr id="20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32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4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24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1" r:id="rId2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9" r:id="rId2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1" r:id="rId2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9995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9995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3" r:id="rId2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5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0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0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0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1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1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1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<Relationship Id="rId2" Type="http://schemas.openxmlformats.org/officeDocument/2006/relationships/notesSlide" Target="../notesSlides/notesSlide4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0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0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0.xml"/>
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0.xml"/>
</Relationships>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<Relationship Id="rId2" Type="http://schemas.openxmlformats.org/officeDocument/2006/relationships/notesSlide" Target="../notesSlides/notesSlide5.xml"/>
</Relationships>
</file>

<file path=ppt/slides/_rels/slide5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5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5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5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5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55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0.xml"/>
</Relationships>
</file>

<file path=ppt/slides/_rels/slide5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5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5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59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0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<Relationship Id="rId2" Type="http://schemas.openxmlformats.org/officeDocument/2006/relationships/notesSlide" Target="../notesSlides/notesSlide6.xml"/>
</Relationships>
</file>

<file path=ppt/slides/_rels/slide6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6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62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0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<Relationship Id="rId2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CustomShape 1"/>
          <p:cNvSpPr/>
          <p:nvPr/>
        </p:nvSpPr>
        <p:spPr>
          <a:xfrm>
            <a:off x="368280" y="2124000"/>
            <a:ext cx="6120360" cy="4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0" name="CustomShape 2"/>
          <p:cNvSpPr/>
          <p:nvPr/>
        </p:nvSpPr>
        <p:spPr>
          <a:xfrm>
            <a:off x="404640" y="2268360"/>
            <a:ext cx="6047280" cy="149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1" name="CustomShape 3"/>
          <p:cNvSpPr/>
          <p:nvPr/>
        </p:nvSpPr>
        <p:spPr>
          <a:xfrm>
            <a:off x="-542880" y="5113440"/>
            <a:ext cx="7858800" cy="1918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MESSE DU 11 mai 2025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Messe des familles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4ème DIMANCHE DE PÂQUES</a:t>
            </a: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- ANNÉE C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"/>
          <p:cNvSpPr/>
          <p:nvPr/>
        </p:nvSpPr>
        <p:spPr>
          <a:xfrm>
            <a:off x="135720" y="216000"/>
            <a:ext cx="6597720" cy="6254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Refrain: Engongol o o (bis)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3. Engongol a NzamNsisim ma yonéanti bise, minzu mi beleyema, ma yonénzaéh (bis)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00f8ff"/>
                </a:solidFill>
                <a:latin typeface="Arial"/>
                <a:ea typeface="DejaVu Sans"/>
              </a:rPr>
              <a:t>Aie pitié de moi Saint esprit de Dieu car je suis en larmes, lesmaux (douleurs) m’assaillent et j’implore ta présence</a:t>
            </a:r>
            <a:r>
              <a:rPr b="1" lang="fr-BE" sz="1000" spc="-1" strike="noStrike">
                <a:solidFill>
                  <a:srgbClr val="00f8ff"/>
                </a:solidFill>
                <a:latin typeface="Arial"/>
                <a:ea typeface="DejaVu Sans"/>
              </a:rPr>
              <a:t>.</a:t>
            </a:r>
            <a:endParaRPr b="0" lang="fr-BE" sz="10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1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CustomShape 6"/>
          <p:cNvSpPr/>
          <p:nvPr/>
        </p:nvSpPr>
        <p:spPr>
          <a:xfrm>
            <a:off x="0" y="216000"/>
            <a:ext cx="6856200" cy="8710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342720" indent="-341280" algn="ctr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b="0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GLORIA de Lourdes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b="0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 :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Gloria, gloria, in excelsis Deo ! (BIS)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b="0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1. - Soliste :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Paix sur la terre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aux hommes qu’il aime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Nous te louons, nous te bénissons,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nous t’adorons. Nous te glorifions,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nous te rendons grâce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pour ton immense gloire,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Seigneur Dieu, roi du ciel,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Dieu le Père tout-puissant.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b="0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 :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Gloria, gloria, in excelsis Deo ! (bis)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CustomShape 7"/>
          <p:cNvSpPr/>
          <p:nvPr/>
        </p:nvSpPr>
        <p:spPr>
          <a:xfrm>
            <a:off x="0" y="360000"/>
            <a:ext cx="6856200" cy="8710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342720" indent="-3412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2. - </a:t>
            </a:r>
            <a:r>
              <a:rPr b="0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Soliste :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Seigneur, Fils unique, Jésus-Christ,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Seigneur Dieu, Agneau de dieu,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le fils du Père ;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Toi qui enlèves le péché du monde,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prends pitié de nous ;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Toi qui enlèves le péché du monde,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reçois notre prière ;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Toi qui es assis à la droite du Père,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prends pitié de nous;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b="0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b="0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 :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Gloria, gloria, in excelsis Deo !(BIS)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CustomShape 8"/>
          <p:cNvSpPr/>
          <p:nvPr/>
        </p:nvSpPr>
        <p:spPr>
          <a:xfrm>
            <a:off x="0" y="360000"/>
            <a:ext cx="6856200" cy="8710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342720" indent="-341280" algn="ctr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b="0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b="0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3. - Soliste :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Car toi seul es Saint,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toi seul es Seigneur,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Toi seul es le très haut ;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Jésus-Christ avec le Saint Esprit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Dans la gloire de Dieu le père,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AMEN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b="0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 :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Gloria, gloria, in excelsis Deo ! (bis)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CustomShape 1"/>
          <p:cNvSpPr/>
          <p:nvPr/>
        </p:nvSpPr>
        <p:spPr>
          <a:xfrm>
            <a:off x="144000" y="360000"/>
            <a:ext cx="6623640" cy="7587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PSAUME  99.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NOUS SOMMES SON PEUPLE,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SON TROUPEAU.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1. Acclamez le Seigneur,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terre entière,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servez le Seigneur dans l’allégresse,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venez à lui avec des chants de joie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2. Reconnaissez que le Seigneur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est Dieu :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il nous a faits, et nous sommes à lui,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nous, son peuple, son troupeau.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3. Oui, le Seigneur est bon,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éternel est son amour,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sa fidélité demeure d’âge en âge.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" descr=""/>
          <p:cNvPicPr/>
          <p:nvPr/>
        </p:nvPicPr>
        <p:blipFill>
          <a:blip r:embed="rId1"/>
          <a:stretch/>
        </p:blipFill>
        <p:spPr>
          <a:xfrm>
            <a:off x="-55440" y="2016000"/>
            <a:ext cx="6913440" cy="50608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Picture 2" descr=""/>
          <p:cNvPicPr/>
          <p:nvPr/>
        </p:nvPicPr>
        <p:blipFill>
          <a:blip r:embed="rId1"/>
          <a:stretch/>
        </p:blipFill>
        <p:spPr>
          <a:xfrm>
            <a:off x="-764640" y="2425320"/>
            <a:ext cx="8468280" cy="6358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Picture 3" descr=""/>
          <p:cNvPicPr/>
          <p:nvPr/>
        </p:nvPicPr>
        <p:blipFill>
          <a:blip r:embed="rId1"/>
          <a:stretch/>
        </p:blipFill>
        <p:spPr>
          <a:xfrm>
            <a:off x="-764280" y="-310320"/>
            <a:ext cx="8468280" cy="6358320"/>
          </a:xfrm>
          <a:prstGeom prst="rect">
            <a:avLst/>
          </a:prstGeom>
          <a:ln w="0">
            <a:noFill/>
          </a:ln>
        </p:spPr>
      </p:pic>
      <p:sp>
        <p:nvSpPr>
          <p:cNvPr id="225" name=""/>
          <p:cNvSpPr txBox="1"/>
          <p:nvPr/>
        </p:nvSpPr>
        <p:spPr>
          <a:xfrm>
            <a:off x="648000" y="6840000"/>
            <a:ext cx="5832000" cy="1626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/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LE BERGER CONNAÎT SES BREBIS.</a:t>
            </a:r>
            <a:endParaRPr b="1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CustomShape 1"/>
          <p:cNvSpPr/>
          <p:nvPr/>
        </p:nvSpPr>
        <p:spPr>
          <a:xfrm>
            <a:off x="1752480" y="1424160"/>
            <a:ext cx="183240" cy="4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CustomShape 1"/>
          <p:cNvSpPr/>
          <p:nvPr/>
        </p:nvSpPr>
        <p:spPr>
          <a:xfrm>
            <a:off x="3336840" y="4344840"/>
            <a:ext cx="183240" cy="4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8" name="CustomShape 2"/>
          <p:cNvSpPr/>
          <p:nvPr/>
        </p:nvSpPr>
        <p:spPr>
          <a:xfrm>
            <a:off x="273600" y="462240"/>
            <a:ext cx="6306840" cy="8501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SYMBOLE  DES  APÔTRES</a:t>
            </a: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 (Credo)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Je crois en Dieu, le Père tout-puissant,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Créateur du ciel et de la terre.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Et en Jésus Christ, son fils unique,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notre Seigneur,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qui a été conçu du Saint-Esprit,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est né de la Vierge Marie,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a souffert sous Ponce Pilate,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a été crucifié, est mort et a été enseveli,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est descendu aux enfers,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le troisième jour est ressuscité des morts,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est monté aux cieux,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est assis à la droite de Dieu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le Père tout-puissant,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d’où il viendra juger les vivants et les morts.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Je crois en l’Esprit Saint,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à la sainte Église catholique,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à la communion des saints,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à la rémission des péchés,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à la résurrection de la chair,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à la vie éternelle.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Amen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CustomShape 1"/>
          <p:cNvSpPr/>
          <p:nvPr/>
        </p:nvSpPr>
        <p:spPr>
          <a:xfrm>
            <a:off x="1824120" y="919080"/>
            <a:ext cx="183240" cy="4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CustomShape 1"/>
          <p:cNvSpPr/>
          <p:nvPr/>
        </p:nvSpPr>
        <p:spPr>
          <a:xfrm>
            <a:off x="956160" y="2736000"/>
            <a:ext cx="4988520" cy="3500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INTENTIONS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Ô Christ, ressuscité,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exauce-nous. 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CustomShape 9"/>
          <p:cNvSpPr/>
          <p:nvPr/>
        </p:nvSpPr>
        <p:spPr>
          <a:xfrm>
            <a:off x="7461000" y="840960"/>
            <a:ext cx="5426280" cy="1339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232" name="CustomShape 10"/>
          <p:cNvSpPr/>
          <p:nvPr/>
        </p:nvSpPr>
        <p:spPr>
          <a:xfrm>
            <a:off x="576000" y="216000"/>
            <a:ext cx="6190560" cy="8566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 fontScale="92222"/>
          </a:bodyPr>
          <a:p>
            <a:pPr marL="342720" indent="-342000" algn="ctr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    </a:t>
            </a: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C’est mon joyeux service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1. C'est mon joyeux service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D'offrir à Jésus-Christ,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En vivant sacrifice,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Mon corps et mon esprit.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Accepte mon offrande,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Bien-aimé Fils de Dieu 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Et que sur moi descende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La flamme du saint lieu 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2. J'abandonne ma vie,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Sans regret ni frayeur,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À ta grâce infinie,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Ô mon Libérateur 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CustomShape 11"/>
          <p:cNvSpPr/>
          <p:nvPr/>
        </p:nvSpPr>
        <p:spPr>
          <a:xfrm>
            <a:off x="7461000" y="840960"/>
            <a:ext cx="5426280" cy="1339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234" name="CustomShape 12"/>
          <p:cNvSpPr/>
          <p:nvPr/>
        </p:nvSpPr>
        <p:spPr>
          <a:xfrm>
            <a:off x="360000" y="216000"/>
            <a:ext cx="6406560" cy="8566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 fontScale="93333"/>
          </a:bodyPr>
          <a:p>
            <a:pPr marL="342720" indent="-342000" algn="ctr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Accepte mon offrande,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Bien-aimé Fils de Dieu 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Et que sur moi descende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La flamme du saint lieu 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3. Qu'un feu nouveau s'allume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Par ton amour en moi,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Et dans mon cœur consume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Ce qui n'est pas à toi 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4. Viens, Jésus !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Sois mon maître ;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Par ton sang racheté,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À toi seul je veux être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Et pour l'éternité.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CustomShape 13"/>
          <p:cNvSpPr/>
          <p:nvPr/>
        </p:nvSpPr>
        <p:spPr>
          <a:xfrm>
            <a:off x="7461000" y="840960"/>
            <a:ext cx="5426280" cy="1339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236" name="CustomShape 14"/>
          <p:cNvSpPr/>
          <p:nvPr/>
        </p:nvSpPr>
        <p:spPr>
          <a:xfrm>
            <a:off x="360000" y="2664000"/>
            <a:ext cx="6406560" cy="611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342720" indent="-342000" algn="ctr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Accepte mon offrande,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Bien-aimé Fils de Dieu 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Et que sur moi descende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La flamme du saint lieu 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"/>
          <p:cNvSpPr/>
          <p:nvPr/>
        </p:nvSpPr>
        <p:spPr>
          <a:xfrm>
            <a:off x="144360" y="619200"/>
            <a:ext cx="6713640" cy="11739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343080" indent="-341640"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343080"/>
                <a:tab algn="l" pos="1257480"/>
                <a:tab algn="l" pos="2171880"/>
                <a:tab algn="l" pos="3086280"/>
                <a:tab algn="l" pos="4000680"/>
                <a:tab algn="l" pos="4915080"/>
                <a:tab algn="l" pos="5829480"/>
                <a:tab algn="l" pos="6743880"/>
                <a:tab algn="l" pos="7658280"/>
                <a:tab algn="l" pos="8572680"/>
                <a:tab algn="l" pos="9487080"/>
                <a:tab algn="l" pos="104014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341640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343080"/>
                <a:tab algn="l" pos="1257480"/>
                <a:tab algn="l" pos="2171880"/>
                <a:tab algn="l" pos="3086280"/>
                <a:tab algn="l" pos="4000680"/>
                <a:tab algn="l" pos="4915080"/>
                <a:tab algn="l" pos="5829480"/>
                <a:tab algn="l" pos="6743880"/>
                <a:tab algn="l" pos="7658280"/>
                <a:tab algn="l" pos="8572680"/>
                <a:tab algn="l" pos="9487080"/>
                <a:tab algn="l" pos="10401480"/>
                <a:tab algn="l" pos="10782360"/>
              </a:tabLst>
            </a:pPr>
            <a:r>
              <a:rPr b="1" lang="fr-BE" sz="2400" spc="-1" strike="noStrike" u="sng">
                <a:solidFill>
                  <a:srgbClr val="ffffff"/>
                </a:solidFill>
                <a:uFillTx/>
                <a:latin typeface="Cambria"/>
              </a:rPr>
              <a:t>COMME LUI</a:t>
            </a: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341640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343080"/>
                <a:tab algn="l" pos="1257480"/>
                <a:tab algn="l" pos="2171880"/>
                <a:tab algn="l" pos="3086280"/>
                <a:tab algn="l" pos="4000680"/>
                <a:tab algn="l" pos="4915080"/>
                <a:tab algn="l" pos="5829480"/>
                <a:tab algn="l" pos="6743880"/>
                <a:tab algn="l" pos="7658280"/>
                <a:tab algn="l" pos="8572680"/>
                <a:tab algn="l" pos="9487080"/>
                <a:tab algn="l" pos="104014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341640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343080"/>
                <a:tab algn="l" pos="1257480"/>
                <a:tab algn="l" pos="2171880"/>
                <a:tab algn="l" pos="3086280"/>
                <a:tab algn="l" pos="4000680"/>
                <a:tab algn="l" pos="4915080"/>
                <a:tab algn="l" pos="5829480"/>
                <a:tab algn="l" pos="6743880"/>
                <a:tab algn="l" pos="7658280"/>
                <a:tab algn="l" pos="8572680"/>
                <a:tab algn="l" pos="9487080"/>
                <a:tab algn="l" pos="104014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341640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343080"/>
                <a:tab algn="l" pos="1257480"/>
                <a:tab algn="l" pos="2171880"/>
                <a:tab algn="l" pos="3086280"/>
                <a:tab algn="l" pos="4000680"/>
                <a:tab algn="l" pos="4915080"/>
                <a:tab algn="l" pos="5829480"/>
                <a:tab algn="l" pos="6743880"/>
                <a:tab algn="l" pos="7658280"/>
                <a:tab algn="l" pos="8572680"/>
                <a:tab algn="l" pos="9487080"/>
                <a:tab algn="l" pos="10401480"/>
                <a:tab algn="l" pos="10782360"/>
              </a:tabLst>
            </a:pPr>
            <a:r>
              <a:rPr b="1" lang="fr-BE" sz="2400" spc="-1" strike="noStrike" u="sng">
                <a:solidFill>
                  <a:srgbClr val="ffffff"/>
                </a:solidFill>
                <a:uFillTx/>
                <a:latin typeface="Cambria"/>
              </a:rPr>
              <a:t>Refrain</a:t>
            </a:r>
            <a:r>
              <a:rPr b="1" lang="fr-BE" sz="2400" spc="-1" strike="noStrike">
                <a:solidFill>
                  <a:srgbClr val="ffffff"/>
                </a:solidFill>
                <a:latin typeface="Cambria"/>
              </a:rPr>
              <a:t> :</a:t>
            </a: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341640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343080"/>
                <a:tab algn="l" pos="1257480"/>
                <a:tab algn="l" pos="2171880"/>
                <a:tab algn="l" pos="3086280"/>
                <a:tab algn="l" pos="4000680"/>
                <a:tab algn="l" pos="4915080"/>
                <a:tab algn="l" pos="5829480"/>
                <a:tab algn="l" pos="6743880"/>
                <a:tab algn="l" pos="7658280"/>
                <a:tab algn="l" pos="8572680"/>
                <a:tab algn="l" pos="9487080"/>
                <a:tab algn="l" pos="104014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Comme Lui, savoir dresser la table,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1640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343080"/>
                <a:tab algn="l" pos="1257480"/>
                <a:tab algn="l" pos="2171880"/>
                <a:tab algn="l" pos="3086280"/>
                <a:tab algn="l" pos="4000680"/>
                <a:tab algn="l" pos="4915080"/>
                <a:tab algn="l" pos="5829480"/>
                <a:tab algn="l" pos="6743880"/>
                <a:tab algn="l" pos="7658280"/>
                <a:tab algn="l" pos="8572680"/>
                <a:tab algn="l" pos="9487080"/>
                <a:tab algn="l" pos="104014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 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Comme Lui nouer le tablier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1640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343080"/>
                <a:tab algn="l" pos="1257480"/>
                <a:tab algn="l" pos="2171880"/>
                <a:tab algn="l" pos="3086280"/>
                <a:tab algn="l" pos="4000680"/>
                <a:tab algn="l" pos="4915080"/>
                <a:tab algn="l" pos="5829480"/>
                <a:tab algn="l" pos="6743880"/>
                <a:tab algn="l" pos="7658280"/>
                <a:tab algn="l" pos="8572680"/>
                <a:tab algn="l" pos="9487080"/>
                <a:tab algn="l" pos="104014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Se lever chaque jour et servir par amour, comme Lui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1640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343080"/>
                <a:tab algn="l" pos="1257480"/>
                <a:tab algn="l" pos="2171880"/>
                <a:tab algn="l" pos="3086280"/>
                <a:tab algn="l" pos="4000680"/>
                <a:tab algn="l" pos="4915080"/>
                <a:tab algn="l" pos="5829480"/>
                <a:tab algn="l" pos="6743880"/>
                <a:tab algn="l" pos="7658280"/>
                <a:tab algn="l" pos="8572680"/>
                <a:tab algn="l" pos="9487080"/>
                <a:tab algn="l" pos="10401480"/>
                <a:tab algn="l" pos="10782360"/>
              </a:tabLst>
            </a:pP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1640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343080"/>
                <a:tab algn="l" pos="1257480"/>
                <a:tab algn="l" pos="2171880"/>
                <a:tab algn="l" pos="3086280"/>
                <a:tab algn="l" pos="4000680"/>
                <a:tab algn="l" pos="4915080"/>
                <a:tab algn="l" pos="5829480"/>
                <a:tab algn="l" pos="6743880"/>
                <a:tab algn="l" pos="7658280"/>
                <a:tab algn="l" pos="8572680"/>
                <a:tab algn="l" pos="9487080"/>
                <a:tab algn="l" pos="10401480"/>
                <a:tab algn="l" pos="10782360"/>
              </a:tabLst>
            </a:pP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1640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343080"/>
                <a:tab algn="l" pos="1257480"/>
                <a:tab algn="l" pos="2171880"/>
                <a:tab algn="l" pos="3086280"/>
                <a:tab algn="l" pos="4000680"/>
                <a:tab algn="l" pos="4915080"/>
                <a:tab algn="l" pos="5829480"/>
                <a:tab algn="l" pos="6743880"/>
                <a:tab algn="l" pos="7658280"/>
                <a:tab algn="l" pos="8572680"/>
                <a:tab algn="l" pos="9487080"/>
                <a:tab algn="l" pos="10401480"/>
                <a:tab algn="l" pos="1078236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Cambria"/>
              </a:rPr>
              <a:t>Couplets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 :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1280" indent="-341280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buClr>
                <a:srgbClr val="ffffff"/>
              </a:buClr>
              <a:buFont typeface="OpenSymbol"/>
              <a:buAutoNum type="arabicPeriod"/>
              <a:tabLst>
                <a:tab algn="l" pos="0"/>
                <a:tab algn="l" pos="343080"/>
                <a:tab algn="l" pos="1257480"/>
                <a:tab algn="l" pos="2171880"/>
                <a:tab algn="l" pos="3086280"/>
                <a:tab algn="l" pos="4000680"/>
                <a:tab algn="l" pos="4915080"/>
                <a:tab algn="l" pos="5829480"/>
                <a:tab algn="l" pos="6743880"/>
                <a:tab algn="l" pos="7658280"/>
                <a:tab algn="l" pos="8572680"/>
                <a:tab algn="l" pos="9487080"/>
                <a:tab algn="l" pos="104014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 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Offrir le pain de sa Parole 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1640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343080"/>
                <a:tab algn="l" pos="1257480"/>
                <a:tab algn="l" pos="2171880"/>
                <a:tab algn="l" pos="3086280"/>
                <a:tab algn="l" pos="4000680"/>
                <a:tab algn="l" pos="4915080"/>
                <a:tab algn="l" pos="5829480"/>
                <a:tab algn="l" pos="6743880"/>
                <a:tab algn="l" pos="7658280"/>
                <a:tab algn="l" pos="8572680"/>
                <a:tab algn="l" pos="9487080"/>
                <a:tab algn="l" pos="104014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aux gens qui ont faim de bonheur.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1640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343080"/>
                <a:tab algn="l" pos="1257480"/>
                <a:tab algn="l" pos="2171880"/>
                <a:tab algn="l" pos="3086280"/>
                <a:tab algn="l" pos="4000680"/>
                <a:tab algn="l" pos="4915080"/>
                <a:tab algn="l" pos="5829480"/>
                <a:tab algn="l" pos="6743880"/>
                <a:tab algn="l" pos="7658280"/>
                <a:tab algn="l" pos="8572680"/>
                <a:tab algn="l" pos="9487080"/>
                <a:tab algn="l" pos="104014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Être pour eux des signes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1640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343080"/>
                <a:tab algn="l" pos="1257480"/>
                <a:tab algn="l" pos="2171880"/>
                <a:tab algn="l" pos="3086280"/>
                <a:tab algn="l" pos="4000680"/>
                <a:tab algn="l" pos="4915080"/>
                <a:tab algn="l" pos="5829480"/>
                <a:tab algn="l" pos="6743880"/>
                <a:tab algn="l" pos="7658280"/>
                <a:tab algn="l" pos="8572680"/>
                <a:tab algn="l" pos="9487080"/>
                <a:tab algn="l" pos="104014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du Royaume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1640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343080"/>
                <a:tab algn="l" pos="1257480"/>
                <a:tab algn="l" pos="2171880"/>
                <a:tab algn="l" pos="3086280"/>
                <a:tab algn="l" pos="4000680"/>
                <a:tab algn="l" pos="4915080"/>
                <a:tab algn="l" pos="5829480"/>
                <a:tab algn="l" pos="6743880"/>
                <a:tab algn="l" pos="7658280"/>
                <a:tab algn="l" pos="8572680"/>
                <a:tab algn="l" pos="9487080"/>
                <a:tab algn="l" pos="104014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 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au milieu de notre monde.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1640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343080"/>
                <a:tab algn="l" pos="1257480"/>
                <a:tab algn="l" pos="2171880"/>
                <a:tab algn="l" pos="3086280"/>
                <a:tab algn="l" pos="4000680"/>
                <a:tab algn="l" pos="4915080"/>
                <a:tab algn="l" pos="5829480"/>
                <a:tab algn="l" pos="6743880"/>
                <a:tab algn="l" pos="7658280"/>
                <a:tab algn="l" pos="8572680"/>
                <a:tab algn="l" pos="9487080"/>
                <a:tab algn="l" pos="10401480"/>
                <a:tab algn="l" pos="10782360"/>
              </a:tabLst>
            </a:pP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1640"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343080"/>
                <a:tab algn="l" pos="1257480"/>
                <a:tab algn="l" pos="2171880"/>
                <a:tab algn="l" pos="3086280"/>
                <a:tab algn="l" pos="4000680"/>
                <a:tab algn="l" pos="4915080"/>
                <a:tab algn="l" pos="5829480"/>
                <a:tab algn="l" pos="6743880"/>
                <a:tab algn="l" pos="7658280"/>
                <a:tab algn="l" pos="8572680"/>
                <a:tab algn="l" pos="9487080"/>
                <a:tab algn="l" pos="10401480"/>
                <a:tab algn="l" pos="10782360"/>
              </a:tabLst>
            </a:pP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1640"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343080"/>
                <a:tab algn="l" pos="1257480"/>
                <a:tab algn="l" pos="2171880"/>
                <a:tab algn="l" pos="3086280"/>
                <a:tab algn="l" pos="4000680"/>
                <a:tab algn="l" pos="4915080"/>
                <a:tab algn="l" pos="5829480"/>
                <a:tab algn="l" pos="6743880"/>
                <a:tab algn="l" pos="7658280"/>
                <a:tab algn="l" pos="8572680"/>
                <a:tab algn="l" pos="9487080"/>
                <a:tab algn="l" pos="104014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2. Offrir le pain de sa Présence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1640"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343080"/>
                <a:tab algn="l" pos="1257480"/>
                <a:tab algn="l" pos="2171880"/>
                <a:tab algn="l" pos="3086280"/>
                <a:tab algn="l" pos="4000680"/>
                <a:tab algn="l" pos="4915080"/>
                <a:tab algn="l" pos="5829480"/>
                <a:tab algn="l" pos="6743880"/>
                <a:tab algn="l" pos="7658280"/>
                <a:tab algn="l" pos="8572680"/>
                <a:tab algn="l" pos="9487080"/>
                <a:tab algn="l" pos="104014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 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aux gens qui ont faim d’être aimés.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1640"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343080"/>
                <a:tab algn="l" pos="1257480"/>
                <a:tab algn="l" pos="2171880"/>
                <a:tab algn="l" pos="3086280"/>
                <a:tab algn="l" pos="4000680"/>
                <a:tab algn="l" pos="4915080"/>
                <a:tab algn="l" pos="5829480"/>
                <a:tab algn="l" pos="6743880"/>
                <a:tab algn="l" pos="7658280"/>
                <a:tab algn="l" pos="8572680"/>
                <a:tab algn="l" pos="9487080"/>
                <a:tab algn="l" pos="104014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Être pour eux des signes d’espérance 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1640"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343080"/>
                <a:tab algn="l" pos="1257480"/>
                <a:tab algn="l" pos="2171880"/>
                <a:tab algn="l" pos="3086280"/>
                <a:tab algn="l" pos="4000680"/>
                <a:tab algn="l" pos="4915080"/>
                <a:tab algn="l" pos="5829480"/>
                <a:tab algn="l" pos="6743880"/>
                <a:tab algn="l" pos="7658280"/>
                <a:tab algn="l" pos="8572680"/>
                <a:tab algn="l" pos="9487080"/>
                <a:tab algn="l" pos="104014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 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au milieu de notre monde.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"/>
          <p:cNvSpPr/>
          <p:nvPr/>
        </p:nvSpPr>
        <p:spPr>
          <a:xfrm>
            <a:off x="216000" y="1008000"/>
            <a:ext cx="6642000" cy="682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343080" indent="-341640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343080"/>
                <a:tab algn="l" pos="1257480"/>
                <a:tab algn="l" pos="2171880"/>
                <a:tab algn="l" pos="3086280"/>
                <a:tab algn="l" pos="4000680"/>
                <a:tab algn="l" pos="4915080"/>
                <a:tab algn="l" pos="5829480"/>
                <a:tab algn="l" pos="6743880"/>
                <a:tab algn="l" pos="7658280"/>
                <a:tab algn="l" pos="8572680"/>
                <a:tab algn="l" pos="9487080"/>
                <a:tab algn="l" pos="10401480"/>
                <a:tab algn="l" pos="10782360"/>
              </a:tabLst>
            </a:pPr>
            <a:r>
              <a:rPr b="1" lang="fr-BE" sz="2400" spc="-1" strike="noStrike" u="sng">
                <a:solidFill>
                  <a:srgbClr val="ffffff"/>
                </a:solidFill>
                <a:uFillTx/>
                <a:latin typeface="Cambria"/>
              </a:rPr>
              <a:t>Refrain</a:t>
            </a:r>
            <a:r>
              <a:rPr b="1" lang="fr-BE" sz="2400" spc="-1" strike="noStrike">
                <a:solidFill>
                  <a:srgbClr val="ffffff"/>
                </a:solidFill>
                <a:latin typeface="Cambria"/>
              </a:rPr>
              <a:t> :</a:t>
            </a: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341640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343080"/>
                <a:tab algn="l" pos="1257480"/>
                <a:tab algn="l" pos="2171880"/>
                <a:tab algn="l" pos="3086280"/>
                <a:tab algn="l" pos="4000680"/>
                <a:tab algn="l" pos="4915080"/>
                <a:tab algn="l" pos="5829480"/>
                <a:tab algn="l" pos="6743880"/>
                <a:tab algn="l" pos="7658280"/>
                <a:tab algn="l" pos="8572680"/>
                <a:tab algn="l" pos="9487080"/>
                <a:tab algn="l" pos="104014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Comme Lui, savoir dresser la table,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1640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343080"/>
                <a:tab algn="l" pos="1257480"/>
                <a:tab algn="l" pos="2171880"/>
                <a:tab algn="l" pos="3086280"/>
                <a:tab algn="l" pos="4000680"/>
                <a:tab algn="l" pos="4915080"/>
                <a:tab algn="l" pos="5829480"/>
                <a:tab algn="l" pos="6743880"/>
                <a:tab algn="l" pos="7658280"/>
                <a:tab algn="l" pos="8572680"/>
                <a:tab algn="l" pos="9487080"/>
                <a:tab algn="l" pos="104014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 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Comme Lui nouer le tablier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1640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343080"/>
                <a:tab algn="l" pos="1257480"/>
                <a:tab algn="l" pos="2171880"/>
                <a:tab algn="l" pos="3086280"/>
                <a:tab algn="l" pos="4000680"/>
                <a:tab algn="l" pos="4915080"/>
                <a:tab algn="l" pos="5829480"/>
                <a:tab algn="l" pos="6743880"/>
                <a:tab algn="l" pos="7658280"/>
                <a:tab algn="l" pos="8572680"/>
                <a:tab algn="l" pos="9487080"/>
                <a:tab algn="l" pos="104014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Se lever chaque jour et servir par amour, comme Lui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1640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343080"/>
                <a:tab algn="l" pos="1257480"/>
                <a:tab algn="l" pos="2171880"/>
                <a:tab algn="l" pos="3086280"/>
                <a:tab algn="l" pos="4000680"/>
                <a:tab algn="l" pos="4915080"/>
                <a:tab algn="l" pos="5829480"/>
                <a:tab algn="l" pos="6743880"/>
                <a:tab algn="l" pos="7658280"/>
                <a:tab algn="l" pos="8572680"/>
                <a:tab algn="l" pos="9487080"/>
                <a:tab algn="l" pos="10401480"/>
                <a:tab algn="l" pos="10782360"/>
              </a:tabLst>
            </a:pP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1640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343080"/>
                <a:tab algn="l" pos="1257480"/>
                <a:tab algn="l" pos="2171880"/>
                <a:tab algn="l" pos="3086280"/>
                <a:tab algn="l" pos="4000680"/>
                <a:tab algn="l" pos="4915080"/>
                <a:tab algn="l" pos="5829480"/>
                <a:tab algn="l" pos="6743880"/>
                <a:tab algn="l" pos="7658280"/>
                <a:tab algn="l" pos="8572680"/>
                <a:tab algn="l" pos="9487080"/>
                <a:tab algn="l" pos="10401480"/>
                <a:tab algn="l" pos="10782360"/>
              </a:tabLst>
            </a:pP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1640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343080"/>
                <a:tab algn="l" pos="1257480"/>
                <a:tab algn="l" pos="2171880"/>
                <a:tab algn="l" pos="3086280"/>
                <a:tab algn="l" pos="4000680"/>
                <a:tab algn="l" pos="4915080"/>
                <a:tab algn="l" pos="5829480"/>
                <a:tab algn="l" pos="6743880"/>
                <a:tab algn="l" pos="7658280"/>
                <a:tab algn="l" pos="8572680"/>
                <a:tab algn="l" pos="9487080"/>
                <a:tab algn="l" pos="104014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2. Offrir le pain de sa Présence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1640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343080"/>
                <a:tab algn="l" pos="1257480"/>
                <a:tab algn="l" pos="2171880"/>
                <a:tab algn="l" pos="3086280"/>
                <a:tab algn="l" pos="4000680"/>
                <a:tab algn="l" pos="4915080"/>
                <a:tab algn="l" pos="5829480"/>
                <a:tab algn="l" pos="6743880"/>
                <a:tab algn="l" pos="7658280"/>
                <a:tab algn="l" pos="8572680"/>
                <a:tab algn="l" pos="9487080"/>
                <a:tab algn="l" pos="104014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 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aux gens qui ont faim d’être aimés.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1640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343080"/>
                <a:tab algn="l" pos="1257480"/>
                <a:tab algn="l" pos="2171880"/>
                <a:tab algn="l" pos="3086280"/>
                <a:tab algn="l" pos="4000680"/>
                <a:tab algn="l" pos="4915080"/>
                <a:tab algn="l" pos="5829480"/>
                <a:tab algn="l" pos="6743880"/>
                <a:tab algn="l" pos="7658280"/>
                <a:tab algn="l" pos="8572680"/>
                <a:tab algn="l" pos="9487080"/>
                <a:tab algn="l" pos="104014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Être pour eux des signes d’espérance 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1640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343080"/>
                <a:tab algn="l" pos="1257480"/>
                <a:tab algn="l" pos="2171880"/>
                <a:tab algn="l" pos="3086280"/>
                <a:tab algn="l" pos="4000680"/>
                <a:tab algn="l" pos="4915080"/>
                <a:tab algn="l" pos="5829480"/>
                <a:tab algn="l" pos="6743880"/>
                <a:tab algn="l" pos="7658280"/>
                <a:tab algn="l" pos="8572680"/>
                <a:tab algn="l" pos="9487080"/>
                <a:tab algn="l" pos="104014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 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au milieu de notre monde.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"/>
          <p:cNvSpPr/>
          <p:nvPr/>
        </p:nvSpPr>
        <p:spPr>
          <a:xfrm>
            <a:off x="2184480" y="1136520"/>
            <a:ext cx="18396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0" name=""/>
          <p:cNvSpPr/>
          <p:nvPr/>
        </p:nvSpPr>
        <p:spPr>
          <a:xfrm>
            <a:off x="216000" y="396720"/>
            <a:ext cx="6551640" cy="8429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Cambria"/>
              </a:rPr>
              <a:t>Refrain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 :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Comme Lui, savoir dresser la table,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 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Comme Lui nouer le tablier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Se lever chaque jour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et servir par amour,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 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Comme Lui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3. Offrir le pain de sa Promesse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aux gens qui ont faim d’avenir.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Être pour eux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des signes de tendresse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au milieu de notre monde.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"/>
          <p:cNvSpPr/>
          <p:nvPr/>
        </p:nvSpPr>
        <p:spPr>
          <a:xfrm>
            <a:off x="2184480" y="1136520"/>
            <a:ext cx="18396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2" name=""/>
          <p:cNvSpPr/>
          <p:nvPr/>
        </p:nvSpPr>
        <p:spPr>
          <a:xfrm>
            <a:off x="71280" y="431640"/>
            <a:ext cx="6696360" cy="7939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Cambria"/>
              </a:rPr>
              <a:t>Refrain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 :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Comme Lui, savoir dresser la table,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 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Comme Lui nouer le tablier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Se lever chaque jour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et servir par amour,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 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Comme Lui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4. Offrir le pain de chaque Cène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Aux gens qui ont faim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dans leur cœur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Être pour eux des signes d’Évangile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 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au milieu de notre monde.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CustomShape 1"/>
          <p:cNvSpPr/>
          <p:nvPr/>
        </p:nvSpPr>
        <p:spPr>
          <a:xfrm>
            <a:off x="246600" y="360000"/>
            <a:ext cx="6343560" cy="8270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SANCTUS</a:t>
            </a: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(AL 102)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Saint ! Saint !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Saint, le Seigneur,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Dieu de l'univers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Le ciel et la terre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sont remplis de ta gloire.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Hosanna au plus haut des cieux.</a:t>
            </a:r>
            <a:br>
              <a:rPr sz="3200"/>
            </a:b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Béni soit celui qui vient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au nom du Seigneur.</a:t>
            </a:r>
            <a:br>
              <a:rPr sz="3200"/>
            </a:b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Hosanna au plus haut des cieux.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CustomShape 1"/>
          <p:cNvSpPr/>
          <p:nvPr/>
        </p:nvSpPr>
        <p:spPr>
          <a:xfrm>
            <a:off x="72000" y="576000"/>
            <a:ext cx="6695640" cy="8394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ANAMNÈSE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« Gloire à toi qui étais mort ! »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(air écossais)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Gloire à toi qui étais mort !</a:t>
            </a:r>
            <a:br>
              <a:rPr sz="1800"/>
            </a:b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Gloire à toi Jésus,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br>
              <a:rPr sz="1800"/>
            </a:b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Gloire à toi qui es vivant ! Gloire à toi 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br>
              <a:rPr sz="1800"/>
            </a:b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Gloire à toi ressuscité !</a:t>
            </a:r>
            <a:br>
              <a:rPr sz="1800"/>
            </a:b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Viens revivre en nous,</a:t>
            </a:r>
            <a:br>
              <a:rPr sz="1800"/>
            </a:b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Aujourd’hui et jusqu’au jour dernier.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CustomShape 1"/>
          <p:cNvSpPr/>
          <p:nvPr/>
        </p:nvSpPr>
        <p:spPr>
          <a:xfrm>
            <a:off x="130320" y="389520"/>
            <a:ext cx="6596640" cy="8501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Notre Père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Notre Père qui es aux cieux, </a:t>
            </a:r>
            <a:br>
              <a:rPr sz="1800"/>
            </a:b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que ton Nom soit sanctifié, </a:t>
            </a:r>
            <a:br>
              <a:rPr sz="1800"/>
            </a:b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que ton règne vienne, </a:t>
            </a:r>
            <a:br>
              <a:rPr sz="1800"/>
            </a:b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que ta volonté soit faite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sur la terre comme au ciel.</a:t>
            </a:r>
            <a:br>
              <a:rPr sz="2400"/>
            </a:b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Donne-nous aujourd'hui notre pain de ce jour. </a:t>
            </a:r>
            <a:br>
              <a:rPr sz="1800"/>
            </a:b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Pardonne-nous nos offenses, </a:t>
            </a:r>
            <a:br>
              <a:rPr sz="1800"/>
            </a:b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comme nous pardonnons aussi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à ceux qui nous ont offensés. </a:t>
            </a:r>
            <a:br>
              <a:rPr sz="1800"/>
            </a:b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Et ne nous laisse pas entrer en tentation, </a:t>
            </a:r>
            <a:br>
              <a:rPr sz="1800"/>
            </a:b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mais délivre nous du mal.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Car c’est à toi qu’appartiennent,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le Règne,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la Puissance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et la Gloire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pour les siècles des siècles.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br>
              <a:rPr sz="1800"/>
            </a:b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Amen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"/>
          <p:cNvSpPr/>
          <p:nvPr/>
        </p:nvSpPr>
        <p:spPr>
          <a:xfrm>
            <a:off x="216000" y="144360"/>
            <a:ext cx="6958080" cy="8020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2400" spc="-1" strike="noStrike" u="sng">
                <a:solidFill>
                  <a:srgbClr val="ffffff"/>
                </a:solidFill>
                <a:uFillTx/>
                <a:latin typeface="Cambria"/>
              </a:rPr>
              <a:t>DIEU NOUS ACCUEILLE</a:t>
            </a:r>
            <a:r>
              <a:rPr b="1" lang="fr-FR" sz="2400" spc="-1" strike="noStrike">
                <a:solidFill>
                  <a:srgbClr val="ffffff"/>
                </a:solidFill>
                <a:latin typeface="Cambria"/>
              </a:rPr>
              <a:t> (A 174)</a:t>
            </a: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2400" spc="-1" strike="noStrike">
                <a:solidFill>
                  <a:srgbClr val="ffffff"/>
                </a:solidFill>
                <a:latin typeface="Cambria"/>
              </a:rPr>
              <a:t>	</a:t>
            </a: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200" spc="-1" strike="noStrike" u="sng">
                <a:solidFill>
                  <a:srgbClr val="ffffff"/>
                </a:solidFill>
                <a:uFillTx/>
                <a:latin typeface="Arial"/>
              </a:rPr>
              <a:t>Refrain</a:t>
            </a: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 :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Dieu nous accueille en sa maison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Dieu nous invite a son festin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Jour d’allégresse et jour de joie ! Alléluia !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FR" sz="3200" spc="-1" strike="noStrike">
                <a:solidFill>
                  <a:srgbClr val="ffffff"/>
                </a:solidFill>
                <a:latin typeface="Arial"/>
              </a:rPr>
              <a:t>                              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1. O quelle joie quand on m’a dit :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Approchons-nous de sa Maison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Dans la cité du Dieu vivant !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2. Criez de joie pour notre Dieu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Chantez pour lui, car il est bon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Car éternel est son amour !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CustomShape 1"/>
          <p:cNvSpPr/>
          <p:nvPr/>
        </p:nvSpPr>
        <p:spPr>
          <a:xfrm>
            <a:off x="368280" y="2124000"/>
            <a:ext cx="6120360" cy="4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7" name="CustomShape 2"/>
          <p:cNvSpPr/>
          <p:nvPr/>
        </p:nvSpPr>
        <p:spPr>
          <a:xfrm>
            <a:off x="404640" y="2268360"/>
            <a:ext cx="6047280" cy="149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8" name="CustomShape 3"/>
          <p:cNvSpPr/>
          <p:nvPr/>
        </p:nvSpPr>
        <p:spPr>
          <a:xfrm>
            <a:off x="765000" y="2124000"/>
            <a:ext cx="5326560" cy="252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9" name="CustomShape 4"/>
          <p:cNvSpPr/>
          <p:nvPr/>
        </p:nvSpPr>
        <p:spPr>
          <a:xfrm>
            <a:off x="0" y="971640"/>
            <a:ext cx="6839280" cy="4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0" name="CustomShape 5"/>
          <p:cNvSpPr/>
          <p:nvPr/>
        </p:nvSpPr>
        <p:spPr>
          <a:xfrm>
            <a:off x="0" y="216000"/>
            <a:ext cx="6857640" cy="7327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PRIÈRE POUR LA PAIX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Seigneur Jésus Christ, tu as dit à tes apôtres :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« Je vous laisse la paix, je vous donne ma paix » 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ne regarde pas nos péchés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mais la foi de ton Église :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pour que ta volonté s’accomplisse,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donne-lui toujours cette paix,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et conduis-la vers l’unité parfaite,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Toi qui règnes pour les siècles des siècles.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Amen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Picture 4" descr=""/>
          <p:cNvPicPr/>
          <p:nvPr/>
        </p:nvPicPr>
        <p:blipFill>
          <a:blip r:embed="rId1"/>
          <a:stretch/>
        </p:blipFill>
        <p:spPr>
          <a:xfrm>
            <a:off x="-216000" y="5589720"/>
            <a:ext cx="7173000" cy="2869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Picture 4" descr=""/>
          <p:cNvPicPr/>
          <p:nvPr/>
        </p:nvPicPr>
        <p:blipFill>
          <a:blip r:embed="rId1"/>
          <a:stretch/>
        </p:blipFill>
        <p:spPr>
          <a:xfrm>
            <a:off x="-358920" y="4552920"/>
            <a:ext cx="7531560" cy="43390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CustomShape 1"/>
          <p:cNvSpPr/>
          <p:nvPr/>
        </p:nvSpPr>
        <p:spPr>
          <a:xfrm>
            <a:off x="0" y="288000"/>
            <a:ext cx="6857640" cy="7885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AGNUS DEI</a:t>
            </a:r>
            <a:r>
              <a:rPr b="1" i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(AL 102)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Agneau de Dieu,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qui enlèves le péché du monde, </a:t>
            </a:r>
            <a:br>
              <a:rPr sz="1800"/>
            </a:b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prends pitié de nous.</a:t>
            </a:r>
            <a:br>
              <a:rPr sz="3600"/>
            </a:b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Agneau de Dieu,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qui enlèves le péché du monde, </a:t>
            </a:r>
            <a:br>
              <a:rPr sz="1800"/>
            </a:b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prends pitié de nous.</a:t>
            </a:r>
            <a:br>
              <a:rPr sz="3600"/>
            </a:b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Agneau de Dieu,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qui enlèves le péché du monde, </a:t>
            </a:r>
            <a:br>
              <a:rPr sz="1800"/>
            </a:b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donne-nous la paix.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Picture 4" descr=""/>
          <p:cNvPicPr/>
          <p:nvPr/>
        </p:nvPicPr>
        <p:blipFill>
          <a:blip r:embed="rId1"/>
          <a:stretch/>
        </p:blipFill>
        <p:spPr>
          <a:xfrm>
            <a:off x="-25920" y="0"/>
            <a:ext cx="6891480" cy="9360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Image 1" descr=""/>
          <p:cNvPicPr/>
          <p:nvPr/>
        </p:nvPicPr>
        <p:blipFill>
          <a:blip r:embed="rId1"/>
          <a:srcRect l="0" t="0" r="-2918" b="33155"/>
          <a:stretch/>
        </p:blipFill>
        <p:spPr>
          <a:xfrm>
            <a:off x="-99360" y="-205560"/>
            <a:ext cx="7233120" cy="6264000"/>
          </a:xfrm>
          <a:prstGeom prst="rect">
            <a:avLst/>
          </a:prstGeom>
          <a:ln w="0">
            <a:noFill/>
          </a:ln>
        </p:spPr>
      </p:pic>
      <p:sp>
        <p:nvSpPr>
          <p:cNvPr id="256" name="CustomShape 1"/>
          <p:cNvSpPr/>
          <p:nvPr/>
        </p:nvSpPr>
        <p:spPr>
          <a:xfrm>
            <a:off x="-132840" y="6012000"/>
            <a:ext cx="7161120" cy="3130920"/>
          </a:xfrm>
          <a:prstGeom prst="rect">
            <a:avLst/>
          </a:prstGeom>
          <a:pattFill prst="wdUpDiag">
            <a:fgClr>
              <a:srgbClr val="bbe0e3"/>
            </a:fgClr>
            <a:bgClr>
              <a:srgbClr val="ffffff"/>
            </a:bgClr>
          </a:pattFill>
          <a:ln w="9360">
            <a:noFill/>
          </a:ln>
          <a:effectLst>
            <a:glow rad="228600">
              <a:srgbClr val="ff953e">
                <a:alpha val="40000"/>
              </a:srgbClr>
            </a:glo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c00000"/>
                </a:solidFill>
                <a:latin typeface="Cambria"/>
                <a:ea typeface="DejaVu Sans"/>
              </a:rPr>
              <a:t>Seigneur Jésus, 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c00000"/>
                </a:solidFill>
                <a:latin typeface="Cambria"/>
                <a:ea typeface="DejaVu Sans"/>
              </a:rPr>
              <a:t>tu es le bon pasteur,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c00000"/>
                </a:solidFill>
                <a:latin typeface="Cambria"/>
                <a:ea typeface="DejaVu Sans"/>
              </a:rPr>
              <a:t>donne-moi et à tous mes frères 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c00000"/>
                </a:solidFill>
                <a:latin typeface="Cambria"/>
                <a:ea typeface="DejaVu Sans"/>
              </a:rPr>
              <a:t>de marcher vaillamment à ta suite 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c00000"/>
                </a:solidFill>
                <a:latin typeface="Cambria"/>
                <a:ea typeface="DejaVu Sans"/>
              </a:rPr>
              <a:t>et viens à mon secours 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c00000"/>
                </a:solidFill>
                <a:latin typeface="Cambria"/>
                <a:ea typeface="DejaVu Sans"/>
              </a:rPr>
              <a:t>chaque fois que je m’égare.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CustomShape 16"/>
          <p:cNvSpPr/>
          <p:nvPr/>
        </p:nvSpPr>
        <p:spPr>
          <a:xfrm>
            <a:off x="-89280" y="781200"/>
            <a:ext cx="6854760" cy="7280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Dans le creux de nos mains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D 362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1.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Dans le creux de nos mains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où repose le pain,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Ton corps nous est donné,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Jésus ressuscité,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ton corps nous est donné,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Pain vivant partagé.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 </a:t>
            </a: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Reste avec nous, Seigneur,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quand vient le soir.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Reste avec nous, Seigneur :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il se fait tard. 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CustomShape 17"/>
          <p:cNvSpPr/>
          <p:nvPr/>
        </p:nvSpPr>
        <p:spPr>
          <a:xfrm>
            <a:off x="0" y="1392480"/>
            <a:ext cx="6854760" cy="7280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 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2.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Au repas de l´amour tu nous as invités ;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Nous t´avons reconnu,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Jésus ressuscité, nous t´avons reconnu,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Dieu présent, Dieu caché. 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 </a:t>
            </a: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Reste avec nous, Seigneur,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quand vient le soir.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Reste avec nous, Seigneur :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il se fait tard.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CustomShape 18"/>
          <p:cNvSpPr/>
          <p:nvPr/>
        </p:nvSpPr>
        <p:spPr>
          <a:xfrm>
            <a:off x="-171360" y="1044000"/>
            <a:ext cx="7197480" cy="7768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 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3.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Le Seigneur est vivant,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nous en sommes témoins ;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Il nous est apparu,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Jésus ressuscité,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il nous est apparu,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Nous venons l´annoncer.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Reste avec nous, Seigneur,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quand vient le soir.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Reste avec nous, Seigneur :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il se fait tard.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"/>
          <p:cNvSpPr/>
          <p:nvPr/>
        </p:nvSpPr>
        <p:spPr>
          <a:xfrm>
            <a:off x="144360" y="503280"/>
            <a:ext cx="6713640" cy="8142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200" spc="-1" strike="noStrike" u="sng">
                <a:solidFill>
                  <a:srgbClr val="ffffff"/>
                </a:solidFill>
                <a:uFillTx/>
                <a:latin typeface="Arial"/>
              </a:rPr>
              <a:t>Refrain</a:t>
            </a: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 :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Dieu nous accueille en sa maison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Dieu nous invite a son festin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Jour d’allégresse et jour de joie ! Alléluia !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FR" sz="3200" spc="-1" strike="noStrike">
                <a:solidFill>
                  <a:srgbClr val="ffffff"/>
                </a:solidFill>
                <a:latin typeface="Arial"/>
              </a:rPr>
              <a:t>                              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3. Approchons-nous de ce repas 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Où Dieu convie tous ses enfants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Mangeons le pain qui donne vie  !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4. Que Jésus-Christ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nous garde tous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Dans l’unité d’un même corps 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Nous qui mangeons le même pain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2400" spc="-1" strike="noStrike">
                <a:solidFill>
                  <a:srgbClr val="ffffff"/>
                </a:solidFill>
                <a:latin typeface="Cambria"/>
              </a:rPr>
              <a:t>	</a:t>
            </a:r>
            <a:r>
              <a:rPr b="1" lang="fr-FR" sz="2400" spc="-1" strike="noStrike">
                <a:solidFill>
                  <a:srgbClr val="ffffff"/>
                </a:solidFill>
                <a:latin typeface="Cambria"/>
              </a:rPr>
              <a:t>	</a:t>
            </a:r>
            <a:r>
              <a:rPr b="1" lang="fr-FR" sz="2400" spc="-1" strike="noStrike">
                <a:solidFill>
                  <a:srgbClr val="ffffff"/>
                </a:solidFill>
                <a:latin typeface="Cambria"/>
              </a:rPr>
              <a:t>	</a:t>
            </a:r>
            <a:r>
              <a:rPr b="1" lang="fr-FR" sz="2400" spc="-1" strike="noStrike">
                <a:solidFill>
                  <a:srgbClr val="ffffff"/>
                </a:solidFill>
                <a:latin typeface="Cambria"/>
              </a:rPr>
              <a:t>	</a:t>
            </a:r>
            <a:r>
              <a:rPr b="1" lang="fr-FR" sz="2400" spc="-1" strike="noStrike">
                <a:solidFill>
                  <a:srgbClr val="ffffff"/>
                </a:solidFill>
                <a:latin typeface="Cambria"/>
              </a:rPr>
              <a:t>	</a:t>
            </a: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FR" sz="2400" spc="-1" strike="noStrike">
                <a:solidFill>
                  <a:srgbClr val="ffffff"/>
                </a:solidFill>
                <a:latin typeface="Cambria"/>
              </a:rPr>
              <a:t>	</a:t>
            </a: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CustomShape 19"/>
          <p:cNvSpPr/>
          <p:nvPr/>
        </p:nvSpPr>
        <p:spPr>
          <a:xfrm>
            <a:off x="-171360" y="1044000"/>
            <a:ext cx="7197480" cy="7768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4. 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Notre amour est brûlant,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ton amour est présent ;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Ainsi que tu l´as dit,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Jésus ressuscité,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ainsi que tu l´as dit,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Tu nous donnes ta paix.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Reste avec nous, Seigneur,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quand vient le soir.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Reste avec nous, Seigneur :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il se fait tard.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CustomShape 20"/>
          <p:cNvSpPr/>
          <p:nvPr/>
        </p:nvSpPr>
        <p:spPr>
          <a:xfrm>
            <a:off x="-171360" y="1044000"/>
            <a:ext cx="7197480" cy="7768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5. 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Dans le fond de nos cœurs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où nous suit ton regard,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Nous voulons te parler,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Jésus ressuscité,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nous voulons te parler,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Te confier nos secrets.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Reste avec nous, Seigneur,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quand vient le soir.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Reste avec nous, Seigneur :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il se fait tard.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CustomShape 21"/>
          <p:cNvSpPr/>
          <p:nvPr/>
        </p:nvSpPr>
        <p:spPr>
          <a:xfrm>
            <a:off x="-216000" y="1728000"/>
            <a:ext cx="7485480" cy="593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6.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Pour ton corps crucifié,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pour ton sang répandu,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Pour le don de ta vie,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Jésus ressuscité,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pour le don de ta vie,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Nous voulons te chanter.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Reste avec nous, Seigneur,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quand vient le soir.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Reste avec nous, Seigneur :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il se fait tard.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CustomShape 22"/>
          <p:cNvSpPr/>
          <p:nvPr/>
        </p:nvSpPr>
        <p:spPr>
          <a:xfrm>
            <a:off x="-288000" y="1473840"/>
            <a:ext cx="7485480" cy="593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 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7.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Si un jour en nos vies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nous semblons t´oublier,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Redonne-nous le goût,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Jésus ressuscité,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redonne-nous le goût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De ton pain partagé.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Reste avec nous, Seigneur,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quand vient le soir.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Reste avec nous, Seigneur :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il se fait tard.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 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"/>
          <p:cNvSpPr txBox="1"/>
          <p:nvPr/>
        </p:nvSpPr>
        <p:spPr>
          <a:xfrm>
            <a:off x="1008000" y="824040"/>
            <a:ext cx="4968000" cy="3495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/>
            <a:r>
              <a:rPr b="0" lang="fr-BE" sz="4800" spc="-1" strike="noStrike">
                <a:solidFill>
                  <a:srgbClr val="ffffff"/>
                </a:solidFill>
                <a:latin typeface="Arial"/>
              </a:rPr>
              <a:t>Jésus</a:t>
            </a:r>
            <a:endParaRPr b="0" lang="fr-BE" sz="48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265" name="" descr=""/>
          <p:cNvPicPr/>
          <p:nvPr/>
        </p:nvPicPr>
        <p:blipFill>
          <a:blip r:embed="rId1"/>
          <a:stretch/>
        </p:blipFill>
        <p:spPr>
          <a:xfrm>
            <a:off x="-504000" y="2174040"/>
            <a:ext cx="7643520" cy="5097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"/>
          <p:cNvSpPr txBox="1"/>
          <p:nvPr/>
        </p:nvSpPr>
        <p:spPr>
          <a:xfrm>
            <a:off x="144000" y="360000"/>
            <a:ext cx="6624000" cy="8568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1" lang="fr-BE" sz="3200" spc="-1" strike="noStrike" u="sng">
                <a:solidFill>
                  <a:srgbClr val="ffffff"/>
                </a:solidFill>
                <a:uFillTx/>
                <a:latin typeface="Arial"/>
              </a:rPr>
              <a:t>Prière commune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Seigneur Jésus,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tu es le Bon Pasteur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Quand je connais la faiblesse,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porte-moi sur tes épaules.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Quand j’ai faim de Dieu,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nourris-moi de ta parole.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Quand j’ai besoin d’être aimé,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pose sur moi ton regard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Quand j’éprouve la solitude,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donne-moi paix et confiance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"/>
          <p:cNvSpPr txBox="1"/>
          <p:nvPr/>
        </p:nvSpPr>
        <p:spPr>
          <a:xfrm>
            <a:off x="144000" y="360000"/>
            <a:ext cx="6624000" cy="8568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Quand j’ai peur de parler de toi,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Accorde moi l’audace de ton Esprit.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Que je puisse prendre soin de chacun comme tu prends soin de moi.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AMEN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r"/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                             </a:t>
            </a:r>
            <a:r>
              <a:rPr b="0" lang="fr-BE" sz="2600" spc="-1" strike="noStrike">
                <a:solidFill>
                  <a:srgbClr val="ffffff"/>
                </a:solidFill>
                <a:latin typeface="Arial"/>
              </a:rPr>
              <a:t> </a:t>
            </a:r>
            <a:r>
              <a:rPr b="0" lang="fr-BE" sz="2600" spc="-1" strike="noStrike">
                <a:solidFill>
                  <a:srgbClr val="ffffff"/>
                </a:solidFill>
                <a:latin typeface="Arial"/>
              </a:rPr>
              <a:t>D’après Mgr d’Ornellas</a:t>
            </a:r>
            <a:endParaRPr b="0" lang="fr-BE" sz="2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Picture 4" descr=""/>
          <p:cNvPicPr/>
          <p:nvPr/>
        </p:nvPicPr>
        <p:blipFill>
          <a:blip r:embed="rId1"/>
          <a:stretch/>
        </p:blipFill>
        <p:spPr>
          <a:xfrm>
            <a:off x="0" y="0"/>
            <a:ext cx="6883920" cy="9142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"/>
          <p:cNvSpPr/>
          <p:nvPr/>
        </p:nvSpPr>
        <p:spPr>
          <a:xfrm>
            <a:off x="216000" y="792000"/>
            <a:ext cx="6742080" cy="4971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29840"/>
                <a:tab algn="l" pos="10779120"/>
                <a:tab algn="l" pos="10780560"/>
                <a:tab algn="l" pos="10782360"/>
              </a:tabLst>
            </a:pPr>
            <a:r>
              <a:rPr b="1" lang="fr-FR" sz="2400" spc="-1" strike="noStrike">
                <a:solidFill>
                  <a:srgbClr val="ffffff"/>
                </a:solidFill>
                <a:latin typeface="Cambria"/>
              </a:rPr>
              <a:t>	</a:t>
            </a:r>
            <a:r>
              <a:rPr b="1" lang="fr-FR" sz="3200" spc="-1" strike="noStrike" u="sng">
                <a:solidFill>
                  <a:srgbClr val="ffffff"/>
                </a:solidFill>
                <a:uFillTx/>
                <a:latin typeface="Arial"/>
              </a:rPr>
              <a:t>Refrain</a:t>
            </a: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 :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29840"/>
                <a:tab algn="l" pos="10779120"/>
                <a:tab algn="l" pos="10780560"/>
                <a:tab algn="l" pos="1078236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Dieu nous accueille en sa maison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29840"/>
                <a:tab algn="l" pos="10779120"/>
                <a:tab algn="l" pos="10780560"/>
                <a:tab algn="l" pos="1078236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Dieu nous invite a son festin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29840"/>
                <a:tab algn="l" pos="10779120"/>
                <a:tab algn="l" pos="10780560"/>
                <a:tab algn="l" pos="1078236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Jour d’allégresse et jour de joie ! Alléluia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29840"/>
                <a:tab algn="l" pos="10779120"/>
                <a:tab algn="l" pos="10780560"/>
                <a:tab algn="l" pos="1078236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 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29840"/>
                <a:tab algn="l" pos="10779120"/>
                <a:tab algn="l" pos="10780560"/>
                <a:tab algn="l" pos="1078236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	</a:t>
            </a: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	</a:t>
            </a: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	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29840"/>
                <a:tab algn="l" pos="10779120"/>
                <a:tab algn="l" pos="10780560"/>
                <a:tab algn="l" pos="1078236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5. Soyons témoins de son Esprit !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29840"/>
                <a:tab algn="l" pos="10779120"/>
                <a:tab algn="l" pos="10780560"/>
                <a:tab algn="l" pos="1078236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Que disparaisse toute peur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29840"/>
                <a:tab algn="l" pos="10779120"/>
                <a:tab algn="l" pos="10780560"/>
                <a:tab algn="l" pos="1078236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Montrons au monde notre foi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>
</file>

<file path=ppt/slides/slide6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Rectangle 1"/>
          <p:cNvSpPr/>
          <p:nvPr/>
        </p:nvSpPr>
        <p:spPr>
          <a:xfrm>
            <a:off x="0" y="2009160"/>
            <a:ext cx="6857640" cy="7100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FR" sz="2400" spc="-1" strike="noStrike">
                <a:solidFill>
                  <a:schemeClr val="lt1"/>
                </a:solidFill>
                <a:latin typeface="Cambria"/>
              </a:rPr>
              <a:t> </a:t>
            </a:r>
            <a:r>
              <a:rPr b="1" lang="fr-FR" sz="2400" spc="-1" strike="noStrike">
                <a:solidFill>
                  <a:schemeClr val="lt1"/>
                </a:solidFill>
                <a:latin typeface="Cambria"/>
              </a:rPr>
              <a:t>ALLELUIA (Halleluija) </a:t>
            </a:r>
            <a:r>
              <a:rPr b="0" lang="fr-FR" sz="2400" spc="-1" strike="noStrike">
                <a:solidFill>
                  <a:schemeClr val="lt1"/>
                </a:solidFill>
                <a:latin typeface="Cambria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0" lang="fr-FR" sz="1600" spc="-1" strike="noStrike">
                <a:solidFill>
                  <a:schemeClr val="lt1"/>
                </a:solidFill>
                <a:latin typeface="Cambria"/>
              </a:rPr>
              <a:t>Paroles : Jean-Claude GIANADDA       Musique : Léonard COHEN</a:t>
            </a:r>
            <a:endParaRPr b="0" lang="fr-BE" sz="1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FR" sz="1600" spc="-1" strike="noStrike">
                <a:solidFill>
                  <a:schemeClr val="lt1"/>
                </a:solidFill>
                <a:latin typeface="Cambria"/>
              </a:rPr>
              <a:t> </a:t>
            </a:r>
            <a:endParaRPr b="0" lang="fr-BE" sz="1600" spc="-1" strike="noStrike">
              <a:solidFill>
                <a:srgbClr val="ffffff"/>
              </a:solidFill>
              <a:latin typeface="Arial"/>
            </a:endParaRPr>
          </a:p>
          <a:p>
            <a:pPr marL="114480" indent="-180360" algn="ctr">
              <a:lnSpc>
                <a:spcPct val="100000"/>
              </a:lnSpc>
              <a:tabLst>
                <a:tab algn="l" pos="0"/>
              </a:tabLst>
            </a:pPr>
            <a:r>
              <a:rPr b="1" lang="fr-FR" sz="2400" spc="-1" strike="noStrike">
                <a:solidFill>
                  <a:schemeClr val="lt1"/>
                </a:solidFill>
                <a:latin typeface="Cambria"/>
                <a:ea typeface="Cambria"/>
              </a:rPr>
              <a:t>1.- Loué soit Dieu pour ses merveilles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114480" indent="-180360" algn="ctr">
              <a:lnSpc>
                <a:spcPct val="100000"/>
              </a:lnSpc>
              <a:tabLst>
                <a:tab algn="l" pos="0"/>
              </a:tabLst>
            </a:pPr>
            <a:r>
              <a:rPr b="1" lang="fr-FR" sz="2400" spc="-1" strike="noStrike">
                <a:solidFill>
                  <a:schemeClr val="lt1"/>
                </a:solidFill>
                <a:latin typeface="Cambria"/>
                <a:ea typeface="Cambria"/>
              </a:rPr>
              <a:t>Pour sœur la lune - frère soleil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114480" indent="-180360" algn="ctr">
              <a:lnSpc>
                <a:spcPct val="100000"/>
              </a:lnSpc>
              <a:tabLst>
                <a:tab algn="l" pos="0"/>
              </a:tabLst>
            </a:pPr>
            <a:r>
              <a:rPr b="1" lang="fr-FR" sz="2400" spc="-1" strike="noStrike">
                <a:solidFill>
                  <a:schemeClr val="lt1"/>
                </a:solidFill>
                <a:latin typeface="Cambria"/>
                <a:ea typeface="Cambria"/>
              </a:rPr>
              <a:t>Loué soit DIEU ÉTERNEL !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114480" indent="-180360" algn="ctr">
              <a:lnSpc>
                <a:spcPct val="100000"/>
              </a:lnSpc>
              <a:tabLst>
                <a:tab algn="l" pos="0"/>
              </a:tabLst>
            </a:pPr>
            <a:r>
              <a:rPr b="1" lang="fr-FR" sz="2400" spc="-1" strike="noStrike">
                <a:solidFill>
                  <a:schemeClr val="lt1"/>
                </a:solidFill>
                <a:latin typeface="Cambria"/>
                <a:ea typeface="Cambria"/>
              </a:rPr>
              <a:t>Pour la mer - le ciel - les oiseaux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114480" indent="-180360" algn="ctr">
              <a:lnSpc>
                <a:spcPct val="100000"/>
              </a:lnSpc>
              <a:tabLst>
                <a:tab algn="l" pos="0"/>
              </a:tabLst>
            </a:pPr>
            <a:r>
              <a:rPr b="1" lang="fr-FR" sz="2400" spc="-1" strike="noStrike">
                <a:solidFill>
                  <a:schemeClr val="lt1"/>
                </a:solidFill>
                <a:latin typeface="Cambria"/>
                <a:ea typeface="Cambria"/>
              </a:rPr>
              <a:t>Pour les fleurs - les près - les troupeaux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114480" indent="-180360" algn="ctr">
              <a:lnSpc>
                <a:spcPct val="100000"/>
              </a:lnSpc>
              <a:tabLst>
                <a:tab algn="l" pos="0"/>
              </a:tabLst>
            </a:pPr>
            <a:r>
              <a:rPr b="1" lang="fr-FR" sz="2400" spc="-1" strike="noStrike">
                <a:solidFill>
                  <a:schemeClr val="lt1"/>
                </a:solidFill>
                <a:latin typeface="Cambria"/>
                <a:ea typeface="Cambria"/>
              </a:rPr>
              <a:t>Loué soit – MON SEIGNEUR  </a:t>
            </a:r>
            <a:r>
              <a:rPr b="1" lang="fr-FR" sz="2000" spc="-1" strike="noStrike">
                <a:solidFill>
                  <a:schemeClr val="lt1"/>
                </a:solidFill>
                <a:latin typeface="Cambria"/>
                <a:ea typeface="Cambria"/>
              </a:rPr>
              <a:t>Halleluija </a:t>
            </a:r>
            <a:r>
              <a:rPr b="1" lang="fr-FR" sz="2400" spc="-1" strike="noStrike">
                <a:solidFill>
                  <a:schemeClr val="lt1"/>
                </a:solidFill>
                <a:latin typeface="Cambria"/>
                <a:ea typeface="Cambria"/>
              </a:rPr>
              <a:t>!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114480" indent="-180360" algn="ctr">
              <a:lnSpc>
                <a:spcPct val="100000"/>
              </a:lnSpc>
              <a:tabLst>
                <a:tab algn="l" pos="0"/>
              </a:tabLst>
            </a:pPr>
            <a:r>
              <a:rPr b="1" lang="fr-FR" sz="2400" spc="-1" strike="noStrike">
                <a:solidFill>
                  <a:schemeClr val="lt1"/>
                </a:solidFill>
                <a:latin typeface="Cambria"/>
                <a:ea typeface="Cambria"/>
              </a:rPr>
              <a:t> </a:t>
            </a:r>
            <a:r>
              <a:rPr b="1" lang="nl-BE" sz="2400" spc="-1" strike="noStrike">
                <a:solidFill>
                  <a:schemeClr val="lt1"/>
                </a:solidFill>
                <a:latin typeface="Cambria"/>
                <a:ea typeface="Cambria"/>
              </a:rPr>
              <a:t>Réf. : </a:t>
            </a:r>
            <a:r>
              <a:rPr b="1" lang="nl-BE" sz="2000" spc="-1" strike="noStrike">
                <a:solidFill>
                  <a:schemeClr val="lt1"/>
                </a:solidFill>
                <a:latin typeface="Cambria"/>
                <a:ea typeface="Cambria"/>
              </a:rPr>
              <a:t>Halleluija </a:t>
            </a:r>
            <a:r>
              <a:rPr b="1" lang="nl-BE" sz="2400" spc="-1" strike="noStrike">
                <a:solidFill>
                  <a:schemeClr val="lt1"/>
                </a:solidFill>
                <a:latin typeface="Cambria"/>
                <a:ea typeface="Cambria"/>
              </a:rPr>
              <a:t>! </a:t>
            </a:r>
            <a:r>
              <a:rPr b="1" lang="nl-BE" sz="2000" spc="-1" strike="noStrike">
                <a:solidFill>
                  <a:schemeClr val="lt1"/>
                </a:solidFill>
                <a:latin typeface="Cambria"/>
                <a:ea typeface="Cambria"/>
              </a:rPr>
              <a:t>Halleluija </a:t>
            </a:r>
            <a:r>
              <a:rPr b="1" lang="nl-BE" sz="2400" spc="-1" strike="noStrike">
                <a:solidFill>
                  <a:schemeClr val="lt1"/>
                </a:solidFill>
                <a:latin typeface="Cambria"/>
                <a:ea typeface="Cambria"/>
              </a:rPr>
              <a:t>!  </a:t>
            </a:r>
            <a:r>
              <a:rPr b="1" lang="nl-BE" sz="2000" spc="-1" strike="noStrike">
                <a:solidFill>
                  <a:schemeClr val="lt1"/>
                </a:solidFill>
                <a:latin typeface="Cambria"/>
                <a:ea typeface="Cambria"/>
              </a:rPr>
              <a:t>Halleluija </a:t>
            </a:r>
            <a:r>
              <a:rPr b="1" lang="nl-BE" sz="2400" spc="-1" strike="noStrike">
                <a:solidFill>
                  <a:schemeClr val="lt1"/>
                </a:solidFill>
                <a:latin typeface="Cambria"/>
                <a:ea typeface="Cambria"/>
              </a:rPr>
              <a:t>!</a:t>
            </a:r>
            <a:r>
              <a:rPr b="1" lang="nl-BE" sz="2000" spc="-1" strike="noStrike">
                <a:solidFill>
                  <a:schemeClr val="lt1"/>
                </a:solidFill>
                <a:latin typeface="Cambria"/>
                <a:ea typeface="Cambria"/>
              </a:rPr>
              <a:t> Halleluija </a:t>
            </a:r>
            <a:r>
              <a:rPr b="1" lang="nl-BE" sz="2400" spc="-1" strike="noStrike">
                <a:solidFill>
                  <a:schemeClr val="lt1"/>
                </a:solidFill>
                <a:latin typeface="Cambria"/>
                <a:ea typeface="Cambria"/>
              </a:rPr>
              <a:t>!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114480" indent="-180360" algn="ctr">
              <a:lnSpc>
                <a:spcPct val="100000"/>
              </a:lnSpc>
              <a:tabLst>
                <a:tab algn="l" pos="0"/>
              </a:tabLst>
            </a:pPr>
            <a:r>
              <a:rPr b="1" lang="nl-BE" sz="2400" spc="-1" strike="noStrike">
                <a:solidFill>
                  <a:schemeClr val="lt1"/>
                </a:solidFill>
                <a:latin typeface="Cambria"/>
                <a:ea typeface="Cambria"/>
              </a:rPr>
              <a:t> 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114480" indent="-180360" algn="ctr">
              <a:lnSpc>
                <a:spcPct val="100000"/>
              </a:lnSpc>
              <a:tabLst>
                <a:tab algn="l" pos="0"/>
              </a:tabLst>
            </a:pPr>
            <a:r>
              <a:rPr b="1" lang="fr-FR" sz="2400" spc="-1" strike="noStrike">
                <a:solidFill>
                  <a:schemeClr val="lt1"/>
                </a:solidFill>
                <a:latin typeface="Cambria"/>
                <a:ea typeface="Cambria"/>
              </a:rPr>
              <a:t>2.- Loué soit Dieu pour les vivants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114480" indent="-180360" algn="ctr">
              <a:lnSpc>
                <a:spcPct val="100000"/>
              </a:lnSpc>
              <a:tabLst>
                <a:tab algn="l" pos="0"/>
              </a:tabLst>
            </a:pPr>
            <a:r>
              <a:rPr b="1" lang="fr-FR" sz="2400" spc="-1" strike="noStrike">
                <a:solidFill>
                  <a:schemeClr val="lt1"/>
                </a:solidFill>
                <a:latin typeface="Cambria"/>
                <a:ea typeface="Cambria"/>
              </a:rPr>
              <a:t>Pour la terre et le firmament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114480" indent="-180360" algn="ctr">
              <a:lnSpc>
                <a:spcPct val="100000"/>
              </a:lnSpc>
              <a:tabLst>
                <a:tab algn="l" pos="0"/>
              </a:tabLst>
            </a:pPr>
            <a:r>
              <a:rPr b="1" lang="fr-FR" sz="2400" spc="-1" strike="noStrike">
                <a:solidFill>
                  <a:schemeClr val="lt1"/>
                </a:solidFill>
                <a:latin typeface="Cambria"/>
                <a:ea typeface="Cambria"/>
              </a:rPr>
              <a:t>Loué soit DIEU TOUT PUISSANT !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114480" indent="-180360" algn="ctr">
              <a:lnSpc>
                <a:spcPct val="100000"/>
              </a:lnSpc>
              <a:tabLst>
                <a:tab algn="l" pos="0"/>
              </a:tabLst>
            </a:pPr>
            <a:r>
              <a:rPr b="1" lang="fr-FR" sz="2400" spc="-1" strike="noStrike">
                <a:solidFill>
                  <a:schemeClr val="lt1"/>
                </a:solidFill>
                <a:latin typeface="Cambria"/>
                <a:ea typeface="Cambria"/>
              </a:rPr>
              <a:t>Pour la PAIX – L’AMOUR – LE PARDON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114480" indent="-180360" algn="ctr">
              <a:lnSpc>
                <a:spcPct val="100000"/>
              </a:lnSpc>
              <a:tabLst>
                <a:tab algn="l" pos="0"/>
              </a:tabLst>
            </a:pPr>
            <a:r>
              <a:rPr b="1" lang="fr-FR" sz="2400" spc="-1" strike="noStrike">
                <a:solidFill>
                  <a:schemeClr val="lt1"/>
                </a:solidFill>
                <a:latin typeface="Cambria"/>
                <a:ea typeface="Cambria"/>
              </a:rPr>
              <a:t>Pour la joie de chanter son Nom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114480" indent="-180360" algn="ctr">
              <a:lnSpc>
                <a:spcPct val="100000"/>
              </a:lnSpc>
              <a:tabLst>
                <a:tab algn="l" pos="0"/>
              </a:tabLst>
            </a:pPr>
            <a:r>
              <a:rPr b="1" lang="fr-FR" sz="2400" spc="-1" strike="noStrike">
                <a:solidFill>
                  <a:schemeClr val="lt1"/>
                </a:solidFill>
                <a:latin typeface="Cambria"/>
                <a:ea typeface="Cambria"/>
              </a:rPr>
              <a:t>Loué soit – MON SEIGNEUR !</a:t>
            </a:r>
            <a:r>
              <a:rPr b="1" lang="fr-FR" sz="2000" spc="-1" strike="noStrike">
                <a:solidFill>
                  <a:schemeClr val="lt1"/>
                </a:solidFill>
                <a:latin typeface="Cambria"/>
                <a:ea typeface="Cambria"/>
              </a:rPr>
              <a:t> </a:t>
            </a:r>
            <a:r>
              <a:rPr b="1" lang="en-US" sz="2000" spc="-1" strike="noStrike">
                <a:solidFill>
                  <a:schemeClr val="lt1"/>
                </a:solidFill>
                <a:latin typeface="Cambria"/>
                <a:ea typeface="Cambria"/>
              </a:rPr>
              <a:t>Halleluija </a:t>
            </a:r>
            <a:r>
              <a:rPr b="1" lang="en-US" sz="2400" spc="-1" strike="noStrike">
                <a:solidFill>
                  <a:schemeClr val="lt1"/>
                </a:solidFill>
                <a:latin typeface="Cambria"/>
                <a:ea typeface="Cambria"/>
              </a:rPr>
              <a:t>!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114480" indent="-180360" algn="ctr">
              <a:lnSpc>
                <a:spcPct val="100000"/>
              </a:lnSpc>
              <a:tabLst>
                <a:tab algn="l" pos="0"/>
              </a:tabLst>
            </a:pPr>
            <a:r>
              <a:rPr b="1" lang="en-US" sz="2400" spc="-1" strike="noStrike">
                <a:solidFill>
                  <a:schemeClr val="lt1"/>
                </a:solidFill>
                <a:latin typeface="Cambria"/>
                <a:ea typeface="Cambria"/>
              </a:rPr>
              <a:t> </a:t>
            </a:r>
            <a:r>
              <a:rPr b="1" lang="en-US" sz="2400" spc="-1" strike="noStrike">
                <a:solidFill>
                  <a:schemeClr val="lt1"/>
                </a:solidFill>
                <a:latin typeface="Cambria"/>
                <a:ea typeface="Cambria"/>
              </a:rPr>
              <a:t>Réf. : </a:t>
            </a:r>
            <a:r>
              <a:rPr b="1" lang="en-US" sz="2000" spc="-1" strike="noStrike">
                <a:solidFill>
                  <a:schemeClr val="lt1"/>
                </a:solidFill>
                <a:latin typeface="Cambria"/>
                <a:ea typeface="Cambria"/>
              </a:rPr>
              <a:t>Halleluija </a:t>
            </a:r>
            <a:r>
              <a:rPr b="1" lang="en-US" sz="2400" spc="-1" strike="noStrike">
                <a:solidFill>
                  <a:schemeClr val="lt1"/>
                </a:solidFill>
                <a:latin typeface="Cambria"/>
                <a:ea typeface="Cambria"/>
              </a:rPr>
              <a:t>! </a:t>
            </a:r>
            <a:r>
              <a:rPr b="1" lang="en-US" sz="2000" spc="-1" strike="noStrike">
                <a:solidFill>
                  <a:schemeClr val="lt1"/>
                </a:solidFill>
                <a:latin typeface="Cambria"/>
                <a:ea typeface="Cambria"/>
              </a:rPr>
              <a:t>Halleluija </a:t>
            </a:r>
            <a:r>
              <a:rPr b="1" lang="en-US" sz="2400" spc="-1" strike="noStrike">
                <a:solidFill>
                  <a:schemeClr val="lt1"/>
                </a:solidFill>
                <a:latin typeface="Cambria"/>
                <a:ea typeface="Cambria"/>
              </a:rPr>
              <a:t>!  </a:t>
            </a:r>
            <a:r>
              <a:rPr b="1" lang="en-US" sz="2000" spc="-1" strike="noStrike">
                <a:solidFill>
                  <a:schemeClr val="lt1"/>
                </a:solidFill>
                <a:latin typeface="Cambria"/>
                <a:ea typeface="Cambria"/>
              </a:rPr>
              <a:t>Halleluija </a:t>
            </a:r>
            <a:r>
              <a:rPr b="1" lang="en-US" sz="2400" spc="-1" strike="noStrike">
                <a:solidFill>
                  <a:schemeClr val="lt1"/>
                </a:solidFill>
                <a:latin typeface="Cambria"/>
                <a:ea typeface="Cambria"/>
              </a:rPr>
              <a:t>!</a:t>
            </a:r>
            <a:r>
              <a:rPr b="1" lang="en-US" sz="2000" spc="-1" strike="noStrike">
                <a:solidFill>
                  <a:schemeClr val="lt1"/>
                </a:solidFill>
                <a:latin typeface="Cambria"/>
                <a:ea typeface="Cambria"/>
              </a:rPr>
              <a:t> </a:t>
            </a:r>
            <a:r>
              <a:rPr b="1" lang="nl-BE" sz="2000" spc="-1" strike="noStrike">
                <a:solidFill>
                  <a:schemeClr val="lt1"/>
                </a:solidFill>
                <a:latin typeface="Cambria"/>
                <a:ea typeface="Cambria"/>
              </a:rPr>
              <a:t>Halleluija </a:t>
            </a:r>
            <a:r>
              <a:rPr b="1" lang="nl-BE" sz="2400" spc="-1" strike="noStrike">
                <a:solidFill>
                  <a:schemeClr val="lt1"/>
                </a:solidFill>
                <a:latin typeface="Cambria"/>
                <a:ea typeface="Cambria"/>
              </a:rPr>
              <a:t>!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114480" indent="-180360" algn="ctr">
              <a:lnSpc>
                <a:spcPct val="100000"/>
              </a:lnSpc>
              <a:tabLst>
                <a:tab algn="l" pos="0"/>
              </a:tabLst>
            </a:pPr>
            <a:r>
              <a:rPr b="1" lang="nl-BE" sz="2400" spc="-1" strike="noStrike">
                <a:solidFill>
                  <a:schemeClr val="lt1"/>
                </a:solidFill>
                <a:latin typeface="Cambria"/>
                <a:ea typeface="Cambria"/>
              </a:rPr>
              <a:t> 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>
            <a:alpha val="31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CustomShape 15"/>
          <p:cNvSpPr/>
          <p:nvPr/>
        </p:nvSpPr>
        <p:spPr>
          <a:xfrm>
            <a:off x="0" y="395280"/>
            <a:ext cx="6851520" cy="1362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fr-BE" sz="4400" spc="-1" strike="noStrike">
                <a:solidFill>
                  <a:srgbClr val="000000"/>
                </a:solidFill>
                <a:latin typeface="Calibri"/>
                <a:ea typeface="DejaVu Sans"/>
              </a:rPr>
              <a:t>BON DIMANCHE À TOUS !</a:t>
            </a:r>
            <a:endParaRPr b="0" lang="fr-BE" sz="4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4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Les paroles des chants sont disponibles</a:t>
            </a:r>
            <a:br>
              <a:rPr sz="1800"/>
            </a:br>
            <a:r>
              <a:rPr b="1" lang="fr-BE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une semaine avant la messe sur notre site internet :  </a:t>
            </a: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www.chorale-saint-vincent.be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71" name="Picture 1" descr=""/>
          <p:cNvPicPr/>
          <p:nvPr/>
        </p:nvPicPr>
        <p:blipFill>
          <a:blip r:embed="rId1"/>
          <a:stretch/>
        </p:blipFill>
        <p:spPr>
          <a:xfrm>
            <a:off x="864000" y="3390840"/>
            <a:ext cx="5392440" cy="5385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"/>
          <p:cNvSpPr/>
          <p:nvPr/>
        </p:nvSpPr>
        <p:spPr>
          <a:xfrm>
            <a:off x="503280" y="792000"/>
            <a:ext cx="5832360" cy="6313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29840"/>
                <a:tab algn="l" pos="10779120"/>
                <a:tab algn="l" pos="10780560"/>
                <a:tab algn="l" pos="10782360"/>
              </a:tabLst>
            </a:pPr>
            <a:r>
              <a:rPr b="1" lang="fr-FR" sz="2400" spc="-1" strike="noStrike">
                <a:solidFill>
                  <a:srgbClr val="ffffff"/>
                </a:solidFill>
                <a:latin typeface="Cambria"/>
              </a:rPr>
              <a:t>	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29840"/>
                <a:tab algn="l" pos="10779120"/>
                <a:tab algn="l" pos="10780560"/>
                <a:tab algn="l" pos="1078236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29840"/>
                <a:tab algn="l" pos="10779120"/>
                <a:tab algn="l" pos="10780560"/>
                <a:tab algn="l" pos="1078236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29840"/>
                <a:tab algn="l" pos="10779120"/>
                <a:tab algn="l" pos="10780560"/>
                <a:tab algn="l" pos="1078236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29840"/>
                <a:tab algn="l" pos="10779120"/>
                <a:tab algn="l" pos="10780560"/>
                <a:tab algn="l" pos="10782360"/>
              </a:tabLst>
            </a:pPr>
            <a:r>
              <a:rPr b="1" lang="fr-FR" sz="3200" spc="-1" strike="noStrike" u="sng">
                <a:solidFill>
                  <a:srgbClr val="ffffff"/>
                </a:solidFill>
                <a:uFillTx/>
                <a:latin typeface="Arial"/>
              </a:rPr>
              <a:t>Refrain</a:t>
            </a: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 :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29840"/>
                <a:tab algn="l" pos="10779120"/>
                <a:tab algn="l" pos="10780560"/>
                <a:tab algn="l" pos="1078236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Dieu nous accueille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29840"/>
                <a:tab algn="l" pos="10779120"/>
                <a:tab algn="l" pos="10780560"/>
                <a:tab algn="l" pos="1078236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en sa maison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29840"/>
                <a:tab algn="l" pos="10779120"/>
                <a:tab algn="l" pos="10780560"/>
                <a:tab algn="l" pos="1078236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Dieu nous invite a son festin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29840"/>
                <a:tab algn="l" pos="10779120"/>
                <a:tab algn="l" pos="10780560"/>
                <a:tab algn="l" pos="1078236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Jour d’allégresse et jour de joie ! Alléluia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29840"/>
                <a:tab algn="l" pos="10779120"/>
                <a:tab algn="l" pos="10780560"/>
                <a:tab algn="l" pos="1078236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 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29840"/>
                <a:tab algn="l" pos="10779120"/>
                <a:tab algn="l" pos="10780560"/>
                <a:tab algn="l" pos="1078236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	</a:t>
            </a: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	</a:t>
            </a: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	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29840"/>
                <a:tab algn="l" pos="10779120"/>
                <a:tab algn="l" pos="10780560"/>
                <a:tab algn="l" pos="1078236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"/>
          <p:cNvSpPr/>
          <p:nvPr/>
        </p:nvSpPr>
        <p:spPr>
          <a:xfrm>
            <a:off x="135720" y="216000"/>
            <a:ext cx="6597720" cy="849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fr-BE" sz="2800" spc="-1" strike="noStrike" u="sng">
                <a:solidFill>
                  <a:srgbClr val="ffffff"/>
                </a:solidFill>
                <a:uFillTx/>
                <a:latin typeface="Arial"/>
                <a:ea typeface="DejaVu Sans"/>
              </a:rPr>
              <a:t>Kyrie : Engongol - Prend pitié</a:t>
            </a:r>
            <a:br>
              <a:rPr sz="2800"/>
            </a:br>
            <a:r>
              <a:rPr b="1" lang="fr-BE" sz="2100" spc="-1" strike="noStrike" u="sng">
                <a:solidFill>
                  <a:srgbClr val="ffffff"/>
                </a:solidFill>
                <a:uFillTx/>
                <a:latin typeface="Arial"/>
                <a:ea typeface="DejaVu Sans"/>
              </a:rPr>
              <a:t>(Langue Fang Béti, du Cameroun)</a:t>
            </a:r>
            <a:endParaRPr b="0" lang="fr-BE" sz="21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Refrain: Engongol o o (bis)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1. Engongol a Nzamésa ma yonéanti bise, minzu mi beleye ma, ma yonénzaéh (bis)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00f8ff"/>
                </a:solidFill>
                <a:latin typeface="Arial"/>
                <a:ea typeface="DejaVu Sans"/>
              </a:rPr>
              <a:t>Aie pitié de moi Dieu notre père car je suis en larmes, les maux(douleurs) m’assaillent et j’implore ta présence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2. Engongol a Nzam Mone ma yoné anti bise, minzu mi bele ma, ma yonénzaéh (bis)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00f8ff"/>
                </a:solidFill>
                <a:latin typeface="Arial"/>
                <a:ea typeface="DejaVu Sans"/>
              </a:rPr>
              <a:t>Aie pitié de moi Dieu le fils car je suis en larmes, les maux(douleurs) m’assaillent et j’implore ta présence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3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3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3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3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3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3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3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3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3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3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4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4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4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4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4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4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4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4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4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4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5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5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52.xml><?xml version="1.0" encoding="utf-8"?>
<a:theme xmlns:a="http://schemas.openxmlformats.org/drawingml/2006/main" xmlns:r="http://schemas.openxmlformats.org/officeDocument/2006/relationships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53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3752</TotalTime>
  <Application>LibreOffice/24.2.0.3$Windows_X86_64 LibreOffice_project/da48488a73ddd66ea24cf16bbc4f7b9c08e9bea1</Application>
  <AppVersion>15.0000</AppVersion>
  <Company>AGM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2011-11-13T14:02:22Z</dcterms:created>
  <dc:creator>MALBROUCK Gilbert</dc:creator>
  <dc:description/>
  <dc:language>fr-BE</dc:language>
  <cp:lastModifiedBy/>
  <dcterms:modified xsi:type="dcterms:W3CDTF">2025-05-05T13:47:57Z</dcterms:modified>
  <cp:revision>134</cp:revision>
  <dc:subject/>
  <dc:title>Diapositive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HiddenSlides">
    <vt:r8>0</vt:r8>
  </property>
  <property fmtid="{D5CDD505-2E9C-101B-9397-08002B2CF9AE}" pid="3" name="HyperlinksChanged">
    <vt:bool>0</vt:bool>
  </property>
  <property fmtid="{D5CDD505-2E9C-101B-9397-08002B2CF9AE}" pid="4" name="LinksUpToDate">
    <vt:bool>0</vt:bool>
  </property>
  <property fmtid="{D5CDD505-2E9C-101B-9397-08002B2CF9AE}" pid="5" name="MMClips">
    <vt:r8>0</vt:r8>
  </property>
  <property fmtid="{D5CDD505-2E9C-101B-9397-08002B2CF9AE}" pid="6" name="Notes">
    <vt:r8>0</vt:r8>
  </property>
  <property fmtid="{D5CDD505-2E9C-101B-9397-08002B2CF9AE}" pid="7" name="PresentationFormat">
    <vt:lpwstr>Affichage à l'écran (4:3)</vt:lpwstr>
  </property>
  <property fmtid="{D5CDD505-2E9C-101B-9397-08002B2CF9AE}" pid="8" name="ScaleCrop">
    <vt:bool>0</vt:bool>
  </property>
  <property fmtid="{D5CDD505-2E9C-101B-9397-08002B2CF9AE}" pid="9" name="ShareDoc">
    <vt:bool>0</vt:bool>
  </property>
  <property fmtid="{D5CDD505-2E9C-101B-9397-08002B2CF9AE}" pid="10" name="Slides">
    <vt:r8>39</vt:r8>
  </property>
</Properties>
</file>