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_rels/notesSlide14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62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7.png" ContentType="image/png"/>
  <Override PartName="/ppt/media/image6.jpeg" ContentType="image/jpeg"/>
  <Override PartName="/ppt/media/image8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</p:sldMasterIdLst>
  <p:notesMasterIdLst>
    <p:notesMasterId r:id="rId43"/>
  </p:notesMasterIdLst>
  <p:sldIdLst>
    <p:sldId id="256" r:id="rId44"/>
    <p:sldId id="257" r:id="rId45"/>
    <p:sldId id="258" r:id="rId46"/>
    <p:sldId id="259" r:id="rId47"/>
    <p:sldId id="260" r:id="rId48"/>
    <p:sldId id="261" r:id="rId49"/>
    <p:sldId id="262" r:id="rId50"/>
    <p:sldId id="263" r:id="rId51"/>
    <p:sldId id="264" r:id="rId52"/>
    <p:sldId id="265" r:id="rId53"/>
    <p:sldId id="266" r:id="rId54"/>
    <p:sldId id="267" r:id="rId55"/>
    <p:sldId id="268" r:id="rId56"/>
    <p:sldId id="269" r:id="rId57"/>
    <p:sldId id="270" r:id="rId58"/>
    <p:sldId id="271" r:id="rId59"/>
    <p:sldId id="272" r:id="rId60"/>
    <p:sldId id="273" r:id="rId61"/>
    <p:sldId id="274" r:id="rId62"/>
    <p:sldId id="275" r:id="rId63"/>
    <p:sldId id="276" r:id="rId64"/>
    <p:sldId id="277" r:id="rId65"/>
    <p:sldId id="278" r:id="rId66"/>
    <p:sldId id="279" r:id="rId67"/>
    <p:sldId id="280" r:id="rId68"/>
    <p:sldId id="281" r:id="rId69"/>
    <p:sldId id="282" r:id="rId70"/>
    <p:sldId id="283" r:id="rId71"/>
    <p:sldId id="284" r:id="rId72"/>
    <p:sldId id="285" r:id="rId73"/>
    <p:sldId id="286" r:id="rId74"/>
    <p:sldId id="287" r:id="rId75"/>
    <p:sldId id="288" r:id="rId76"/>
    <p:sldId id="289" r:id="rId77"/>
    <p:sldId id="290" r:id="rId78"/>
    <p:sldId id="291" r:id="rId79"/>
    <p:sldId id="292" r:id="rId80"/>
    <p:sldId id="293" r:id="rId81"/>
    <p:sldId id="294" r:id="rId82"/>
    <p:sldId id="295" r:id="rId83"/>
    <p:sldId id="296" r:id="rId84"/>
    <p:sldId id="297" r:id="rId85"/>
    <p:sldId id="298" r:id="rId86"/>
    <p:sldId id="299" r:id="rId87"/>
    <p:sldId id="300" r:id="rId88"/>
    <p:sldId id="301" r:id="rId89"/>
    <p:sldId id="302" r:id="rId90"/>
    <p:sldId id="303" r:id="rId91"/>
    <p:sldId id="304" r:id="rId92"/>
    <p:sldId id="305" r:id="rId93"/>
    <p:sldId id="306" r:id="rId94"/>
    <p:sldId id="307" r:id="rId95"/>
    <p:sldId id="308" r:id="rId96"/>
    <p:sldId id="309" r:id="rId97"/>
    <p:sldId id="310" r:id="rId98"/>
    <p:sldId id="311" r:id="rId99"/>
    <p:sldId id="312" r:id="rId100"/>
    <p:sldId id="313" r:id="rId101"/>
    <p:sldId id="314" r:id="rId102"/>
    <p:sldId id="315" r:id="rId103"/>
    <p:sldId id="316" r:id="rId104"/>
    <p:sldId id="317" r:id="rId105"/>
    <p:sldId id="318" r:id="rId106"/>
    <p:sldId id="319" r:id="rId107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notesMaster" Target="notesMasters/notesMaster1.xml"/><Relationship Id="rId44" Type="http://schemas.openxmlformats.org/officeDocument/2006/relationships/slide" Target="slides/slide1.xml"/><Relationship Id="rId45" Type="http://schemas.openxmlformats.org/officeDocument/2006/relationships/slide" Target="slides/slide2.xml"/><Relationship Id="rId46" Type="http://schemas.openxmlformats.org/officeDocument/2006/relationships/slide" Target="slides/slide3.xml"/><Relationship Id="rId47" Type="http://schemas.openxmlformats.org/officeDocument/2006/relationships/slide" Target="slides/slide4.xml"/><Relationship Id="rId48" Type="http://schemas.openxmlformats.org/officeDocument/2006/relationships/slide" Target="slides/slide5.xml"/><Relationship Id="rId49" Type="http://schemas.openxmlformats.org/officeDocument/2006/relationships/slide" Target="slides/slide6.xml"/><Relationship Id="rId50" Type="http://schemas.openxmlformats.org/officeDocument/2006/relationships/slide" Target="slides/slide7.xml"/><Relationship Id="rId51" Type="http://schemas.openxmlformats.org/officeDocument/2006/relationships/slide" Target="slides/slide8.xml"/><Relationship Id="rId52" Type="http://schemas.openxmlformats.org/officeDocument/2006/relationships/slide" Target="slides/slide9.xml"/><Relationship Id="rId53" Type="http://schemas.openxmlformats.org/officeDocument/2006/relationships/slide" Target="slides/slide10.xml"/><Relationship Id="rId54" Type="http://schemas.openxmlformats.org/officeDocument/2006/relationships/slide" Target="slides/slide11.xml"/><Relationship Id="rId55" Type="http://schemas.openxmlformats.org/officeDocument/2006/relationships/slide" Target="slides/slide12.xml"/><Relationship Id="rId56" Type="http://schemas.openxmlformats.org/officeDocument/2006/relationships/slide" Target="slides/slide13.xml"/><Relationship Id="rId57" Type="http://schemas.openxmlformats.org/officeDocument/2006/relationships/slide" Target="slides/slide14.xml"/><Relationship Id="rId58" Type="http://schemas.openxmlformats.org/officeDocument/2006/relationships/slide" Target="slides/slide15.xml"/><Relationship Id="rId59" Type="http://schemas.openxmlformats.org/officeDocument/2006/relationships/slide" Target="slides/slide16.xml"/><Relationship Id="rId60" Type="http://schemas.openxmlformats.org/officeDocument/2006/relationships/slide" Target="slides/slide17.xml"/><Relationship Id="rId61" Type="http://schemas.openxmlformats.org/officeDocument/2006/relationships/slide" Target="slides/slide18.xml"/><Relationship Id="rId62" Type="http://schemas.openxmlformats.org/officeDocument/2006/relationships/slide" Target="slides/slide19.xml"/><Relationship Id="rId63" Type="http://schemas.openxmlformats.org/officeDocument/2006/relationships/slide" Target="slides/slide20.xml"/><Relationship Id="rId64" Type="http://schemas.openxmlformats.org/officeDocument/2006/relationships/slide" Target="slides/slide21.xml"/><Relationship Id="rId65" Type="http://schemas.openxmlformats.org/officeDocument/2006/relationships/slide" Target="slides/slide22.xml"/><Relationship Id="rId66" Type="http://schemas.openxmlformats.org/officeDocument/2006/relationships/slide" Target="slides/slide23.xml"/><Relationship Id="rId67" Type="http://schemas.openxmlformats.org/officeDocument/2006/relationships/slide" Target="slides/slide24.xml"/><Relationship Id="rId68" Type="http://schemas.openxmlformats.org/officeDocument/2006/relationships/slide" Target="slides/slide25.xml"/><Relationship Id="rId69" Type="http://schemas.openxmlformats.org/officeDocument/2006/relationships/slide" Target="slides/slide26.xml"/><Relationship Id="rId70" Type="http://schemas.openxmlformats.org/officeDocument/2006/relationships/slide" Target="slides/slide27.xml"/><Relationship Id="rId71" Type="http://schemas.openxmlformats.org/officeDocument/2006/relationships/slide" Target="slides/slide28.xml"/><Relationship Id="rId72" Type="http://schemas.openxmlformats.org/officeDocument/2006/relationships/slide" Target="slides/slide29.xml"/><Relationship Id="rId73" Type="http://schemas.openxmlformats.org/officeDocument/2006/relationships/slide" Target="slides/slide30.xml"/><Relationship Id="rId74" Type="http://schemas.openxmlformats.org/officeDocument/2006/relationships/slide" Target="slides/slide31.xml"/><Relationship Id="rId75" Type="http://schemas.openxmlformats.org/officeDocument/2006/relationships/slide" Target="slides/slide32.xml"/><Relationship Id="rId76" Type="http://schemas.openxmlformats.org/officeDocument/2006/relationships/slide" Target="slides/slide33.xml"/><Relationship Id="rId77" Type="http://schemas.openxmlformats.org/officeDocument/2006/relationships/slide" Target="slides/slide34.xml"/><Relationship Id="rId78" Type="http://schemas.openxmlformats.org/officeDocument/2006/relationships/slide" Target="slides/slide35.xml"/><Relationship Id="rId79" Type="http://schemas.openxmlformats.org/officeDocument/2006/relationships/slide" Target="slides/slide36.xml"/><Relationship Id="rId80" Type="http://schemas.openxmlformats.org/officeDocument/2006/relationships/slide" Target="slides/slide37.xml"/><Relationship Id="rId81" Type="http://schemas.openxmlformats.org/officeDocument/2006/relationships/slide" Target="slides/slide38.xml"/><Relationship Id="rId82" Type="http://schemas.openxmlformats.org/officeDocument/2006/relationships/slide" Target="slides/slide39.xml"/><Relationship Id="rId83" Type="http://schemas.openxmlformats.org/officeDocument/2006/relationships/slide" Target="slides/slide40.xml"/><Relationship Id="rId84" Type="http://schemas.openxmlformats.org/officeDocument/2006/relationships/slide" Target="slides/slide41.xml"/><Relationship Id="rId85" Type="http://schemas.openxmlformats.org/officeDocument/2006/relationships/slide" Target="slides/slide42.xml"/><Relationship Id="rId86" Type="http://schemas.openxmlformats.org/officeDocument/2006/relationships/slide" Target="slides/slide43.xml"/><Relationship Id="rId87" Type="http://schemas.openxmlformats.org/officeDocument/2006/relationships/slide" Target="slides/slide44.xml"/><Relationship Id="rId88" Type="http://schemas.openxmlformats.org/officeDocument/2006/relationships/slide" Target="slides/slide45.xml"/><Relationship Id="rId89" Type="http://schemas.openxmlformats.org/officeDocument/2006/relationships/slide" Target="slides/slide46.xml"/><Relationship Id="rId90" Type="http://schemas.openxmlformats.org/officeDocument/2006/relationships/slide" Target="slides/slide47.xml"/><Relationship Id="rId91" Type="http://schemas.openxmlformats.org/officeDocument/2006/relationships/slide" Target="slides/slide48.xml"/><Relationship Id="rId92" Type="http://schemas.openxmlformats.org/officeDocument/2006/relationships/slide" Target="slides/slide49.xml"/><Relationship Id="rId93" Type="http://schemas.openxmlformats.org/officeDocument/2006/relationships/slide" Target="slides/slide50.xml"/><Relationship Id="rId94" Type="http://schemas.openxmlformats.org/officeDocument/2006/relationships/slide" Target="slides/slide51.xml"/><Relationship Id="rId95" Type="http://schemas.openxmlformats.org/officeDocument/2006/relationships/slide" Target="slides/slide52.xml"/><Relationship Id="rId96" Type="http://schemas.openxmlformats.org/officeDocument/2006/relationships/slide" Target="slides/slide53.xml"/><Relationship Id="rId97" Type="http://schemas.openxmlformats.org/officeDocument/2006/relationships/slide" Target="slides/slide54.xml"/><Relationship Id="rId98" Type="http://schemas.openxmlformats.org/officeDocument/2006/relationships/slide" Target="slides/slide55.xml"/><Relationship Id="rId99" Type="http://schemas.openxmlformats.org/officeDocument/2006/relationships/slide" Target="slides/slide56.xml"/><Relationship Id="rId100" Type="http://schemas.openxmlformats.org/officeDocument/2006/relationships/slide" Target="slides/slide57.xml"/><Relationship Id="rId101" Type="http://schemas.openxmlformats.org/officeDocument/2006/relationships/slide" Target="slides/slide58.xml"/><Relationship Id="rId102" Type="http://schemas.openxmlformats.org/officeDocument/2006/relationships/slide" Target="slides/slide59.xml"/><Relationship Id="rId103" Type="http://schemas.openxmlformats.org/officeDocument/2006/relationships/slide" Target="slides/slide60.xml"/><Relationship Id="rId104" Type="http://schemas.openxmlformats.org/officeDocument/2006/relationships/slide" Target="slides/slide61.xml"/><Relationship Id="rId105" Type="http://schemas.openxmlformats.org/officeDocument/2006/relationships/slide" Target="slides/slide62.xml"/><Relationship Id="rId106" Type="http://schemas.openxmlformats.org/officeDocument/2006/relationships/slide" Target="slides/slide63.xml"/><Relationship Id="rId107" Type="http://schemas.openxmlformats.org/officeDocument/2006/relationships/slide" Target="slides/slide64.xml"/><Relationship Id="rId10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A4D9726-80E6-4E08-8847-A95E53D97175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8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8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8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9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0040" cy="3427200"/>
          </a:xfrm>
          <a:prstGeom prst="rect">
            <a:avLst/>
          </a:prstGeom>
          <a:ln w="0">
            <a:noFill/>
          </a:ln>
        </p:spPr>
      </p:sp>
      <p:sp>
        <p:nvSpPr>
          <p:cNvPr id="293" name="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9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29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30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30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30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 hidden="1"/>
          <p:cNvSpPr/>
          <p:nvPr/>
        </p:nvSpPr>
        <p:spPr>
          <a:xfrm>
            <a:off x="1143000" y="3048120"/>
            <a:ext cx="4568760" cy="30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 hidden="1"/>
          <p:cNvSpPr/>
          <p:nvPr/>
        </p:nvSpPr>
        <p:spPr>
          <a:xfrm>
            <a:off x="1143000" y="3048120"/>
            <a:ext cx="4568760" cy="30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 hidden="1"/>
          <p:cNvSpPr/>
          <p:nvPr/>
        </p:nvSpPr>
        <p:spPr>
          <a:xfrm>
            <a:off x="1143000" y="3048120"/>
            <a:ext cx="457092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youtu.be/k8WDha8NH-g" TargetMode="External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s://youtu.be/XFZ3MGC7Prg?si=WJfu_bJXpcF30lSt" TargetMode="External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1320840" y="178452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-725400" y="4572000"/>
            <a:ext cx="833004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 4 mai 2025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3ème DIMANCHE DE PÂQUES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ANNEE C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0"/>
          <p:cNvSpPr/>
          <p:nvPr/>
        </p:nvSpPr>
        <p:spPr>
          <a:xfrm>
            <a:off x="0" y="973080"/>
            <a:ext cx="6854760" cy="727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Conduis-nous sur le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KYRIE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Messe des talents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(Hugues Fantino)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Jésus qui nous mènes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cœur du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CONDUIS-NOUS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LE CHEMIN DE TON 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1"/>
          <p:cNvSpPr/>
          <p:nvPr/>
        </p:nvSpPr>
        <p:spPr>
          <a:xfrm>
            <a:off x="0" y="1038960"/>
            <a:ext cx="6854760" cy="58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 . Jésus qui pardonnes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cœur de l’homme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CONDUIS-NOUS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LE CHEMIN DE TON 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2"/>
          <p:cNvSpPr/>
          <p:nvPr/>
        </p:nvSpPr>
        <p:spPr>
          <a:xfrm>
            <a:off x="0" y="1282320"/>
            <a:ext cx="6854760" cy="532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Jésus qui libères au cœur du monde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CONDUIS-NOUS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LE CHEMIN DE TON 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"/>
          <p:cNvSpPr/>
          <p:nvPr/>
        </p:nvSpPr>
        <p:spPr>
          <a:xfrm>
            <a:off x="216000" y="179280"/>
            <a:ext cx="6642000" cy="84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 u="sng">
                <a:solidFill>
                  <a:srgbClr val="ccccff"/>
                </a:solidFill>
                <a:uFillTx/>
                <a:latin typeface="Cambria"/>
                <a:hlinkClick r:id="rId1"/>
              </a:rPr>
              <a:t>GLOIRE  A  DIEU – Messe du FRAT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24"/>
              </a:spcBef>
              <a:spcAft>
                <a:spcPts val="850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000" spc="-1" strike="noStrike">
                <a:solidFill>
                  <a:srgbClr val="ffffff"/>
                </a:solidFill>
                <a:latin typeface="Cambria"/>
              </a:rPr>
              <a:t>(Laurent Grzybowski - CL 41-54)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Gloire à Dieu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plus haut des cieux,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paix aux hommes qu’il aime.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Gloire à Dieu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plus haut des cieux,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gloire, gloire à Dieu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Strophe 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(soliste)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te louons, nous te bénissons,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t’adorons, nous te glorifions,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te rendons grâce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ton immense gloire,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(Tous : ) Gloire, gloire à Dieu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"/>
          <p:cNvSpPr/>
          <p:nvPr/>
        </p:nvSpPr>
        <p:spPr>
          <a:xfrm>
            <a:off x="216000" y="179280"/>
            <a:ext cx="6642000" cy="84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2724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Strophe 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(soliste)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 Dieu, Roi du ciel,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Dieu le Père tout-puissant,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 Fils unique, Jésus Christ,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(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) Gloire, gloire à toi !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2724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"/>
          <p:cNvSpPr/>
          <p:nvPr/>
        </p:nvSpPr>
        <p:spPr>
          <a:xfrm>
            <a:off x="144360" y="431640"/>
            <a:ext cx="6713640" cy="68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Strophe 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(soliste)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 Dieu, Agneau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Seigneur, le Fils du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qui enlèves le péché du monde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(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) 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Strophe 4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(soliste)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qui enlèves le péché du monde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Reçois notre prière, prends pitié,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qui es assis à la droite du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(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) Prends pitié de nous.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 algn="ctr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 algn="ctr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 algn="ctr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 algn="ctr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 algn="ctr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 algn="ctr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"/>
          <p:cNvSpPr/>
          <p:nvPr/>
        </p:nvSpPr>
        <p:spPr>
          <a:xfrm>
            <a:off x="287280" y="252360"/>
            <a:ext cx="6570720" cy="86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Strophe 5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(soliste)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Car toi seul es saint,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seul es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seul es le Très Haut,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Jésus Christ,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Avec le Saint-Esprit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dans la gloire du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(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) Gloire, gloire à Dieu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Gloire à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plus haut des cieux,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paix aux hommes qu’il aime.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Gloire à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plus haut des cieux,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2724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gloire, gloire à Dieu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1465200" y="243216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357120" y="144000"/>
            <a:ext cx="61948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 29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34"/>
              </a:spcAf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T’EXALTE, SEIGNEUR ; TU M’AS RELEVÉ.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1. Quand j’ai crié vers toi,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mon Dieu, tu m’as guéri 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tu m’as fait remonter de l’abîme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283"/>
              </a:spcAf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revivre quand je descendais à la fosse.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2. Fêtez le Seigneur, vous, ses fidèles,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rendez grâce en rappelant son nom très saint.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Sa colère ne dure qu’un instant,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567"/>
              </a:spcAf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sa bonté, toute la vie.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3. Avec le soir, viennent les larmes,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au matin, les cris de joie.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Tu as changé mon deuil en une danse,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567"/>
              </a:spcAf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mes habits funèbres en parure de joie.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4. Que mon cœur ne se taise pas,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qu’il soit en fête pour toi,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que sans fin, Seigneur, mon Dieu,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te rende grâce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5" descr=""/>
          <p:cNvPicPr/>
          <p:nvPr/>
        </p:nvPicPr>
        <p:blipFill>
          <a:blip r:embed="rId1"/>
          <a:srcRect l="0" t="0" r="13242" b="0"/>
          <a:stretch/>
        </p:blipFill>
        <p:spPr>
          <a:xfrm>
            <a:off x="0" y="2833560"/>
            <a:ext cx="6856920" cy="598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"/>
          <p:cNvSpPr/>
          <p:nvPr/>
        </p:nvSpPr>
        <p:spPr>
          <a:xfrm>
            <a:off x="130320" y="5049720"/>
            <a:ext cx="6595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0" name=""/>
          <p:cNvSpPr/>
          <p:nvPr/>
        </p:nvSpPr>
        <p:spPr>
          <a:xfrm>
            <a:off x="0" y="72000"/>
            <a:ext cx="6856200" cy="78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  <a:hlinkClick r:id="rId1"/>
              </a:rPr>
              <a:t>Alléluia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CŒUR EST DANS LA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CHANTE POUR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CŒUR EST DANS LA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CHANTE POUR TOI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Vers toi, j’élève les mains,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toi, je frappe des mains,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 2" descr=""/>
          <p:cNvPicPr/>
          <p:nvPr/>
        </p:nvPicPr>
        <p:blipFill>
          <a:blip r:embed="rId1"/>
          <a:stretch/>
        </p:blipFill>
        <p:spPr>
          <a:xfrm>
            <a:off x="-15480" y="683640"/>
            <a:ext cx="3731400" cy="3023280"/>
          </a:xfrm>
          <a:prstGeom prst="rect">
            <a:avLst/>
          </a:prstGeom>
          <a:ln w="0">
            <a:noFill/>
          </a:ln>
        </p:spPr>
      </p:pic>
      <p:pic>
        <p:nvPicPr>
          <p:cNvPr id="232" name="Image 3" descr=""/>
          <p:cNvPicPr/>
          <p:nvPr/>
        </p:nvPicPr>
        <p:blipFill>
          <a:blip r:embed="rId2"/>
          <a:stretch/>
        </p:blipFill>
        <p:spPr>
          <a:xfrm>
            <a:off x="1845000" y="3500280"/>
            <a:ext cx="3587760" cy="2582640"/>
          </a:xfrm>
          <a:prstGeom prst="rect">
            <a:avLst/>
          </a:prstGeom>
          <a:ln w="0">
            <a:noFill/>
          </a:ln>
        </p:spPr>
      </p:pic>
      <p:pic>
        <p:nvPicPr>
          <p:cNvPr id="233" name="Image 4" descr=""/>
          <p:cNvPicPr/>
          <p:nvPr/>
        </p:nvPicPr>
        <p:blipFill>
          <a:blip r:embed="rId3"/>
          <a:stretch/>
        </p:blipFill>
        <p:spPr>
          <a:xfrm>
            <a:off x="3353040" y="5940000"/>
            <a:ext cx="3503880" cy="266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3336840" y="434484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216360" y="462240"/>
            <a:ext cx="6306840" cy="850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3"/>
          <p:cNvSpPr/>
          <p:nvPr/>
        </p:nvSpPr>
        <p:spPr>
          <a:xfrm>
            <a:off x="0" y="154800"/>
            <a:ext cx="6855480" cy="740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Intentions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Je te cherche,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tu es mon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Et je t’appelle.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Je te cherche,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entends la voix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Times New Roman"/>
              </a:rPr>
              <a:t>De ma prière.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4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38" name="CustomShape 15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s’est manifesté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s’est manifesté,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Venez et voyez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Venu pour nous sauver,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ressuscité,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Seigneur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Nos yeux l’ont reconnu,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nos mains l’ont touché,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avons entendu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parole de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6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40" name="CustomShape 17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s’est manifesté,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Venez et voyez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Venu pour nous sauver,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ressuscité,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Seigneur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Vrai Dieu né du vrai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a pris notre chair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le fils de l’Homme Nous conduit vers le Père.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8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42" name="CustomShape 19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s’est manifesté,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Venez et voyez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Venu pour nous sauver,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ressuscité,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Seigneur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Envoyé par le Père, consacré par l’Esprit,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la lumière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nous donne la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 1" descr=""/>
          <p:cNvPicPr/>
          <p:nvPr/>
        </p:nvPicPr>
        <p:blipFill>
          <a:blip r:embed="rId1"/>
          <a:stretch/>
        </p:blipFill>
        <p:spPr>
          <a:xfrm>
            <a:off x="-27360" y="556920"/>
            <a:ext cx="6887160" cy="802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20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44" name="CustomShape 21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s’est manifesté,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Venez et voyez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Venu pour nous sauver,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ressuscité,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Seigneur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 Dieu nous a tant aimés Qu’il a donné son fils,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Non pas pour nous juger, Mais pour nous racheter.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22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46" name="CustomShape 23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s’est manifesté,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Venez et voyez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Venu pour nous sauver,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ressuscité,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Seigneur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5. Il est venu chercher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brebis égarée,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le bon berger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vient pour nous libérer.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24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48" name="CustomShape 25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s’est manifesté,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Venez et voyez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Venu pour nous sauver,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ressuscité,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Seigneur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6. Celui qui croit en 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 la vie éternelle,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Celui qui croit en 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Marche dans la lumière.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26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50" name="CustomShape 27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s’est manifesté,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l’avons rencontré,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Venez et voyez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Venu pour nous sauver,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ressuscité,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est le Seigneur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7. Vous tous qui avez soif. Approchez de Lui,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Ouvrez grand votre cœur Recevez son Esprit.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0" y="360360"/>
            <a:ext cx="6857640" cy="722592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7225920"/>
              <a:gd name="textAreaBottom" fmla="*/ 7226280 h 7225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 DE LOURDES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(A 168)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saint, Dieu fort,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immortel,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ton Nom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Ciel et terre sont remplis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ta gloire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</a:t>
            </a:r>
            <a:br>
              <a:rPr sz="36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Nom du Seigneur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"/>
          <p:cNvSpPr/>
          <p:nvPr/>
        </p:nvSpPr>
        <p:spPr>
          <a:xfrm>
            <a:off x="360360" y="736560"/>
            <a:ext cx="6497640" cy="62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Anamnèse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(Soliste) 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Quand nous mangeons ce pain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buvons à cette coupe,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célébrons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mystère de la foi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(Tous) 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rappelons ta mort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 ressuscité,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nous attendons que tu viennes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-222120" y="468360"/>
            <a:ext cx="7322040" cy="923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PÈRE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(Glorious)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Père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es aux Cieux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Nom soit sanctifié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Règne vienne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Que Ta Volonté soit faite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sur la terre comme au ciel.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aujourd'hui notre pain de ce jour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Pardonne-nous nos offenses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comme nous pardonnons aussi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ceux qui nous ont offensés.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nous laisse pas entrer en tentation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délivre-nous du mal.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Car c'est à Toi qu'appartiennent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Règne, la Puissance et la Gloire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siècles des siècles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CustomShape 4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CustomShape 5"/>
          <p:cNvSpPr/>
          <p:nvPr/>
        </p:nvSpPr>
        <p:spPr>
          <a:xfrm>
            <a:off x="-171360" y="1908000"/>
            <a:ext cx="7099920" cy="56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28"/>
          <p:cNvSpPr/>
          <p:nvPr/>
        </p:nvSpPr>
        <p:spPr>
          <a:xfrm>
            <a:off x="0" y="504000"/>
            <a:ext cx="6855840" cy="72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Agnus : La paix, oui la paix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  <a:ea typeface="DejaVu Sans"/>
              </a:rPr>
              <a:t>Auteur : K. Mayhew, Communauté de l'Emmanuel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1 - La paix, oui la paix,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paix, oui la paix,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 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paix, oui la paix,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29"/>
          <p:cNvSpPr/>
          <p:nvPr/>
        </p:nvSpPr>
        <p:spPr>
          <a:xfrm>
            <a:off x="0" y="504000"/>
            <a:ext cx="6855840" cy="72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2 - La joie, oui la joie,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joie, oui la joie,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 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joie, oui la joie,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30"/>
          <p:cNvSpPr/>
          <p:nvPr/>
        </p:nvSpPr>
        <p:spPr>
          <a:xfrm>
            <a:off x="0" y="1184040"/>
            <a:ext cx="6594120" cy="61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3 - L'amour, oui l'amour,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L'amour, oui l'amour,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L'amour, oui l'amour,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31"/>
          <p:cNvSpPr/>
          <p:nvPr/>
        </p:nvSpPr>
        <p:spPr>
          <a:xfrm>
            <a:off x="0" y="1184040"/>
            <a:ext cx="6594120" cy="61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4 - L'Esprit, oui l'Esprit,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L'Esprit, oui l'Esprit,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L'Esprit, oui l'Esprit,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 1" descr=""/>
          <p:cNvPicPr/>
          <p:nvPr/>
        </p:nvPicPr>
        <p:blipFill>
          <a:blip r:embed="rId1"/>
          <a:stretch/>
        </p:blipFill>
        <p:spPr>
          <a:xfrm>
            <a:off x="-27360" y="556920"/>
            <a:ext cx="6887160" cy="802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9360" y="-205560"/>
            <a:ext cx="7233120" cy="6264000"/>
          </a:xfrm>
          <a:prstGeom prst="rect">
            <a:avLst/>
          </a:prstGeom>
          <a:ln w="0">
            <a:noFill/>
          </a:ln>
        </p:spPr>
      </p:pic>
      <p:sp>
        <p:nvSpPr>
          <p:cNvPr id="266" name="CustomShape 1"/>
          <p:cNvSpPr/>
          <p:nvPr/>
        </p:nvSpPr>
        <p:spPr>
          <a:xfrm>
            <a:off x="-132840" y="6012000"/>
            <a:ext cx="7161120" cy="313092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noFill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latin typeface="Cambria"/>
                <a:ea typeface="DejaVu Sans"/>
              </a:rPr>
              <a:t>Nous demandons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latin typeface="Cambria"/>
                <a:ea typeface="DejaVu Sans"/>
              </a:rPr>
              <a:t>la grâce de comprendre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latin typeface="Cambria"/>
                <a:ea typeface="DejaVu Sans"/>
              </a:rPr>
              <a:t>les paroles de Jésus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c00000"/>
                </a:solidFill>
                <a:latin typeface="Cambria"/>
                <a:ea typeface="DejaVu Sans"/>
              </a:rPr>
              <a:t>et d’y adhérer de tout notre cœur.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6"/>
          <p:cNvSpPr/>
          <p:nvPr/>
        </p:nvSpPr>
        <p:spPr>
          <a:xfrm>
            <a:off x="144000" y="239760"/>
            <a:ext cx="6622200" cy="81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te joindre à notre bonheur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partagerons,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bout de chemin.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va peindre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chanterons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main dans la main.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N’aie donc pas peur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sois toi-même,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dans ton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Naisse un « je t’aime ».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libérer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Ta joie d’aimer.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32"/>
          <p:cNvSpPr/>
          <p:nvPr/>
        </p:nvSpPr>
        <p:spPr>
          <a:xfrm>
            <a:off x="216000" y="144000"/>
            <a:ext cx="6638760" cy="794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09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Seigneur nous a aimés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 108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1 - Le Seigneur nous a aimés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guide chaque jour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une étoile dans la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Quand nous partageons le pain,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donne son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le pain de l'amitié,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pain de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mon corps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prenez et mangez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33"/>
          <p:cNvSpPr/>
          <p:nvPr/>
        </p:nvSpPr>
        <p:spPr>
          <a:xfrm>
            <a:off x="144000" y="279720"/>
            <a:ext cx="6638760" cy="68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3 - Le Seigneur nous a aimés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gens de son village,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le fils du charpentier,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travaille de ses mains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font tous ses amis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connaît le dur labeur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chaque jour.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mon corps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prenez et mangez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34"/>
          <p:cNvSpPr/>
          <p:nvPr/>
        </p:nvSpPr>
        <p:spPr>
          <a:xfrm>
            <a:off x="216000" y="395640"/>
            <a:ext cx="6638760" cy="641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5 - Le Seigneur nous a aimés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 amour était si grand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qu'il en mourut sur une croix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 amour était si fort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qu'il triompha de la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sortit de son tombeau libre et vainqueur.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mon corps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prenez et mangez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35"/>
          <p:cNvSpPr/>
          <p:nvPr/>
        </p:nvSpPr>
        <p:spPr>
          <a:xfrm>
            <a:off x="216000" y="40680"/>
            <a:ext cx="6638760" cy="67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6 - Le Seigneur nous a aimés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rassemble tous les hommes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les fait vivre de sa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tous les chrétiens du monde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les membres de son corps,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rien ne peut les séparer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son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mon corps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prenez et mangez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36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2" name="CustomShape 37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3333" lnSpcReduction="10000"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Alléluia Nantais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Chrétiens, chantons Jésus ressuscité ;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D'entre les morts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le premier né.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: Alléluia (5X)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Il est vivant,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celui qui était mort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celui qui sauve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la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Il nous précède dans l'éternité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Près de son père,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nous a devancés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38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4" name="CustomShape 39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 Alléluia (X 5 )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 En Jésus Christ nous sommes baptisés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Vainqueurs du mal, déjà ressuscités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5. Témoins du Christ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aux chemins de la foi,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Soyons semeurs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d'espérance et de foi.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6. Aimant la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partageant ses bonheurs,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attendons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retour du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40"/>
          <p:cNvSpPr/>
          <p:nvPr/>
        </p:nvSpPr>
        <p:spPr>
          <a:xfrm>
            <a:off x="7461000" y="840960"/>
            <a:ext cx="542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6" name="CustomShape 41"/>
          <p:cNvSpPr/>
          <p:nvPr/>
        </p:nvSpPr>
        <p:spPr>
          <a:xfrm>
            <a:off x="72000" y="216000"/>
            <a:ext cx="6694920" cy="856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 Alléluia (X 5 )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7. Plongés dans l'eau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lave et donne vie,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proclamons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Jésus Source de Vie.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8. Aimés du Père,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animés de l'Esprit,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Partez joyeux,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vivez la paix du Christ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760" cy="15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"/>
          <p:cNvSpPr/>
          <p:nvPr/>
        </p:nvSpPr>
        <p:spPr>
          <a:xfrm>
            <a:off x="189000" y="900000"/>
            <a:ext cx="6524640" cy="806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CRIEZ  DE  JOIE,  CHRIST  EST  RESSUSCITE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Criez de joie, Christ est ressuscité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est vivant comme il l’avait promis.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Alléluia, Christ est ressuscité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nous ouvre la Vie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 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milieu de notre nuit,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la lumière a resplendi.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La vie a détruit la mort.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Christ ressuscité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7"/>
          <p:cNvSpPr/>
          <p:nvPr/>
        </p:nvSpPr>
        <p:spPr>
          <a:xfrm>
            <a:off x="144000" y="239760"/>
            <a:ext cx="6622200" cy="73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te joindre à notre bonheur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partagerons,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bout de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va peindre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chanterons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main dans la main.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Fais-donc confiance,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Laisse-toi guider.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sa présence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seras porté.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contempler,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t’émerveiller.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"/>
          <p:cNvSpPr/>
          <p:nvPr/>
        </p:nvSpPr>
        <p:spPr>
          <a:xfrm>
            <a:off x="189000" y="900000"/>
            <a:ext cx="6524640" cy="806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Criez de joie,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Christ est ressuscité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est vivant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comme il l’avait promis.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Alléluia, Christ est ressuscité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nous ouvre la Vie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 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Vous les anges, louez-le,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exultez depuis les cieux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Tous les vivants louez Dieu !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6600">
              <a:lnSpc>
                <a:spcPct val="9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Christ ressuscité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"/>
          <p:cNvSpPr/>
          <p:nvPr/>
        </p:nvSpPr>
        <p:spPr>
          <a:xfrm>
            <a:off x="576360" y="647640"/>
            <a:ext cx="6281640" cy="77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Criez de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Christ est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est vivant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comme il l’avait promis.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Alléluia, Christ est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nous ouvre la Vie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 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Louez Dieu dans sa grandeur,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louez Dieu notre Sauveur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Sans fin louez le Seigneur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Christ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 algn="ctr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"/>
          <p:cNvSpPr/>
          <p:nvPr/>
        </p:nvSpPr>
        <p:spPr>
          <a:xfrm>
            <a:off x="414360" y="216000"/>
            <a:ext cx="6354720" cy="77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Criez de joie,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Christ est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est vivant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comme il l’avait promis.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Alléluia, Christ est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nous ouvre la Vie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 4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Accueillez en votre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Jésus Christ l’Agneau Vainqueur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est le chemin, la Vie,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6600">
              <a:lnSpc>
                <a:spcPct val="100000"/>
              </a:lnSpc>
              <a:spcBef>
                <a:spcPts val="612"/>
              </a:spcBef>
              <a:spcAft>
                <a:spcPts val="11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Christ ressuscité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42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8"/>
          <p:cNvSpPr/>
          <p:nvPr/>
        </p:nvSpPr>
        <p:spPr>
          <a:xfrm>
            <a:off x="144000" y="239760"/>
            <a:ext cx="6622200" cy="73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te joindre à notre bonheur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partagerons,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bout de chemin.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va peindre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chanterons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main dans la main.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Si tu es touché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Par la douleur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t’abandonner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Contre son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il pourra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 consoler.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9"/>
          <p:cNvSpPr/>
          <p:nvPr/>
        </p:nvSpPr>
        <p:spPr>
          <a:xfrm>
            <a:off x="144000" y="239760"/>
            <a:ext cx="6622200" cy="73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te joindre à notre bonheur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partagerons,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un bout de chemin.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va peindre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nos vies en couleurs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chanterons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main dans la main.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 Dieu nous appelle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À l’ regarder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nous révèle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 vérité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 témoigner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aimé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2500</TotalTime>
  <Application>LibreOffice/24.2.0.3$Windows_X86_64 LibreOffice_project/da48488a73ddd66ea24cf16bbc4f7b9c08e9bea1</Application>
  <AppVersion>15.0000</AppVersion>
  <Words>626</Words>
  <Paragraphs>306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2025-04-28T10:41:58Z</dcterms:modified>
  <cp:revision>153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39</vt:i4>
  </property>
</Properties>
</file>