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jpeg" ContentType="image/jpeg"/>
  <Override PartName="/ppt/media/image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</p:sldMasterIdLst>
  <p:notesMasterIdLst>
    <p:notesMasterId r:id="rId103"/>
  </p:notesMasterIdLst>
  <p:sldIdLst>
    <p:sldId id="256" r:id="rId104"/>
    <p:sldId id="257" r:id="rId105"/>
    <p:sldId id="258" r:id="rId106"/>
    <p:sldId id="259" r:id="rId107"/>
    <p:sldId id="260" r:id="rId108"/>
    <p:sldId id="261" r:id="rId109"/>
    <p:sldId id="262" r:id="rId110"/>
    <p:sldId id="263" r:id="rId111"/>
    <p:sldId id="264" r:id="rId112"/>
    <p:sldId id="265" r:id="rId113"/>
    <p:sldId id="266" r:id="rId114"/>
    <p:sldId id="267" r:id="rId115"/>
    <p:sldId id="268" r:id="rId116"/>
    <p:sldId id="269" r:id="rId117"/>
    <p:sldId id="270" r:id="rId118"/>
    <p:sldId id="271" r:id="rId119"/>
    <p:sldId id="272" r:id="rId120"/>
    <p:sldId id="273" r:id="rId121"/>
    <p:sldId id="274" r:id="rId122"/>
    <p:sldId id="275" r:id="rId123"/>
    <p:sldId id="276" r:id="rId124"/>
    <p:sldId id="277" r:id="rId125"/>
    <p:sldId id="278" r:id="rId126"/>
    <p:sldId id="279" r:id="rId127"/>
    <p:sldId id="280" r:id="rId128"/>
    <p:sldId id="281" r:id="rId129"/>
    <p:sldId id="282" r:id="rId130"/>
    <p:sldId id="283" r:id="rId131"/>
    <p:sldId id="284" r:id="rId132"/>
    <p:sldId id="285" r:id="rId133"/>
    <p:sldId id="286" r:id="rId134"/>
    <p:sldId id="287" r:id="rId135"/>
    <p:sldId id="288" r:id="rId136"/>
    <p:sldId id="289" r:id="rId137"/>
    <p:sldId id="290" r:id="rId138"/>
    <p:sldId id="291" r:id="rId139"/>
    <p:sldId id="292" r:id="rId140"/>
    <p:sldId id="293" r:id="rId141"/>
    <p:sldId id="294" r:id="rId142"/>
    <p:sldId id="295" r:id="rId143"/>
    <p:sldId id="296" r:id="rId144"/>
    <p:sldId id="297" r:id="rId145"/>
    <p:sldId id="298" r:id="rId146"/>
    <p:sldId id="299" r:id="rId147"/>
    <p:sldId id="300" r:id="rId148"/>
    <p:sldId id="301" r:id="rId149"/>
    <p:sldId id="302" r:id="rId150"/>
    <p:sldId id="303" r:id="rId151"/>
    <p:sldId id="304" r:id="rId152"/>
    <p:sldId id="305" r:id="rId153"/>
    <p:sldId id="306" r:id="rId154"/>
    <p:sldId id="307" r:id="rId155"/>
    <p:sldId id="308" r:id="rId156"/>
    <p:sldId id="309" r:id="rId157"/>
    <p:sldId id="310" r:id="rId158"/>
    <p:sldId id="311" r:id="rId159"/>
    <p:sldId id="312" r:id="rId160"/>
    <p:sldId id="313" r:id="rId161"/>
    <p:sldId id="314" r:id="rId162"/>
    <p:sldId id="315" r:id="rId16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notesMaster" Target="notesMasters/notesMaster1.xml"/><Relationship Id="rId104" Type="http://schemas.openxmlformats.org/officeDocument/2006/relationships/slide" Target="slides/slide1.xml"/><Relationship Id="rId105" Type="http://schemas.openxmlformats.org/officeDocument/2006/relationships/slide" Target="slides/slide2.xml"/><Relationship Id="rId106" Type="http://schemas.openxmlformats.org/officeDocument/2006/relationships/slide" Target="slides/slide3.xml"/><Relationship Id="rId107" Type="http://schemas.openxmlformats.org/officeDocument/2006/relationships/slide" Target="slides/slide4.xml"/><Relationship Id="rId108" Type="http://schemas.openxmlformats.org/officeDocument/2006/relationships/slide" Target="slides/slide5.xml"/><Relationship Id="rId109" Type="http://schemas.openxmlformats.org/officeDocument/2006/relationships/slide" Target="slides/slide6.xml"/><Relationship Id="rId110" Type="http://schemas.openxmlformats.org/officeDocument/2006/relationships/slide" Target="slides/slide7.xml"/><Relationship Id="rId111" Type="http://schemas.openxmlformats.org/officeDocument/2006/relationships/slide" Target="slides/slide8.xml"/><Relationship Id="rId112" Type="http://schemas.openxmlformats.org/officeDocument/2006/relationships/slide" Target="slides/slide9.xml"/><Relationship Id="rId113" Type="http://schemas.openxmlformats.org/officeDocument/2006/relationships/slide" Target="slides/slide10.xml"/><Relationship Id="rId114" Type="http://schemas.openxmlformats.org/officeDocument/2006/relationships/slide" Target="slides/slide11.xml"/><Relationship Id="rId115" Type="http://schemas.openxmlformats.org/officeDocument/2006/relationships/slide" Target="slides/slide12.xml"/><Relationship Id="rId116" Type="http://schemas.openxmlformats.org/officeDocument/2006/relationships/slide" Target="slides/slide13.xml"/><Relationship Id="rId117" Type="http://schemas.openxmlformats.org/officeDocument/2006/relationships/slide" Target="slides/slide14.xml"/><Relationship Id="rId118" Type="http://schemas.openxmlformats.org/officeDocument/2006/relationships/slide" Target="slides/slide15.xml"/><Relationship Id="rId119" Type="http://schemas.openxmlformats.org/officeDocument/2006/relationships/slide" Target="slides/slide16.xml"/><Relationship Id="rId120" Type="http://schemas.openxmlformats.org/officeDocument/2006/relationships/slide" Target="slides/slide17.xml"/><Relationship Id="rId121" Type="http://schemas.openxmlformats.org/officeDocument/2006/relationships/slide" Target="slides/slide18.xml"/><Relationship Id="rId122" Type="http://schemas.openxmlformats.org/officeDocument/2006/relationships/slide" Target="slides/slide19.xml"/><Relationship Id="rId123" Type="http://schemas.openxmlformats.org/officeDocument/2006/relationships/slide" Target="slides/slide20.xml"/><Relationship Id="rId124" Type="http://schemas.openxmlformats.org/officeDocument/2006/relationships/slide" Target="slides/slide21.xml"/><Relationship Id="rId125" Type="http://schemas.openxmlformats.org/officeDocument/2006/relationships/slide" Target="slides/slide22.xml"/><Relationship Id="rId126" Type="http://schemas.openxmlformats.org/officeDocument/2006/relationships/slide" Target="slides/slide23.xml"/><Relationship Id="rId127" Type="http://schemas.openxmlformats.org/officeDocument/2006/relationships/slide" Target="slides/slide24.xml"/><Relationship Id="rId128" Type="http://schemas.openxmlformats.org/officeDocument/2006/relationships/slide" Target="slides/slide25.xml"/><Relationship Id="rId129" Type="http://schemas.openxmlformats.org/officeDocument/2006/relationships/slide" Target="slides/slide26.xml"/><Relationship Id="rId130" Type="http://schemas.openxmlformats.org/officeDocument/2006/relationships/slide" Target="slides/slide27.xml"/><Relationship Id="rId131" Type="http://schemas.openxmlformats.org/officeDocument/2006/relationships/slide" Target="slides/slide28.xml"/><Relationship Id="rId132" Type="http://schemas.openxmlformats.org/officeDocument/2006/relationships/slide" Target="slides/slide29.xml"/><Relationship Id="rId133" Type="http://schemas.openxmlformats.org/officeDocument/2006/relationships/slide" Target="slides/slide30.xml"/><Relationship Id="rId134" Type="http://schemas.openxmlformats.org/officeDocument/2006/relationships/slide" Target="slides/slide31.xml"/><Relationship Id="rId135" Type="http://schemas.openxmlformats.org/officeDocument/2006/relationships/slide" Target="slides/slide32.xml"/><Relationship Id="rId136" Type="http://schemas.openxmlformats.org/officeDocument/2006/relationships/slide" Target="slides/slide33.xml"/><Relationship Id="rId137" Type="http://schemas.openxmlformats.org/officeDocument/2006/relationships/slide" Target="slides/slide34.xml"/><Relationship Id="rId138" Type="http://schemas.openxmlformats.org/officeDocument/2006/relationships/slide" Target="slides/slide35.xml"/><Relationship Id="rId139" Type="http://schemas.openxmlformats.org/officeDocument/2006/relationships/slide" Target="slides/slide36.xml"/><Relationship Id="rId140" Type="http://schemas.openxmlformats.org/officeDocument/2006/relationships/slide" Target="slides/slide37.xml"/><Relationship Id="rId141" Type="http://schemas.openxmlformats.org/officeDocument/2006/relationships/slide" Target="slides/slide38.xml"/><Relationship Id="rId142" Type="http://schemas.openxmlformats.org/officeDocument/2006/relationships/slide" Target="slides/slide39.xml"/><Relationship Id="rId143" Type="http://schemas.openxmlformats.org/officeDocument/2006/relationships/slide" Target="slides/slide40.xml"/><Relationship Id="rId144" Type="http://schemas.openxmlformats.org/officeDocument/2006/relationships/slide" Target="slides/slide41.xml"/><Relationship Id="rId145" Type="http://schemas.openxmlformats.org/officeDocument/2006/relationships/slide" Target="slides/slide42.xml"/><Relationship Id="rId146" Type="http://schemas.openxmlformats.org/officeDocument/2006/relationships/slide" Target="slides/slide43.xml"/><Relationship Id="rId147" Type="http://schemas.openxmlformats.org/officeDocument/2006/relationships/slide" Target="slides/slide44.xml"/><Relationship Id="rId148" Type="http://schemas.openxmlformats.org/officeDocument/2006/relationships/slide" Target="slides/slide45.xml"/><Relationship Id="rId149" Type="http://schemas.openxmlformats.org/officeDocument/2006/relationships/slide" Target="slides/slide46.xml"/><Relationship Id="rId150" Type="http://schemas.openxmlformats.org/officeDocument/2006/relationships/slide" Target="slides/slide47.xml"/><Relationship Id="rId151" Type="http://schemas.openxmlformats.org/officeDocument/2006/relationships/slide" Target="slides/slide48.xml"/><Relationship Id="rId152" Type="http://schemas.openxmlformats.org/officeDocument/2006/relationships/slide" Target="slides/slide49.xml"/><Relationship Id="rId153" Type="http://schemas.openxmlformats.org/officeDocument/2006/relationships/slide" Target="slides/slide50.xml"/><Relationship Id="rId154" Type="http://schemas.openxmlformats.org/officeDocument/2006/relationships/slide" Target="slides/slide51.xml"/><Relationship Id="rId155" Type="http://schemas.openxmlformats.org/officeDocument/2006/relationships/slide" Target="slides/slide52.xml"/><Relationship Id="rId156" Type="http://schemas.openxmlformats.org/officeDocument/2006/relationships/slide" Target="slides/slide53.xml"/><Relationship Id="rId157" Type="http://schemas.openxmlformats.org/officeDocument/2006/relationships/slide" Target="slides/slide54.xml"/><Relationship Id="rId158" Type="http://schemas.openxmlformats.org/officeDocument/2006/relationships/slide" Target="slides/slide55.xml"/><Relationship Id="rId159" Type="http://schemas.openxmlformats.org/officeDocument/2006/relationships/slide" Target="slides/slide56.xml"/><Relationship Id="rId160" Type="http://schemas.openxmlformats.org/officeDocument/2006/relationships/slide" Target="slides/slide57.xml"/><Relationship Id="rId161" Type="http://schemas.openxmlformats.org/officeDocument/2006/relationships/slide" Target="slides/slide58.xml"/><Relationship Id="rId162" Type="http://schemas.openxmlformats.org/officeDocument/2006/relationships/slide" Target="slides/slide59.xml"/><Relationship Id="rId163" Type="http://schemas.openxmlformats.org/officeDocument/2006/relationships/slide" Target="slides/slide60.xml"/><Relationship Id="rId1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219F44A-1A82-419C-8048-346E87F9F90D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8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680 w 5484600"/>
              <a:gd name="textAreaTop" fmla="*/ 0 h 4113000"/>
              <a:gd name="textAreaBottom" fmla="*/ 411408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0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680 w 5484600"/>
              <a:gd name="textAreaTop" fmla="*/ 0 h 4113000"/>
              <a:gd name="textAreaBottom" fmla="*/ 411408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2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680 w 5484600"/>
              <a:gd name="textAreaTop" fmla="*/ 0 h 4113000"/>
              <a:gd name="textAreaBottom" fmla="*/ 411408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22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24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26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28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30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33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35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37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639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4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4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4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4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62"/>
          <p:cNvSpPr/>
          <p:nvPr/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64"/>
          <p:cNvSpPr/>
          <p:nvPr/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66"/>
          <p:cNvSpPr/>
          <p:nvPr/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68"/>
          <p:cNvSpPr/>
          <p:nvPr/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898960" cy="175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8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Cliquez pour éditer le format du texte-titre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898960" cy="578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0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896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8960" cy="52992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896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8960" cy="52992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142560" y="3096000"/>
            <a:ext cx="6669360" cy="447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27 AVRIL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2ème DIMANCHE DE PÂQUES – 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"/>
          <p:cNvSpPr/>
          <p:nvPr/>
        </p:nvSpPr>
        <p:spPr>
          <a:xfrm>
            <a:off x="360360" y="936720"/>
            <a:ext cx="6494400" cy="77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7"/>
          <p:cNvSpPr/>
          <p:nvPr/>
        </p:nvSpPr>
        <p:spPr>
          <a:xfrm>
            <a:off x="360000" y="1079640"/>
            <a:ext cx="6496200" cy="7954560"/>
          </a:xfrm>
          <a:custGeom>
            <a:avLst/>
            <a:gdLst>
              <a:gd name="textAreaLeft" fmla="*/ 0 w 6496200"/>
              <a:gd name="textAreaRight" fmla="*/ 6497280 w 6496200"/>
              <a:gd name="textAreaTop" fmla="*/ 0 h 7954560"/>
              <a:gd name="textAreaBottom" fmla="*/ 7955640 h 7954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LOUANGE  ET  GLOIRE  A  TON NOM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et gloire à ton Nom,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l’Univers,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9"/>
          <p:cNvSpPr/>
          <p:nvPr/>
        </p:nvSpPr>
        <p:spPr>
          <a:xfrm>
            <a:off x="504000" y="1079640"/>
            <a:ext cx="6352200" cy="7954560"/>
          </a:xfrm>
          <a:custGeom>
            <a:avLst/>
            <a:gdLst>
              <a:gd name="textAreaLeft" fmla="*/ 0 w 6352200"/>
              <a:gd name="textAreaRight" fmla="*/ 6353280 w 6352200"/>
              <a:gd name="textAreaTop" fmla="*/ 0 h 7954560"/>
              <a:gd name="textAreaBottom" fmla="*/ 7955640 h 7954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Venez, chantons notre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notre Créateur,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1"/>
          <p:cNvSpPr/>
          <p:nvPr/>
        </p:nvSpPr>
        <p:spPr>
          <a:xfrm>
            <a:off x="432000" y="614520"/>
            <a:ext cx="6424200" cy="4640040"/>
          </a:xfrm>
          <a:custGeom>
            <a:avLst/>
            <a:gdLst>
              <a:gd name="textAreaLeft" fmla="*/ 0 w 6424200"/>
              <a:gd name="textAreaRight" fmla="*/ 6425280 w 6424200"/>
              <a:gd name="textAreaTop" fmla="*/ 0 h 4640040"/>
              <a:gd name="textAreaBottom" fmla="*/ 4641120 h 4640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veux chanter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jours de ma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Dieu, Gloire à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2640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"/>
          <p:cNvSpPr/>
          <p:nvPr/>
        </p:nvSpPr>
        <p:spPr>
          <a:xfrm>
            <a:off x="-27000" y="252360"/>
            <a:ext cx="6985080" cy="18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Rendez grâce au Seigneur car il est bon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(G. Darcy d’après le psaume 118)</a:t>
            </a:r>
            <a:br>
              <a:rPr sz="2400"/>
            </a:br>
            <a:br>
              <a:rPr sz="10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 :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 (ter)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Éternel est son amour.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1. La maison d’Israël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peut le dire,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La maison d’Aaron peut le dire,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Tout le peuple de Dieu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peut le dire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2. Dans l’angoisse, ô Seigneur, je t’appelle ;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m’entends et ta main me protège.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Avec toi, je ne crains plus personne.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 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3. Ta puissance, Seigneur, me relève.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Ton amour me redonne courage.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Près de toi je retrouve la force.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 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4. Quand je vois la misère des hommes,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La souffrance et la guerre sur terre,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Je me lève et je crie que j’espère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 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5. Oui, je sais qu’avec toi je peux vivre.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J’entrerai par la porte entrouverte,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Je vivrai dans la joie du Royaume 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 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"/>
          <p:cNvSpPr/>
          <p:nvPr/>
        </p:nvSpPr>
        <p:spPr>
          <a:xfrm>
            <a:off x="-27000" y="252360"/>
            <a:ext cx="6985080" cy="77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 :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 (ter)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Éternel est son amour.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2. Dans l’angoisse,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ô Seigneur, je t’appelle ;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m’entends et ta main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me protège.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Avec toi, je ne crains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plus personne.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"/>
          <p:cNvSpPr/>
          <p:nvPr/>
        </p:nvSpPr>
        <p:spPr>
          <a:xfrm>
            <a:off x="-27000" y="252360"/>
            <a:ext cx="6985080" cy="831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 :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 (ter)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Éternel est son amour.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3. Ta puissance,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me relève.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Ton amour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me redonne courage.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Près de toi je retrouve la force.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"/>
          <p:cNvSpPr/>
          <p:nvPr/>
        </p:nvSpPr>
        <p:spPr>
          <a:xfrm>
            <a:off x="-27000" y="252360"/>
            <a:ext cx="6985080" cy="831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4. Quand je vois la misère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La souffrance et la guerre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sur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Je me lève et je crie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que j’espère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5" descr=""/>
          <p:cNvPicPr/>
          <p:nvPr/>
        </p:nvPicPr>
        <p:blipFill>
          <a:blip r:embed="rId1"/>
          <a:stretch/>
        </p:blipFill>
        <p:spPr>
          <a:xfrm>
            <a:off x="-87480" y="1116000"/>
            <a:ext cx="696600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"/>
          <p:cNvSpPr/>
          <p:nvPr/>
        </p:nvSpPr>
        <p:spPr>
          <a:xfrm>
            <a:off x="-71280" y="71280"/>
            <a:ext cx="6984720" cy="831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5. Oui, je sais qu’avec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je peux vivre.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J’entrerai par la porte entrouverte,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Je vivrai dans la joie du Royaume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>
              <a:gd name="textAreaLeft" fmla="*/ 0 w 5804640"/>
              <a:gd name="textAreaRight" fmla="*/ 5805000 w 5804640"/>
              <a:gd name="textAreaTop" fmla="*/ 0 h 3240000"/>
              <a:gd name="textAreaBottom" fmla="*/ 3240360 h 32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>
              <a:gd name="textAreaLeft" fmla="*/ 0 w 6192000"/>
              <a:gd name="textAreaRight" fmla="*/ 6192360 w 6192000"/>
              <a:gd name="textAreaTop" fmla="*/ 0 h 3796200"/>
              <a:gd name="textAreaBottom" fmla="*/ 3796560 h 379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QUAND IL DISAIT A SES AMIS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(I 165-1)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"Si vous saviez le don de Dieu"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asséché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sources de la vie...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naissance a jailli du tombeau !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Alléluia, Alléluia, Jésus est vivant !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"/>
          <p:cNvSpPr/>
          <p:nvPr/>
        </p:nvSpPr>
        <p:spPr>
          <a:xfrm>
            <a:off x="0" y="343080"/>
            <a:ext cx="6858000" cy="10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Quand il disait à ses amis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"Venez à moi, je suis le jour"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"Venez à moi, je suis le jour"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sacrifié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forces de la nuit...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ce matin, Alléluia,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lumière a jailli du tombeau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 Jésus est vivant ! (Bis)</a:t>
            </a: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br>
              <a:rPr sz="24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Image 1" descr=""/>
          <p:cNvPicPr/>
          <p:nvPr/>
        </p:nvPicPr>
        <p:blipFill>
          <a:blip r:embed="rId1"/>
          <a:stretch/>
        </p:blipFill>
        <p:spPr>
          <a:xfrm>
            <a:off x="16560" y="2843640"/>
            <a:ext cx="6867360" cy="498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216360" y="462240"/>
            <a:ext cx="630648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157320" y="4680000"/>
            <a:ext cx="6624360" cy="20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INTENTIONS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Ô Seigneur écoute-nous, Alléluia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Ô Seigneur exauce-nous, Alléluia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43200" y="71640"/>
            <a:ext cx="6857280" cy="83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 NOUS  PRÉCÈDE  EN  GALILÉE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(I 26-38)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au milieu du monde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Dans la Galilée des pauvres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des petits,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porter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mots qui donnent vie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Marche, marche,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 avec ton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parole est forte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Vienne, vienne la colombe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Jean-Claude Gianada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Au-delà de l’horizon.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"/>
          <p:cNvSpPr/>
          <p:nvPr/>
        </p:nvSpPr>
        <p:spPr>
          <a:xfrm>
            <a:off x="3240" y="79200"/>
            <a:ext cx="6858000" cy="89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2.- Qu’elle habite notre rêve,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que chante un enfant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d’un jour qui se lève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s’annonce le printemps.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"/>
          <p:cNvSpPr/>
          <p:nvPr/>
        </p:nvSpPr>
        <p:spPr>
          <a:xfrm>
            <a:off x="0" y="431640"/>
            <a:ext cx="6858000" cy="77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 :</a:t>
            </a:r>
            <a:r>
              <a:rPr b="0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3.- Vole, vole, chante et danse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liberté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un ciel de tolérance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plus beau chant, c’est d’AIMER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1800" spc="-1" strike="noStrike" u="sng">
                <a:solidFill>
                  <a:srgbClr val="ffffff"/>
                </a:solidFill>
                <a:uFillTx/>
                <a:latin typeface="Cambria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latin typeface="Cambria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latin typeface="Cambria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latin typeface="Cambria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latin typeface="Cambria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"/>
          <p:cNvSpPr/>
          <p:nvPr/>
        </p:nvSpPr>
        <p:spPr>
          <a:xfrm>
            <a:off x="476280" y="1306800"/>
            <a:ext cx="5975280" cy="619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SAINT LE SEIGNEUR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(Lecot - C 96)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ciel et la terre sont remplis de ta gloire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Béni soit celui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vient nous sauver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"/>
          <p:cNvSpPr/>
          <p:nvPr/>
        </p:nvSpPr>
        <p:spPr>
          <a:xfrm>
            <a:off x="130320" y="2089080"/>
            <a:ext cx="6597360" cy="42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CHRIST EST VENU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(C 99)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est venu, Christ est né,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a souffert, Christ est mort,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est ressuscité !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est vivant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reviendra, Christ est là,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Christ reviendra, Christ est là.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2112840" y="1855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7061760" cy="100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43200" y="71640"/>
            <a:ext cx="6857280" cy="83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au milieu du monde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Dans la Galilée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peuples sans 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ferons jaillir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sources pour la soif.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Marche, marche,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 avec ton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ton Rocher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CustomShape 4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CustomShape 5"/>
          <p:cNvSpPr/>
          <p:nvPr/>
        </p:nvSpPr>
        <p:spPr>
          <a:xfrm>
            <a:off x="-171360" y="190800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2112840" y="1855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"/>
          <p:cNvSpPr/>
          <p:nvPr/>
        </p:nvSpPr>
        <p:spPr>
          <a:xfrm>
            <a:off x="169920" y="698040"/>
            <a:ext cx="6597720" cy="76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Arial"/>
              </a:rPr>
              <a:t>AGNEAU DE DIEU DIT DE MOZART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Seigneur. (bis)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Seigneur. (bis)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Agneau de Dieu qui enlèves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péché du monde,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Paix, Seigneur.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2760" cy="6263640"/>
          </a:xfrm>
          <a:prstGeom prst="rect">
            <a:avLst/>
          </a:prstGeom>
          <a:ln w="0">
            <a:noFill/>
          </a:ln>
        </p:spPr>
      </p:pic>
      <p:sp>
        <p:nvSpPr>
          <p:cNvPr id="587" name="CustomShape 1"/>
          <p:cNvSpPr/>
          <p:nvPr/>
        </p:nvSpPr>
        <p:spPr>
          <a:xfrm>
            <a:off x="-132840" y="6012000"/>
            <a:ext cx="7160760" cy="3130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noFill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grâce de ressusciter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pour annoncer Jésus au monde.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 1" descr=""/>
          <p:cNvPicPr/>
          <p:nvPr/>
        </p:nvPicPr>
        <p:blipFill>
          <a:blip r:embed="rId1"/>
          <a:stretch/>
        </p:blipFill>
        <p:spPr>
          <a:xfrm>
            <a:off x="16560" y="2843640"/>
            <a:ext cx="6867360" cy="498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2112840" y="185580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3"/>
          <p:cNvSpPr/>
          <p:nvPr/>
        </p:nvSpPr>
        <p:spPr>
          <a:xfrm>
            <a:off x="368280" y="2124000"/>
            <a:ext cx="6117480" cy="453240"/>
          </a:xfrm>
          <a:custGeom>
            <a:avLst/>
            <a:gdLst>
              <a:gd name="textAreaLeft" fmla="*/ 0 w 6117480"/>
              <a:gd name="textAreaRight" fmla="*/ 6118560 w 611748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1" name="CustomShape 14"/>
          <p:cNvSpPr/>
          <p:nvPr/>
        </p:nvSpPr>
        <p:spPr>
          <a:xfrm>
            <a:off x="404640" y="2268360"/>
            <a:ext cx="6044760" cy="1568160"/>
          </a:xfrm>
          <a:custGeom>
            <a:avLst/>
            <a:gdLst>
              <a:gd name="textAreaLeft" fmla="*/ 0 w 6044760"/>
              <a:gd name="textAreaRight" fmla="*/ 6045840 w 6044760"/>
              <a:gd name="textAreaTop" fmla="*/ 0 h 1568160"/>
              <a:gd name="textAreaBottom" fmla="*/ 156924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CustomShape 15"/>
          <p:cNvSpPr/>
          <p:nvPr/>
        </p:nvSpPr>
        <p:spPr>
          <a:xfrm>
            <a:off x="765000" y="2124000"/>
            <a:ext cx="5324040" cy="2680560"/>
          </a:xfrm>
          <a:custGeom>
            <a:avLst/>
            <a:gdLst>
              <a:gd name="textAreaLeft" fmla="*/ 0 w 5324040"/>
              <a:gd name="textAreaRight" fmla="*/ 5325120 w 5324040"/>
              <a:gd name="textAreaTop" fmla="*/ 0 h 2680560"/>
              <a:gd name="textAreaBottom" fmla="*/ 2681640 h 2680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CustomShape 16"/>
          <p:cNvSpPr/>
          <p:nvPr/>
        </p:nvSpPr>
        <p:spPr>
          <a:xfrm>
            <a:off x="0" y="971640"/>
            <a:ext cx="6836400" cy="453240"/>
          </a:xfrm>
          <a:custGeom>
            <a:avLst/>
            <a:gdLst>
              <a:gd name="textAreaLeft" fmla="*/ 0 w 6836400"/>
              <a:gd name="textAreaRight" fmla="*/ 6837480 w 683640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4" name="CustomShape 17"/>
          <p:cNvSpPr/>
          <p:nvPr/>
        </p:nvSpPr>
        <p:spPr>
          <a:xfrm>
            <a:off x="360000" y="714240"/>
            <a:ext cx="6708240" cy="8211240"/>
          </a:xfrm>
          <a:custGeom>
            <a:avLst/>
            <a:gdLst>
              <a:gd name="textAreaLeft" fmla="*/ 0 w 6708240"/>
              <a:gd name="textAreaRight" fmla="*/ 6709320 w 6708240"/>
              <a:gd name="textAreaTop" fmla="*/ 0 h 8211240"/>
              <a:gd name="textAreaBottom" fmla="*/ 8212320 h 8211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Approchons-nous de la table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Voici l’admirable échange où le   Christ prend sur lui nos péchés,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Mettons-nous en sa présence,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revêt de sa divinité.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6"/>
          <p:cNvSpPr/>
          <p:nvPr/>
        </p:nvSpPr>
        <p:spPr>
          <a:xfrm>
            <a:off x="368280" y="2124000"/>
            <a:ext cx="6117480" cy="453240"/>
          </a:xfrm>
          <a:custGeom>
            <a:avLst/>
            <a:gdLst>
              <a:gd name="textAreaLeft" fmla="*/ 0 w 6117480"/>
              <a:gd name="textAreaRight" fmla="*/ 6118560 w 611748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6" name="CustomShape 18"/>
          <p:cNvSpPr/>
          <p:nvPr/>
        </p:nvSpPr>
        <p:spPr>
          <a:xfrm>
            <a:off x="404640" y="2268360"/>
            <a:ext cx="6044760" cy="1568160"/>
          </a:xfrm>
          <a:custGeom>
            <a:avLst/>
            <a:gdLst>
              <a:gd name="textAreaLeft" fmla="*/ 0 w 6044760"/>
              <a:gd name="textAreaRight" fmla="*/ 6045840 w 6044760"/>
              <a:gd name="textAreaTop" fmla="*/ 0 h 1568160"/>
              <a:gd name="textAreaBottom" fmla="*/ 156924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19"/>
          <p:cNvSpPr/>
          <p:nvPr/>
        </p:nvSpPr>
        <p:spPr>
          <a:xfrm>
            <a:off x="765000" y="2124000"/>
            <a:ext cx="5324040" cy="2680560"/>
          </a:xfrm>
          <a:custGeom>
            <a:avLst/>
            <a:gdLst>
              <a:gd name="textAreaLeft" fmla="*/ 0 w 5324040"/>
              <a:gd name="textAreaRight" fmla="*/ 5325120 w 5324040"/>
              <a:gd name="textAreaTop" fmla="*/ 0 h 2680560"/>
              <a:gd name="textAreaBottom" fmla="*/ 2681640 h 2680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20"/>
          <p:cNvSpPr/>
          <p:nvPr/>
        </p:nvSpPr>
        <p:spPr>
          <a:xfrm>
            <a:off x="0" y="971640"/>
            <a:ext cx="6836400" cy="453240"/>
          </a:xfrm>
          <a:custGeom>
            <a:avLst/>
            <a:gdLst>
              <a:gd name="textAreaLeft" fmla="*/ 0 w 6836400"/>
              <a:gd name="textAreaRight" fmla="*/ 6837480 w 683640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9" name="CustomShape 21"/>
          <p:cNvSpPr/>
          <p:nvPr/>
        </p:nvSpPr>
        <p:spPr>
          <a:xfrm>
            <a:off x="404640" y="-36360"/>
            <a:ext cx="6449400" cy="6788160"/>
          </a:xfrm>
          <a:custGeom>
            <a:avLst/>
            <a:gdLst>
              <a:gd name="textAreaLeft" fmla="*/ 0 w 6449400"/>
              <a:gd name="textAreaRight" fmla="*/ 6450480 w 6449400"/>
              <a:gd name="textAreaTop" fmla="*/ 0 h 6788160"/>
              <a:gd name="textAreaBottom" fmla="*/ 6789240 h 678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Père nous te rendons grâce pour ton Fils Jésus-Christ le Seigneur,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ton Esprit de puissance, rends-nous dignes de vivre de tes 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22"/>
          <p:cNvSpPr/>
          <p:nvPr/>
        </p:nvSpPr>
        <p:spPr>
          <a:xfrm>
            <a:off x="368280" y="2124000"/>
            <a:ext cx="6117480" cy="453240"/>
          </a:xfrm>
          <a:custGeom>
            <a:avLst/>
            <a:gdLst>
              <a:gd name="textAreaLeft" fmla="*/ 0 w 6117480"/>
              <a:gd name="textAreaRight" fmla="*/ 6118560 w 611748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1" name="CustomShape 23"/>
          <p:cNvSpPr/>
          <p:nvPr/>
        </p:nvSpPr>
        <p:spPr>
          <a:xfrm>
            <a:off x="404640" y="2268360"/>
            <a:ext cx="6044760" cy="1568160"/>
          </a:xfrm>
          <a:custGeom>
            <a:avLst/>
            <a:gdLst>
              <a:gd name="textAreaLeft" fmla="*/ 0 w 6044760"/>
              <a:gd name="textAreaRight" fmla="*/ 6045840 w 6044760"/>
              <a:gd name="textAreaTop" fmla="*/ 0 h 1568160"/>
              <a:gd name="textAreaBottom" fmla="*/ 156924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24"/>
          <p:cNvSpPr/>
          <p:nvPr/>
        </p:nvSpPr>
        <p:spPr>
          <a:xfrm>
            <a:off x="765000" y="2124000"/>
            <a:ext cx="5324040" cy="2680560"/>
          </a:xfrm>
          <a:custGeom>
            <a:avLst/>
            <a:gdLst>
              <a:gd name="textAreaLeft" fmla="*/ 0 w 5324040"/>
              <a:gd name="textAreaRight" fmla="*/ 5325120 w 5324040"/>
              <a:gd name="textAreaTop" fmla="*/ 0 h 2680560"/>
              <a:gd name="textAreaBottom" fmla="*/ 2681640 h 2680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25"/>
          <p:cNvSpPr/>
          <p:nvPr/>
        </p:nvSpPr>
        <p:spPr>
          <a:xfrm>
            <a:off x="0" y="971640"/>
            <a:ext cx="6836400" cy="453240"/>
          </a:xfrm>
          <a:custGeom>
            <a:avLst/>
            <a:gdLst>
              <a:gd name="textAreaLeft" fmla="*/ 0 w 6836400"/>
              <a:gd name="textAreaRight" fmla="*/ 6837480 w 6836400"/>
              <a:gd name="textAreaTop" fmla="*/ 0 h 453240"/>
              <a:gd name="textAreaBottom" fmla="*/ 45432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4" name="CustomShape 26"/>
          <p:cNvSpPr/>
          <p:nvPr/>
        </p:nvSpPr>
        <p:spPr>
          <a:xfrm>
            <a:off x="288000" y="-36360"/>
            <a:ext cx="6566040" cy="8675640"/>
          </a:xfrm>
          <a:custGeom>
            <a:avLst/>
            <a:gdLst>
              <a:gd name="textAreaLeft" fmla="*/ 0 w 6566040"/>
              <a:gd name="textAreaRight" fmla="*/ 6567120 w 6566040"/>
              <a:gd name="textAreaTop" fmla="*/ 0 h 8675640"/>
              <a:gd name="textAreaBottom" fmla="*/ 8676720 h 8675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Approchons-nous de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le Christ va s’offrir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Donnons-lui ce que nous sommes, car le Christ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va nous transformer en lui.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Voici le temps favorable, le royaume est déjà parmi nous,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Pourquoi s’attarder en route, car les champs sont blancs pour la moisson.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Ooooooooooooooo.....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0" y="216000"/>
            <a:ext cx="6857280" cy="9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au milieu du monde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Dans la Galilée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terres dévastées,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irons planter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vigne et l’olivier.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Marche, marche,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 avec ton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Grande est sa récolte à jamais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Picture 5" descr=""/>
          <p:cNvPicPr/>
          <p:nvPr/>
        </p:nvPicPr>
        <p:blipFill>
          <a:blip r:embed="rId1"/>
          <a:srcRect l="32774" t="0" r="37142" b="0"/>
          <a:stretch/>
        </p:blipFill>
        <p:spPr>
          <a:xfrm>
            <a:off x="115920" y="1039680"/>
            <a:ext cx="6672240" cy="785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61"/>
          <p:cNvSpPr/>
          <p:nvPr/>
        </p:nvSpPr>
        <p:spPr>
          <a:xfrm>
            <a:off x="288000" y="256320"/>
            <a:ext cx="6333480" cy="8615520"/>
          </a:xfrm>
          <a:custGeom>
            <a:avLst/>
            <a:gdLst>
              <a:gd name="textAreaLeft" fmla="*/ 0 w 6333480"/>
              <a:gd name="textAreaRight" fmla="*/ 6334920 w 6333480"/>
              <a:gd name="textAreaTop" fmla="*/ 0 h 8615520"/>
              <a:gd name="textAreaBottom" fmla="*/ 8617320 h 861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Entends mon cœur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Comment expliquer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comment décrire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amour si grand si puissant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rien ne peut le contenir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sais mes espoirs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tu sais mes craintes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 mots sont bien trop petits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dire tout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j’ai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63"/>
          <p:cNvSpPr/>
          <p:nvPr/>
        </p:nvSpPr>
        <p:spPr>
          <a:xfrm>
            <a:off x="360000" y="256320"/>
            <a:ext cx="6406560" cy="8615520"/>
          </a:xfrm>
          <a:custGeom>
            <a:avLst/>
            <a:gdLst>
              <a:gd name="textAreaLeft" fmla="*/ 0 w 6406560"/>
              <a:gd name="textAreaRight" fmla="*/ 6408000 w 6406560"/>
              <a:gd name="textAreaTop" fmla="*/ 0 h 8615520"/>
              <a:gd name="textAreaBottom" fmla="*/ 8617320 h 861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65"/>
          <p:cNvSpPr/>
          <p:nvPr/>
        </p:nvSpPr>
        <p:spPr>
          <a:xfrm>
            <a:off x="504000" y="256320"/>
            <a:ext cx="6189480" cy="8615520"/>
          </a:xfrm>
          <a:custGeom>
            <a:avLst/>
            <a:gdLst>
              <a:gd name="textAreaLeft" fmla="*/ 0 w 6189480"/>
              <a:gd name="textAreaRight" fmla="*/ 6190920 w 6189480"/>
              <a:gd name="textAreaTop" fmla="*/ 0 h 8615520"/>
              <a:gd name="textAreaBottom" fmla="*/ 8617320 h 861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Si tout comme la pluie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mots pouvaient couler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si j’avais l’éternité,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 l’exprimer.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dans les battements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mon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entendras toujours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Merci pour la vie, pour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pour le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67"/>
          <p:cNvSpPr/>
          <p:nvPr/>
        </p:nvSpPr>
        <p:spPr>
          <a:xfrm>
            <a:off x="360000" y="256320"/>
            <a:ext cx="6406560" cy="8615520"/>
          </a:xfrm>
          <a:custGeom>
            <a:avLst/>
            <a:gdLst>
              <a:gd name="textAreaLeft" fmla="*/ 0 w 6406560"/>
              <a:gd name="textAreaRight" fmla="*/ 6408000 w 6406560"/>
              <a:gd name="textAreaTop" fmla="*/ 0 h 8615520"/>
              <a:gd name="textAreaBottom" fmla="*/ 8617320 h 861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esprit qui te loue.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le chant d’amour,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d’un enfant racheté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prendrai mes faibles mots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te dire quel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merveilleux tu 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ne pourrai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dire combien je t’aime,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entends mon cœur.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27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1" name="CustomShape 28"/>
          <p:cNvSpPr/>
          <p:nvPr/>
        </p:nvSpPr>
        <p:spPr>
          <a:xfrm>
            <a:off x="102960" y="146880"/>
            <a:ext cx="669420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7222"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 louons le Seigneur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louons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29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3" name="CustomShape 30"/>
          <p:cNvSpPr/>
          <p:nvPr/>
        </p:nvSpPr>
        <p:spPr>
          <a:xfrm>
            <a:off x="102960" y="146880"/>
            <a:ext cx="669420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acclamons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acclamons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acclamons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acclamons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31"/>
          <p:cNvSpPr/>
          <p:nvPr/>
        </p:nvSpPr>
        <p:spPr>
          <a:xfrm>
            <a:off x="7461000" y="840960"/>
            <a:ext cx="542592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5" name="CustomShape 32"/>
          <p:cNvSpPr/>
          <p:nvPr/>
        </p:nvSpPr>
        <p:spPr>
          <a:xfrm>
            <a:off x="102960" y="146880"/>
            <a:ext cx="669420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adorons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adorons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adorons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Ensemble adorons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(eh eh eh ah-ah)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louons le Seigneur Il est vivant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0" y="216000"/>
            <a:ext cx="6857280" cy="9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au milieu du monde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Dans la Galilée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villes au cœur désert,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allumerons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flammes pour l’hiver.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Marche, marche,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marche avec ton Dieu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ta lumière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33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7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0" y="432000"/>
            <a:ext cx="6857280" cy="77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au milieu du monde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précède en Galilée,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5. Dans la Galilée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des hommes divisés,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Nous inventerons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des voies pour l’unité.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« Au nom de Jésus-Christ,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lève-toi et marche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Marche, marche,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marche avec ton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icrosoft YaHei"/>
              </a:rPr>
              <a:t>Lui qui est l’Amour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"/>
          <p:cNvSpPr/>
          <p:nvPr/>
        </p:nvSpPr>
        <p:spPr>
          <a:xfrm>
            <a:off x="287280" y="216000"/>
            <a:ext cx="6566040" cy="85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Application>LibreOffice/24.2.0.3$Windows_X86_64 LibreOffice_project/da48488a73ddd66ea24cf16bbc4f7b9c08e9bea1</Application>
  <AppVersion>15.0000</AppVersion>
  <Words>671</Words>
  <Paragraphs>287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2025-04-20T17:33:30Z</dcterms:modified>
  <cp:revision>138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44</vt:i4>
  </property>
</Properties>
</file>