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10504" autoAdjust="0"/>
    <p:restoredTop sz="86370" autoAdjust="0"/>
  </p:normalViewPr>
  <p:slideViewPr>
    <p:cSldViewPr snapToGrid="0">
      <p:cViewPr varScale="1">
        <p:scale>
          <a:sx n="54" d="100"/>
          <a:sy n="54" d="100"/>
        </p:scale>
        <p:origin x="77" y="432"/>
      </p:cViewPr>
      <p:guideLst/>
    </p:cSldViewPr>
  </p:slideViewPr>
  <p:outlineViewPr>
    <p:cViewPr>
      <p:scale>
        <a:sx n="33" d="100"/>
        <a:sy n="33" d="100"/>
      </p:scale>
      <p:origin x="0" y="-364133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9EA45C-9259-2DAE-B1B9-6B69B6AC2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71C950-FB25-7974-765F-908B3193D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9BB791-3582-3422-5DE6-4F5B46480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987688-5CB4-29C3-C8DA-CFFC41A11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89D6E5-F091-8C81-84D8-4AFB7C24E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794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95DE40-5CBA-56E8-ED89-26DBF4F4D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985A2-FE6D-8DCF-5469-3E0348C79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D60BE3-813E-37FB-AA38-67E9B3081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05A08F-2DEA-C254-41DF-955CA76AE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98D041-F1C5-AB00-95DE-0C0CCF617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8938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60DD9DD-0945-FDC4-635B-C58C31CAB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728A7D5-ADED-96F9-5AB3-66ED75A8A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A8F344-2C00-EA1F-708F-95ED0C07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BC6BEA-5A7F-590F-189C-6F01B3B40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EACA33-2A69-07BE-2735-35F581BF8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5901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47B63D-136C-0390-4EE3-8D3B73EC4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3592E6-E893-90E4-E292-0D4A2F849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0D51CB-2CF1-75A0-B484-20981C48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C127DE-50C0-B1A1-3625-F07EF56B5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43CCD5-10FF-9B62-0806-A3E713B54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2284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BEC133-1BC6-D807-8773-BDC32C5FF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FB2921-5C90-28D1-8225-9AD505688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C59607-218F-26B2-DE98-7C8244BD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C90E76-57BC-7415-7B96-4DCB4D2F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809116-911C-92F5-4CAB-5FD82780E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978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92F03-B661-08B0-10AC-FF1E55565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B8E2EE-0F61-84D8-EC76-41054E1830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FE3012-D591-4B81-D2D8-E5F839889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A0022A-B0BF-383A-04AA-C1B7FC377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B5DE2F-01CE-F80D-F0FF-DE5753DFE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399259-E2E8-653E-8BE2-1DAFC893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64108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E4C49E-7D0B-9EEA-48E5-3B9357FAD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2A3781-1E98-B645-679E-B92309657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AAA09A-B365-6F13-9666-45CF9BC17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839589C-5723-50AB-756A-50614EC47F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3089B92-A35A-F7AB-712A-1939B9BDFB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85871B-5EF7-02D3-4C23-A9932357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EF80CF7-D525-FE5A-3A65-3EAC4574B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0E95211-C24E-BEC2-7168-FBE8A2B80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9157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D6B634-EFBD-7E26-FF13-1DABA4D51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2925BB5-848F-EEA9-897D-805967BE1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2104C7-6A5E-B3F7-F449-8C7D02860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FB7904-522E-76FD-1223-711C222D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8164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9572D5B-FF30-D641-A136-78955F7F9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1F98815-18EF-900E-96EE-D736BD62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7FF63D-767F-1C87-99EA-87BF5C3DA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1816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3EBAA4-9C99-2B0F-0ACF-50E187C03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BFBEDA-9B04-CF57-6081-E1F4D9CC3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A18205-3E7E-887E-C568-6D618E418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7D8604-E413-7910-2756-407F4D0A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FA31EA-87E8-0E69-2E39-248B1FC32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0B4830-2CC3-96CA-F7E2-B9C0784AB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5853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85C0F3-2ADD-DD79-1B09-6D5DD61D9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1D4B0D-5543-5F64-3B40-808E966887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027011-4EB3-D448-B010-7AE5D6338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485967-D65B-8184-44BB-0F9D124FE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860065B-94D5-6EFD-EBA8-5DD37B0C0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18B500-1225-4CC5-547F-6174B598D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37354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51409FD-C8CE-614E-8E90-2935DAE82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8D83E4-1D65-5119-0CD2-12CE18878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60172B-1538-7809-5520-4701271E2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947F34-0C3E-4980-9168-0C3EDFDFD1AB}" type="datetimeFigureOut">
              <a:rPr lang="fr-BE" smtClean="0"/>
              <a:t>13-04-25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E0A433-6273-5458-605F-EE36312CE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F68B7D-7E8C-21EA-E2DD-6472A33DA4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B1F0C9-F460-4F6D-9124-6A5F452C66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775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C43D2-C3F9-9C41-8310-7BB47446B1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MESSE DE PAQUES 2025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A2C9B6-ADD8-2AA3-065B-B54C3ECCB6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BE" dirty="0"/>
              <a:t>Animée par la chorale Saint Thomas d’Aquin </a:t>
            </a:r>
          </a:p>
        </p:txBody>
      </p:sp>
    </p:spTree>
    <p:extLst>
      <p:ext uri="{BB962C8B-B14F-4D97-AF65-F5344CB8AC3E}">
        <p14:creationId xmlns:p14="http://schemas.microsoft.com/office/powerpoint/2010/main" val="418271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88E88F-AD81-A724-713F-61977C0F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1149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Anamnèse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D0C43-0159-C94C-383F-69DB238E2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3730"/>
            <a:ext cx="10515600" cy="435133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4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Gloire </a:t>
            </a:r>
            <a:r>
              <a:rPr lang="fr-BE" sz="4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gloire</a:t>
            </a:r>
            <a:r>
              <a:rPr lang="fr-BE" sz="4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4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gloire</a:t>
            </a:r>
            <a:r>
              <a:rPr lang="fr-BE" sz="4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à l’agneau (x2)</a:t>
            </a:r>
            <a:endParaRPr lang="fr-BE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4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Car il est glorieux et digne de régner, l’agneau est souverain </a:t>
            </a:r>
            <a:endParaRPr lang="fr-BE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4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Nous </a:t>
            </a:r>
            <a:r>
              <a:rPr lang="fr-BE" sz="4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élévons</a:t>
            </a:r>
            <a:r>
              <a:rPr lang="fr-BE" sz="4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nos voix pour l’adorer, l’agneau est souverain (x2)</a:t>
            </a:r>
            <a:endParaRPr lang="fr-BE" sz="4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fr-B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3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A4299D-C45B-7AD9-900C-EB6839AB7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Notre père (Glorious)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EEDCAA-66D3-8800-20D9-86BB76C00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8930"/>
            <a:ext cx="10515600" cy="605907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sz="4400" dirty="0"/>
              <a:t>Notre Père qui est aux cieux</a:t>
            </a:r>
          </a:p>
          <a:p>
            <a:pPr marL="0" indent="0">
              <a:buNone/>
            </a:pPr>
            <a:r>
              <a:rPr lang="fr-FR" sz="4400" dirty="0"/>
              <a:t>Que ton nom soit sanctifié</a:t>
            </a:r>
          </a:p>
          <a:p>
            <a:pPr marL="0" indent="0">
              <a:buNone/>
            </a:pPr>
            <a:r>
              <a:rPr lang="fr-FR" sz="4400" dirty="0"/>
              <a:t>Que ton règne vienne</a:t>
            </a:r>
          </a:p>
          <a:p>
            <a:pPr marL="0" indent="0">
              <a:buNone/>
            </a:pPr>
            <a:r>
              <a:rPr lang="fr-FR" sz="4400" dirty="0"/>
              <a:t>Que ta volonté soit faite</a:t>
            </a:r>
          </a:p>
          <a:p>
            <a:pPr marL="0" indent="0">
              <a:buNone/>
            </a:pPr>
            <a:r>
              <a:rPr lang="fr-FR" sz="4400" dirty="0"/>
              <a:t>Sur la terre comme au ciel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r>
              <a:rPr lang="fr-FR" sz="4400" dirty="0"/>
              <a:t>Donne-nous aujourd'hui</a:t>
            </a:r>
          </a:p>
          <a:p>
            <a:pPr marL="0" indent="0">
              <a:buNone/>
            </a:pPr>
            <a:r>
              <a:rPr lang="fr-FR" sz="4400" dirty="0"/>
              <a:t>Notre pain de ce jour</a:t>
            </a:r>
          </a:p>
          <a:p>
            <a:pPr marL="0" indent="0">
              <a:buNone/>
            </a:pPr>
            <a:r>
              <a:rPr lang="fr-FR" sz="4400" dirty="0"/>
              <a:t>Pardonne-nous nos offenses</a:t>
            </a:r>
          </a:p>
          <a:p>
            <a:pPr marL="0" indent="0">
              <a:buNone/>
            </a:pPr>
            <a:r>
              <a:rPr lang="fr-FR" sz="4400" dirty="0"/>
              <a:t>Comme nous pardonnons aussi</a:t>
            </a:r>
          </a:p>
          <a:p>
            <a:pPr marL="0" indent="0">
              <a:buNone/>
            </a:pPr>
            <a:r>
              <a:rPr lang="fr-FR" sz="4400" dirty="0"/>
              <a:t>À ceux qui nous ont offensé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r>
              <a:rPr lang="fr-FR" sz="4400" dirty="0"/>
              <a:t>Ne nous laisse pas</a:t>
            </a:r>
          </a:p>
          <a:p>
            <a:pPr marL="0" indent="0">
              <a:buNone/>
            </a:pPr>
            <a:r>
              <a:rPr lang="fr-FR" sz="4400" dirty="0"/>
              <a:t>Entrer en tentation</a:t>
            </a:r>
          </a:p>
          <a:p>
            <a:pPr marL="0" indent="0">
              <a:buNone/>
            </a:pPr>
            <a:r>
              <a:rPr lang="fr-FR" sz="4400" dirty="0"/>
              <a:t>Mais délivre-nous du mal</a:t>
            </a:r>
          </a:p>
          <a:p>
            <a:pPr marL="0" indent="0">
              <a:buNone/>
            </a:pPr>
            <a:r>
              <a:rPr lang="fr-FR" sz="4400" dirty="0"/>
              <a:t>Car c'est à toi qu'appartiennent</a:t>
            </a:r>
          </a:p>
          <a:p>
            <a:pPr marL="0" indent="0">
              <a:buNone/>
            </a:pPr>
            <a:r>
              <a:rPr lang="fr-FR" sz="4400" dirty="0"/>
              <a:t>Le règne, la puissance et la gloire</a:t>
            </a:r>
          </a:p>
          <a:p>
            <a:pPr marL="0" indent="0">
              <a:buNone/>
            </a:pPr>
            <a:r>
              <a:rPr lang="fr-FR" sz="4400" dirty="0"/>
              <a:t>Pour les siècles des siècles</a:t>
            </a:r>
          </a:p>
          <a:p>
            <a:pPr marL="0" indent="0">
              <a:buNone/>
            </a:pPr>
            <a:r>
              <a:rPr lang="fr-FR" sz="4400" dirty="0"/>
              <a:t>Amen</a:t>
            </a:r>
            <a:endParaRPr lang="fr-BE" sz="4400" dirty="0"/>
          </a:p>
        </p:txBody>
      </p:sp>
    </p:spTree>
    <p:extLst>
      <p:ext uri="{BB962C8B-B14F-4D97-AF65-F5344CB8AC3E}">
        <p14:creationId xmlns:p14="http://schemas.microsoft.com/office/powerpoint/2010/main" val="80977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C55B5-561E-C26C-1D7B-487AA0115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Agnus Dei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F07F9C-B29A-B8E1-B8CE-05BA4F92D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82" y="198080"/>
            <a:ext cx="10515600" cy="599490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endParaRPr lang="fr-BE" sz="44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fr-BE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Toi l’agneau de dieu qui enlève le péché du monde prends pitié de nous, prends pitié de nous (x2)</a:t>
            </a:r>
            <a:endParaRPr lang="fr-BE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44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 Toi l’agneau de dieu qui enlève le péché du monde, donne nous la paix, donne nous la paix</a:t>
            </a:r>
            <a:endParaRPr lang="fr-BE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552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25E74-4A0B-BE96-E858-D2DC336F1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250"/>
            <a:ext cx="10515600" cy="66675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Communion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377E46-155F-B62E-B951-B2BACB6B2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2650"/>
            <a:ext cx="10515600" cy="5975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dirty="0"/>
              <a:t>1.À toi la gloire, ô Ressuscité ! À toi la victoire pour l’éternité </a:t>
            </a:r>
          </a:p>
          <a:p>
            <a:pPr marL="0" indent="0">
              <a:buNone/>
            </a:pPr>
            <a:r>
              <a:rPr lang="fr-BE" dirty="0"/>
              <a:t>Brillant de lumière, l’ange est descendu, Il roule la pierre du tombeau vaincu. 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b="1" dirty="0"/>
              <a:t>R/ À toi la gloire, ô Ressuscité ! À toi la victoire pour l’éternité ! </a:t>
            </a:r>
            <a:endParaRPr lang="fr-BE" dirty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2. Vois-le paraître : C’est lui, c’est Jésus, Ton Sauveur, ton Maître, Oh ! Ne doute plus Sois dans l’allégresse, peuple du Seigneur, Et redis sans cesse : Le Christ est vainqueur ! 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r>
              <a:rPr lang="fr-BE" dirty="0"/>
              <a:t>3. Craindrais-je encore ? Il vit à jamais, Celui que j’adore, le Prince de paix ; Il est ma victoire, mon puissant soutien, Ma vie et ma gloire : non, je ne crains rien !</a:t>
            </a: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103347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8573D-5B1A-7407-5939-9C0C23C0F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Action de Grace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3A9C7E-1F6C-DA00-73BE-4C12E122A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8664"/>
            <a:ext cx="10515600" cy="593503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R’/ Alléluia (x3) Amen 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R/ Alléluia (x4)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Alleluia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naratsinze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Alléluia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ndindegemvya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kuva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yezu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avugiye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ati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vyose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birarangiye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Imigozi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shetani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yari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yaranzigamitse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yaciye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ivutagurika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ubutacisubirako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 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Mutima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wanje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himbarwa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n’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umukunzi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wawe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yezu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uwagukuye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mu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buja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akaguha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umwidegeeemvyo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Yasanze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waracafuye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ahita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akugira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mwiza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yoza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igicumuro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cawe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usigaye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usayangana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 Alléluia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simba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simba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alléluia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tamba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tamba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rushirizaho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kuvuga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ko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yezu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akwiye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guseeengwa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Abatamuzi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banyurwa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bemere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kwari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umukama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bamuhe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ubuzima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bwabo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baze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abugire</a:t>
            </a:r>
            <a:r>
              <a:rPr lang="fr-BE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bweranda</a:t>
            </a:r>
            <a:endParaRPr lang="fr-BE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42152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1304E9-FF77-42CD-AFF2-4DC71BAAC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788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Envoie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518ECD-2D13-6C1B-0AA4-96558C85B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4375"/>
            <a:ext cx="10515600" cy="546258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R: </a:t>
            </a:r>
            <a:r>
              <a:rPr lang="fr-BE" sz="3200" b="1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uri</a:t>
            </a:r>
            <a:r>
              <a:rPr lang="fr-BE" sz="3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b="1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mawe</a:t>
            </a:r>
            <a:r>
              <a:rPr lang="fr-BE" sz="3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b="1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ewee</a:t>
            </a:r>
            <a:r>
              <a:rPr lang="fr-BE" sz="3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maria, Uri </a:t>
            </a:r>
            <a:r>
              <a:rPr lang="fr-BE" sz="3200" b="1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mawe</a:t>
            </a:r>
            <a:r>
              <a:rPr lang="fr-BE" sz="3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b="1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nudusanire</a:t>
            </a:r>
            <a:r>
              <a:rPr lang="fr-BE" sz="3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b="1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ubuzima</a:t>
            </a:r>
            <a:r>
              <a:rPr lang="fr-BE" sz="32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(X2)</a:t>
            </a:r>
            <a:endParaRPr lang="fr-BE" sz="3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Tegw'iteka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maria (x 2),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uri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mawe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(X3)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koko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twebwe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abana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bawe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turi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kumwe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fr-BE" sz="3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 Uri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indaga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maria (X2),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uri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mawe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(X3)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koko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ni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wewe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Imana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yatwihereye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fr-BE" sz="3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Ur'imvyeyi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maria (X2),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uri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mawe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(X3)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koko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dusabire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kuri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yezu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32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kristu</a:t>
            </a:r>
            <a:r>
              <a:rPr lang="fr-BE" sz="32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 </a:t>
            </a:r>
            <a:endParaRPr lang="fr-BE" sz="32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82109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5DF98-B7BA-2226-4BBA-71F123F9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Entrée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6C1DF2-25D5-AE8C-0CDE-F7283D888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056"/>
            <a:ext cx="10515600" cy="585854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R/ Christ est vraiment ressuscité. Alléluia, alléluia! Pour nous, il a vaincu la mort Alléluia, alléluia! </a:t>
            </a:r>
            <a:endParaRPr lang="fr-BE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 Nous avons vu la pierre roulée ainsi qu’un ange nous rassurant. Christ nous précède en Galilée, ressuscité et resplendissant! /R </a:t>
            </a:r>
            <a:endParaRPr lang="fr-BE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 Heureux qui croit sans avoir vu Notre Seigneur et notre Dieu Sa paix sur nous s’est répandue, Il est vivant et glorieux </a:t>
            </a:r>
            <a:endParaRPr lang="fr-BE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fr-BE" sz="32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3. Ils étaient tristes, nos regards, Mais sa Parole nous a saisis Brûlant nos cœurs à bout d’Esprit Et ravivant notre Foi en Lui !</a:t>
            </a:r>
            <a:endParaRPr lang="fr-BE" sz="3200" dirty="0"/>
          </a:p>
        </p:txBody>
      </p:sp>
    </p:spTree>
    <p:extLst>
      <p:ext uri="{BB962C8B-B14F-4D97-AF65-F5344CB8AC3E}">
        <p14:creationId xmlns:p14="http://schemas.microsoft.com/office/powerpoint/2010/main" val="3159544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1660BB-5EDB-925A-4EAC-D74A2F97E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53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Aspersion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E87CEF-A627-2B9E-925C-CF9807F04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6836"/>
            <a:ext cx="10515600" cy="56660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J'ai vu l'eau vive jaillissant du cœur du Christ, alléluia (alléluia)</a:t>
            </a:r>
            <a:b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Tous ceux que lavent cette eau seront sauvés et chanterons</a:t>
            </a:r>
            <a:b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Alléluia (alléluia, alléluia)</a:t>
            </a:r>
            <a:endParaRPr lang="fr-B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J'ai vu la source devenir un fleuve immense, alléluia (alléluia)</a:t>
            </a:r>
            <a:b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Les fils de Dieu, rassemblés, chantaient leur joie d'être sauvés</a:t>
            </a:r>
            <a:b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Alléluia (alléluia, alléluia)</a:t>
            </a:r>
            <a:endParaRPr lang="fr-B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J'ai vu le temple désormais s'ouvrir à tous, alléluia (alléluia)</a:t>
            </a:r>
            <a:b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 Christ revient victorieux montrant la plaie de son côté</a:t>
            </a:r>
            <a:b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Alléluia (alléluia, alléluia)</a:t>
            </a:r>
            <a:endParaRPr lang="fr-B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J'ai vu le verbe nous donner la paix de Dieu, alléluia (alléluia)</a:t>
            </a:r>
            <a:b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Tous ceux qui croient en son nom seront sauvés et chanterons</a:t>
            </a:r>
            <a:b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B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Alléluia (alléluia, alléluia)</a:t>
            </a:r>
            <a:endParaRPr lang="fr-B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01681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C3B588-224C-9539-B1C0-C9CA85483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Gloria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1FAE50-68FC-D3AF-F8F5-CCECE8C81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8720"/>
            <a:ext cx="10515600" cy="613928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R/Gloire a Dieu et Paix sur la terre, aux hommes qu’il aime,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Gloire a Dieu merveille pour l’homme, ALLELUIA.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 Nous te louons, nous te louons 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Nous t’acclamons, nous t’acclamons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 Nous t’adorons, nous t’adorons 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Nous te prions, nous t’adorons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 Agneau de Dieu, agneau de Dieu 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Tu es la paix, tu es la paix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4. Tu es vivant, tu es vivant 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Tu es l’amour, tu es l’amour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5. Toi seul es saint, toi seul es grand. 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8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Tu es Seigneur, tu es vivant.</a:t>
            </a:r>
            <a:endParaRPr lang="fr-BE" sz="8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77088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91010E-355E-8A56-D062-CA9E796CA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1779"/>
          </a:xfrm>
        </p:spPr>
        <p:txBody>
          <a:bodyPr>
            <a:noAutofit/>
          </a:bodyPr>
          <a:lstStyle/>
          <a:p>
            <a:r>
              <a:rPr lang="fr-BE" sz="3600" b="1" u="sng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Méditation </a:t>
            </a:r>
            <a:br>
              <a:rPr lang="fr-BE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r-BE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1B9CB8A-3DAA-E97E-D572-A88856323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1435"/>
            <a:ext cx="10515600" cy="5216860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fr-BE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Victoire, alléluia ! Chantons, crions de joie ! Jésus Christ est sorti du tombeau. (bis) </a:t>
            </a:r>
            <a:endParaRPr lang="fr-BE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fr-BE" sz="32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R/ Galilée, Galilée, Galilée, je viens de la Galilée, Jésus m'a chargé d'annoncer à tous mes frères qu'il est ressuscité. </a:t>
            </a:r>
            <a:endParaRPr lang="fr-BE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endParaRPr lang="fr-BE" sz="32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 . Jésus, je t’aime tant, tu m’as donné la vie c'est pourquoi je veux être ton témoin. (bis) </a:t>
            </a:r>
            <a:endParaRPr lang="fr-BE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712979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81407A-A6A5-76AC-0D83-7CE1569E0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1570"/>
          </a:xfrm>
        </p:spPr>
        <p:txBody>
          <a:bodyPr>
            <a:normAutofit fontScale="90000"/>
          </a:bodyPr>
          <a:lstStyle/>
          <a:p>
            <a:r>
              <a:rPr lang="fr-BE" sz="3600" b="1" u="sng" dirty="0"/>
              <a:t>Acclamation</a:t>
            </a:r>
            <a:r>
              <a:rPr lang="fr-BE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94BA7A-3821-B4C5-5A3D-5A503A107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573"/>
            <a:ext cx="10515600" cy="506830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15000"/>
              </a:lnSpc>
              <a:spcAft>
                <a:spcPts val="800"/>
              </a:spcAft>
              <a:buAutoNum type="arabicPeriod"/>
            </a:pPr>
            <a:r>
              <a:rPr lang="fr-BE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Acclamez Dieu, toute la terre,   Servez-le dans l’allégresse, Allez à lui avec des chants de joie, Car éternel est son amour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endParaRPr lang="fr-BE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it-IT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R/ </a:t>
            </a:r>
            <a:r>
              <a:rPr lang="it-IT" sz="32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Alléluia</a:t>
            </a:r>
            <a:r>
              <a:rPr lang="it-IT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it-IT" sz="32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alléluia</a:t>
            </a:r>
            <a:r>
              <a:rPr lang="it-IT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it-IT" sz="32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Alléluia</a:t>
            </a:r>
            <a:r>
              <a:rPr lang="it-IT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it-IT" sz="32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alléluia</a:t>
            </a:r>
            <a:r>
              <a:rPr lang="it-IT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!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br>
              <a:rPr lang="it-IT" sz="32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it-IT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BE" sz="32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 Lui, le Seigneur, est notre Dieu, Nous, le troupeau de son bercail, Il nous a faits et nous sommes à lui, car éternel est son amour </a:t>
            </a:r>
            <a:endParaRPr lang="fr-BE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295455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44F19A-22DE-98F0-21DE-F2FF9AD9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u="sng" dirty="0"/>
              <a:t>Prière Universelle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F21904-A0BE-308D-69FB-136FDABFD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E" sz="1800" b="1" u="sng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sz="1800" b="1" u="sng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BE" sz="4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 christ ressuscité, exauce nous </a:t>
            </a:r>
            <a:endParaRPr lang="fr-BE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8606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5BD0A2-122D-78A6-0C6C-011EB8880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8433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Offertoire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72D107-FADF-6A42-0205-AE9B7083F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4190"/>
            <a:ext cx="10515600" cy="602381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1.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Uyu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mikate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mukama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hamwe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n’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uyu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muvinyu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nuvyakire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mukama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bivuye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k’umutima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 Aba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bavyeyi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mukama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hamwe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n’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ibi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bibondo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nubakire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mukama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bavuye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k’umutima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3. Ubu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burundi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mukama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hamwe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n’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isi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yose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buNone/>
            </a:pP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nuvyakire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mukama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bivuye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k’umutima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R’ :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akira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se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mukama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akira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ishikanwa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ryacu</a:t>
            </a:r>
            <a:endParaRPr lang="fr-BE" sz="2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 </a:t>
            </a:r>
            <a:r>
              <a:rPr lang="fr-BE" sz="2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fr-BE" sz="2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Duture</a:t>
            </a:r>
            <a:r>
              <a:rPr lang="fr-BE" sz="2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b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turashitse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duture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se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mukama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iryo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shikanwa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ryacu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nuryakire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mukama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rizanye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avana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fr-BE" sz="2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bawe</a:t>
            </a:r>
            <a:r>
              <a:rPr lang="fr-BE" sz="2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+ R</a:t>
            </a:r>
            <a:r>
              <a:rPr lang="fr-BE" sz="18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’</a:t>
            </a:r>
            <a:endParaRPr lang="fr-B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800"/>
              </a:spcAft>
            </a:pPr>
            <a:endParaRPr lang="fr-BE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04766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301B5D-EA44-7AAC-6297-97D9E82BA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9486"/>
          </a:xfrm>
        </p:spPr>
        <p:txBody>
          <a:bodyPr>
            <a:normAutofit fontScale="90000"/>
          </a:bodyPr>
          <a:lstStyle/>
          <a:p>
            <a:r>
              <a:rPr lang="fr-BE" b="1" u="sng" dirty="0"/>
              <a:t>Sanctus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D48A83-75C2-21C5-48EC-2C8BEE8AA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821" y="1253331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600" b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R/ Saint, saint, saint le seigneur, Dieu de l’univers (x2)</a:t>
            </a:r>
            <a:endParaRPr lang="fr-BE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fr-BE" sz="3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 ciel et la terre sont remplis de ta gloire (x2) </a:t>
            </a:r>
            <a:r>
              <a:rPr lang="fr-BE" sz="36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ooo</a:t>
            </a:r>
            <a:r>
              <a:rPr lang="fr-BE" sz="3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hosanna au plus haut des cieux </a:t>
            </a:r>
          </a:p>
          <a:p>
            <a:pPr marL="0" lvl="0" indent="0">
              <a:lnSpc>
                <a:spcPct val="115000"/>
              </a:lnSpc>
              <a:buNone/>
            </a:pPr>
            <a:endParaRPr lang="fr-BE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fr-BE" sz="36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2.Beni soit celui qui vient, au nom du seigneur (x2)</a:t>
            </a:r>
            <a:endParaRPr lang="fr-BE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111381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1104</Words>
  <Application>Microsoft Office PowerPoint</Application>
  <PresentationFormat>Grand écran</PresentationFormat>
  <Paragraphs>110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Aptos</vt:lpstr>
      <vt:lpstr>Aptos Display</vt:lpstr>
      <vt:lpstr>Arial</vt:lpstr>
      <vt:lpstr>Times New Roman</vt:lpstr>
      <vt:lpstr>Thème Office</vt:lpstr>
      <vt:lpstr>MESSE DE PAQUES 2025</vt:lpstr>
      <vt:lpstr>Entrée</vt:lpstr>
      <vt:lpstr>Aspersion </vt:lpstr>
      <vt:lpstr>Gloria</vt:lpstr>
      <vt:lpstr>Méditation  </vt:lpstr>
      <vt:lpstr>Acclamation </vt:lpstr>
      <vt:lpstr>Prière Universelle</vt:lpstr>
      <vt:lpstr>Offertoire</vt:lpstr>
      <vt:lpstr>Sanctus</vt:lpstr>
      <vt:lpstr>Anamnèse </vt:lpstr>
      <vt:lpstr>Notre père (Glorious) </vt:lpstr>
      <vt:lpstr>Agnus Dei</vt:lpstr>
      <vt:lpstr>Communion</vt:lpstr>
      <vt:lpstr>Action de Grace </vt:lpstr>
      <vt:lpstr>Envoie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Alex HEZAGIRA</dc:creator>
  <cp:lastModifiedBy>Joe Alex HEZAGIRA</cp:lastModifiedBy>
  <cp:revision>1</cp:revision>
  <dcterms:created xsi:type="dcterms:W3CDTF">2025-04-13T08:04:12Z</dcterms:created>
  <dcterms:modified xsi:type="dcterms:W3CDTF">2025-04-13T08:37:36Z</dcterms:modified>
</cp:coreProperties>
</file>