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7"/>
  </p:notesMasterIdLst>
  <p:sldIdLst>
    <p:sldId id="256" r:id="rId3"/>
    <p:sldId id="257" r:id="rId4"/>
    <p:sldId id="264" r:id="rId5"/>
    <p:sldId id="319" r:id="rId6"/>
    <p:sldId id="308" r:id="rId7"/>
    <p:sldId id="313" r:id="rId8"/>
    <p:sldId id="314" r:id="rId9"/>
    <p:sldId id="315" r:id="rId10"/>
    <p:sldId id="309" r:id="rId11"/>
    <p:sldId id="317" r:id="rId12"/>
    <p:sldId id="268" r:id="rId13"/>
    <p:sldId id="316" r:id="rId14"/>
    <p:sldId id="273" r:id="rId15"/>
    <p:sldId id="324" r:id="rId16"/>
    <p:sldId id="261" r:id="rId17"/>
    <p:sldId id="329" r:id="rId18"/>
    <p:sldId id="262" r:id="rId19"/>
    <p:sldId id="330" r:id="rId20"/>
    <p:sldId id="322" r:id="rId21"/>
    <p:sldId id="326" r:id="rId22"/>
    <p:sldId id="327" r:id="rId23"/>
    <p:sldId id="306" r:id="rId24"/>
    <p:sldId id="311" r:id="rId25"/>
    <p:sldId id="325" r:id="rId26"/>
  </p:sldIdLst>
  <p:sldSz cx="6858000" cy="9144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50" d="100"/>
          <a:sy n="50" d="100"/>
        </p:scale>
        <p:origin x="-1434" y="-108"/>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66"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Courtejoie" userId="1ce99cb99e2f2501" providerId="LiveId" clId="{82126C29-4EF6-47C0-B2C8-B3CCA8038570}"/>
    <pc:docChg chg="custSel addSld modSld">
      <pc:chgData name="Thomas Courtejoie" userId="1ce99cb99e2f2501" providerId="LiveId" clId="{82126C29-4EF6-47C0-B2C8-B3CCA8038570}" dt="2023-12-26T20:10:17.090" v="104" actId="20577"/>
      <pc:docMkLst>
        <pc:docMk/>
      </pc:docMkLst>
      <pc:sldChg chg="modSp mod">
        <pc:chgData name="Thomas Courtejoie" userId="1ce99cb99e2f2501" providerId="LiveId" clId="{82126C29-4EF6-47C0-B2C8-B3CCA8038570}" dt="2023-12-26T20:10:17.090" v="104" actId="20577"/>
        <pc:sldMkLst>
          <pc:docMk/>
          <pc:sldMk cId="0" sldId="280"/>
        </pc:sldMkLst>
        <pc:spChg chg="mod">
          <ac:chgData name="Thomas Courtejoie" userId="1ce99cb99e2f2501" providerId="LiveId" clId="{82126C29-4EF6-47C0-B2C8-B3CCA8038570}" dt="2023-12-26T20:10:17.090" v="104" actId="20577"/>
          <ac:spMkLst>
            <pc:docMk/>
            <pc:sldMk cId="0" sldId="280"/>
            <ac:spMk id="419" creationId="{00000000-0000-0000-0000-000000000000}"/>
          </ac:spMkLst>
        </pc:spChg>
      </pc:sldChg>
      <pc:sldChg chg="modSp mod">
        <pc:chgData name="Thomas Courtejoie" userId="1ce99cb99e2f2501" providerId="LiveId" clId="{82126C29-4EF6-47C0-B2C8-B3CCA8038570}" dt="2023-12-26T19:41:34.695" v="11" actId="20577"/>
        <pc:sldMkLst>
          <pc:docMk/>
          <pc:sldMk cId="0" sldId="285"/>
        </pc:sldMkLst>
        <pc:spChg chg="mod">
          <ac:chgData name="Thomas Courtejoie" userId="1ce99cb99e2f2501" providerId="LiveId" clId="{82126C29-4EF6-47C0-B2C8-B3CCA8038570}" dt="2023-12-26T19:41:34.695" v="11" actId="20577"/>
          <ac:spMkLst>
            <pc:docMk/>
            <pc:sldMk cId="0" sldId="285"/>
            <ac:spMk id="422" creationId="{00000000-0000-0000-0000-000000000000}"/>
          </ac:spMkLst>
        </pc:spChg>
      </pc:sldChg>
      <pc:sldChg chg="modSp mod">
        <pc:chgData name="Thomas Courtejoie" userId="1ce99cb99e2f2501" providerId="LiveId" clId="{82126C29-4EF6-47C0-B2C8-B3CCA8038570}" dt="2023-12-26T19:59:02.538" v="59" actId="20577"/>
        <pc:sldMkLst>
          <pc:docMk/>
          <pc:sldMk cId="0" sldId="302"/>
        </pc:sldMkLst>
        <pc:spChg chg="mod">
          <ac:chgData name="Thomas Courtejoie" userId="1ce99cb99e2f2501" providerId="LiveId" clId="{82126C29-4EF6-47C0-B2C8-B3CCA8038570}" dt="2023-12-26T19:59:02.538" v="59" actId="20577"/>
          <ac:spMkLst>
            <pc:docMk/>
            <pc:sldMk cId="0" sldId="302"/>
            <ac:spMk id="442" creationId="{00000000-0000-0000-0000-000000000000}"/>
          </ac:spMkLst>
        </pc:spChg>
      </pc:sldChg>
      <pc:sldChg chg="modSp mod">
        <pc:chgData name="Thomas Courtejoie" userId="1ce99cb99e2f2501" providerId="LiveId" clId="{82126C29-4EF6-47C0-B2C8-B3CCA8038570}" dt="2023-12-26T20:02:35.984" v="100" actId="20577"/>
        <pc:sldMkLst>
          <pc:docMk/>
          <pc:sldMk cId="0" sldId="303"/>
        </pc:sldMkLst>
        <pc:spChg chg="mod">
          <ac:chgData name="Thomas Courtejoie" userId="1ce99cb99e2f2501" providerId="LiveId" clId="{82126C29-4EF6-47C0-B2C8-B3CCA8038570}" dt="2023-12-26T20:02:35.984" v="100" actId="20577"/>
          <ac:spMkLst>
            <pc:docMk/>
            <pc:sldMk cId="0" sldId="303"/>
            <ac:spMk id="445" creationId="{00000000-0000-0000-0000-000000000000}"/>
          </ac:spMkLst>
        </pc:spChg>
      </pc:sldChg>
      <pc:sldChg chg="modSp mod">
        <pc:chgData name="Thomas Courtejoie" userId="1ce99cb99e2f2501" providerId="LiveId" clId="{82126C29-4EF6-47C0-B2C8-B3CCA8038570}" dt="2023-12-26T19:27:25.466" v="3" actId="255"/>
        <pc:sldMkLst>
          <pc:docMk/>
          <pc:sldMk cId="269484409" sldId="309"/>
        </pc:sldMkLst>
        <pc:spChg chg="mod">
          <ac:chgData name="Thomas Courtejoie" userId="1ce99cb99e2f2501" providerId="LiveId" clId="{82126C29-4EF6-47C0-B2C8-B3CCA8038570}" dt="2023-12-26T19:27:25.466" v="3" actId="255"/>
          <ac:spMkLst>
            <pc:docMk/>
            <pc:sldMk cId="269484409" sldId="309"/>
            <ac:spMk id="3" creationId="{35965FBA-25F5-A435-AEEE-34C162B9B3F7}"/>
          </ac:spMkLst>
        </pc:spChg>
      </pc:sldChg>
      <pc:sldChg chg="modSp mod">
        <pc:chgData name="Thomas Courtejoie" userId="1ce99cb99e2f2501" providerId="LiveId" clId="{82126C29-4EF6-47C0-B2C8-B3CCA8038570}" dt="2023-12-26T19:50:54.621" v="50" actId="5793"/>
        <pc:sldMkLst>
          <pc:docMk/>
          <pc:sldMk cId="4189880577" sldId="311"/>
        </pc:sldMkLst>
        <pc:spChg chg="mod">
          <ac:chgData name="Thomas Courtejoie" userId="1ce99cb99e2f2501" providerId="LiveId" clId="{82126C29-4EF6-47C0-B2C8-B3CCA8038570}" dt="2023-12-26T19:50:54.621" v="50" actId="5793"/>
          <ac:spMkLst>
            <pc:docMk/>
            <pc:sldMk cId="4189880577" sldId="311"/>
            <ac:spMk id="4" creationId="{A2D5C322-FE6A-37B7-481F-39F97370023B}"/>
          </ac:spMkLst>
        </pc:spChg>
      </pc:sldChg>
      <pc:sldChg chg="delSp modSp new mod">
        <pc:chgData name="Thomas Courtejoie" userId="1ce99cb99e2f2501" providerId="LiveId" clId="{82126C29-4EF6-47C0-B2C8-B3CCA8038570}" dt="2023-12-26T19:50:26.208" v="30" actId="14100"/>
        <pc:sldMkLst>
          <pc:docMk/>
          <pc:sldMk cId="2240550819" sldId="312"/>
        </pc:sldMkLst>
        <pc:spChg chg="del">
          <ac:chgData name="Thomas Courtejoie" userId="1ce99cb99e2f2501" providerId="LiveId" clId="{82126C29-4EF6-47C0-B2C8-B3CCA8038570}" dt="2023-12-26T19:49:38.051" v="13" actId="478"/>
          <ac:spMkLst>
            <pc:docMk/>
            <pc:sldMk cId="2240550819" sldId="312"/>
            <ac:spMk id="2" creationId="{3050F613-C46E-B5D0-B6E7-2F4E45EE61F3}"/>
          </ac:spMkLst>
        </pc:spChg>
        <pc:spChg chg="mod">
          <ac:chgData name="Thomas Courtejoie" userId="1ce99cb99e2f2501" providerId="LiveId" clId="{82126C29-4EF6-47C0-B2C8-B3CCA8038570}" dt="2023-12-26T19:50:26.208" v="30" actId="14100"/>
          <ac:spMkLst>
            <pc:docMk/>
            <pc:sldMk cId="2240550819" sldId="312"/>
            <ac:spMk id="3" creationId="{CED8E030-CBE9-D6C6-11D1-1A61114E30F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1"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fr-BE" sz="4400" b="0" strike="noStrike" spc="-1">
                <a:solidFill>
                  <a:srgbClr val="000000"/>
                </a:solidFill>
                <a:latin typeface="Arial"/>
              </a:rPr>
              <a:t>Cliquez pour déplacer la diapo</a:t>
            </a:r>
          </a:p>
        </p:txBody>
      </p:sp>
      <p:sp>
        <p:nvSpPr>
          <p:cNvPr id="38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BE" sz="2000" b="0" strike="noStrike" spc="-1">
                <a:solidFill>
                  <a:srgbClr val="000000"/>
                </a:solidFill>
                <a:latin typeface="Arial"/>
              </a:rPr>
              <a:t>Cliquez pour modifier le format des notes</a:t>
            </a:r>
          </a:p>
        </p:txBody>
      </p:sp>
      <p:sp>
        <p:nvSpPr>
          <p:cNvPr id="383"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BE" sz="1400" b="0" strike="noStrike" spc="-1">
                <a:solidFill>
                  <a:srgbClr val="000000"/>
                </a:solidFill>
                <a:latin typeface="Times New Roman"/>
              </a:rPr>
              <a:t>&lt;en-tête&gt;</a:t>
            </a:r>
          </a:p>
        </p:txBody>
      </p:sp>
      <p:sp>
        <p:nvSpPr>
          <p:cNvPr id="384"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indent="0" algn="r">
              <a:buNone/>
              <a:defRPr lang="fr-BE" sz="1400" b="0" strike="noStrike" spc="-1">
                <a:solidFill>
                  <a:srgbClr val="000000"/>
                </a:solidFill>
                <a:latin typeface="Times New Roman"/>
              </a:defRPr>
            </a:lvl1pPr>
          </a:lstStyle>
          <a:p>
            <a:pPr indent="0" algn="r">
              <a:buNone/>
            </a:pPr>
            <a:r>
              <a:rPr lang="fr-BE" sz="1400" b="0" strike="noStrike" spc="-1">
                <a:solidFill>
                  <a:srgbClr val="000000"/>
                </a:solidFill>
                <a:latin typeface="Times New Roman"/>
              </a:rPr>
              <a:t>&lt;date/heure&gt;</a:t>
            </a:r>
          </a:p>
        </p:txBody>
      </p:sp>
      <p:sp>
        <p:nvSpPr>
          <p:cNvPr id="385"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indent="0">
              <a:buNone/>
              <a:defRPr lang="fr-BE" sz="1400" b="0" strike="noStrike" spc="-1">
                <a:solidFill>
                  <a:srgbClr val="000000"/>
                </a:solidFill>
                <a:latin typeface="Times New Roman"/>
              </a:defRPr>
            </a:lvl1pPr>
          </a:lstStyle>
          <a:p>
            <a:pPr indent="0">
              <a:buNone/>
            </a:pPr>
            <a:r>
              <a:rPr lang="fr-BE" sz="1400" b="0" strike="noStrike" spc="-1">
                <a:solidFill>
                  <a:srgbClr val="000000"/>
                </a:solidFill>
                <a:latin typeface="Times New Roman"/>
              </a:rPr>
              <a:t>&lt;pied de page&gt;</a:t>
            </a:r>
          </a:p>
        </p:txBody>
      </p:sp>
      <p:sp>
        <p:nvSpPr>
          <p:cNvPr id="386"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indent="0" algn="r">
              <a:buNone/>
              <a:defRPr lang="fr-BE" sz="1400" b="0" strike="noStrike" spc="-1">
                <a:solidFill>
                  <a:srgbClr val="000000"/>
                </a:solidFill>
                <a:latin typeface="Times New Roman"/>
              </a:defRPr>
            </a:lvl1pPr>
          </a:lstStyle>
          <a:p>
            <a:pPr indent="0" algn="r">
              <a:buNone/>
            </a:pPr>
            <a:fld id="{99F740AD-798F-43B2-AB08-A7AB58A758A9}" type="slidenum">
              <a:rPr lang="fr-BE" sz="1400" b="0" strike="noStrike" spc="-1">
                <a:solidFill>
                  <a:srgbClr val="000000"/>
                </a:solidFill>
                <a:latin typeface="Times New Roman"/>
              </a:rPr>
              <a:pPr indent="0" algn="r">
                <a:buNone/>
              </a:pPr>
              <a:t>‹N°›</a:t>
            </a:fld>
            <a:endParaRPr lang="fr-BE"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 name="PlaceHolder 1"/>
          <p:cNvSpPr>
            <a:spLocks noGrp="1" noRot="1" noChangeAspect="1"/>
          </p:cNvSpPr>
          <p:nvPr>
            <p:ph type="sldImg"/>
          </p:nvPr>
        </p:nvSpPr>
        <p:spPr>
          <a:xfrm>
            <a:off x="2143125" y="695325"/>
            <a:ext cx="2571750" cy="3429000"/>
          </a:xfrm>
          <a:prstGeom prst="rect">
            <a:avLst/>
          </a:prstGeom>
          <a:ln w="0">
            <a:noFill/>
          </a:ln>
        </p:spPr>
      </p:sp>
      <p:sp>
        <p:nvSpPr>
          <p:cNvPr id="453" name="Rectangle 452"/>
          <p:cNvSpPr/>
          <p:nvPr/>
        </p:nvSpPr>
        <p:spPr>
          <a:xfrm>
            <a:off x="685800" y="4343400"/>
            <a:ext cx="5486040" cy="4114440"/>
          </a:xfrm>
          <a:prstGeom prst="rect">
            <a:avLst/>
          </a:prstGeom>
          <a:noFill/>
          <a:ln w="0">
            <a:noFill/>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nSpc>
                <a:spcPct val="100000"/>
              </a:lnSpc>
            </a:pPr>
            <a:endParaRPr lang="fr-BE" sz="1800" b="0" strike="noStrike" spc="-1">
              <a:solidFill>
                <a:srgbClr val="000000"/>
              </a:solidFill>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 name="PlaceHolder 1"/>
          <p:cNvSpPr>
            <a:spLocks noGrp="1" noRot="1" noChangeAspect="1"/>
          </p:cNvSpPr>
          <p:nvPr>
            <p:ph type="sldImg"/>
          </p:nvPr>
        </p:nvSpPr>
        <p:spPr>
          <a:xfrm>
            <a:off x="2143125" y="695325"/>
            <a:ext cx="2571750" cy="3429000"/>
          </a:xfrm>
          <a:prstGeom prst="rect">
            <a:avLst/>
          </a:prstGeom>
          <a:ln w="0">
            <a:noFill/>
          </a:ln>
        </p:spPr>
      </p:sp>
      <p:sp>
        <p:nvSpPr>
          <p:cNvPr id="462" name="Rectangle 461"/>
          <p:cNvSpPr/>
          <p:nvPr/>
        </p:nvSpPr>
        <p:spPr>
          <a:xfrm>
            <a:off x="685800" y="4343400"/>
            <a:ext cx="5486040" cy="4114440"/>
          </a:xfrm>
          <a:prstGeom prst="rect">
            <a:avLst/>
          </a:prstGeom>
          <a:noFill/>
          <a:ln w="0">
            <a:noFill/>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nSpc>
                <a:spcPct val="100000"/>
              </a:lnSpc>
            </a:pPr>
            <a:endParaRPr lang="fr-BE" sz="1800" b="0" strike="noStrike" spc="-1">
              <a:solidFill>
                <a:srgbClr val="000000"/>
              </a:solid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24" name="PlaceHolder 2"/>
          <p:cNvSpPr>
            <a:spLocks noGrp="1"/>
          </p:cNvSpPr>
          <p:nvPr>
            <p:ph/>
          </p:nvPr>
        </p:nvSpPr>
        <p:spPr>
          <a:xfrm>
            <a:off x="342720" y="21394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25" name="PlaceHolder 3"/>
          <p:cNvSpPr>
            <a:spLocks noGrp="1"/>
          </p:cNvSpPr>
          <p:nvPr>
            <p:ph/>
          </p:nvPr>
        </p:nvSpPr>
        <p:spPr>
          <a:xfrm>
            <a:off x="342720" y="49096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27"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28"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29" name="PlaceHolder 4"/>
          <p:cNvSpPr>
            <a:spLocks noGrp="1"/>
          </p:cNvSpPr>
          <p:nvPr>
            <p:ph/>
          </p:nvPr>
        </p:nvSpPr>
        <p:spPr>
          <a:xfrm>
            <a:off x="3427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0" name="PlaceHolder 5"/>
          <p:cNvSpPr>
            <a:spLocks noGrp="1"/>
          </p:cNvSpPr>
          <p:nvPr>
            <p:ph/>
          </p:nvPr>
        </p:nvSpPr>
        <p:spPr>
          <a:xfrm>
            <a:off x="35053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32" name="PlaceHolder 2"/>
          <p:cNvSpPr>
            <a:spLocks noGrp="1"/>
          </p:cNvSpPr>
          <p:nvPr>
            <p:ph/>
          </p:nvPr>
        </p:nvSpPr>
        <p:spPr>
          <a:xfrm>
            <a:off x="34272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3" name="PlaceHolder 3"/>
          <p:cNvSpPr>
            <a:spLocks noGrp="1"/>
          </p:cNvSpPr>
          <p:nvPr>
            <p:ph/>
          </p:nvPr>
        </p:nvSpPr>
        <p:spPr>
          <a:xfrm>
            <a:off x="242964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4" name="PlaceHolder 4"/>
          <p:cNvSpPr>
            <a:spLocks noGrp="1"/>
          </p:cNvSpPr>
          <p:nvPr>
            <p:ph/>
          </p:nvPr>
        </p:nvSpPr>
        <p:spPr>
          <a:xfrm>
            <a:off x="451656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5" name="PlaceHolder 5"/>
          <p:cNvSpPr>
            <a:spLocks noGrp="1"/>
          </p:cNvSpPr>
          <p:nvPr>
            <p:ph/>
          </p:nvPr>
        </p:nvSpPr>
        <p:spPr>
          <a:xfrm>
            <a:off x="34272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6" name="PlaceHolder 6"/>
          <p:cNvSpPr>
            <a:spLocks noGrp="1"/>
          </p:cNvSpPr>
          <p:nvPr>
            <p:ph/>
          </p:nvPr>
        </p:nvSpPr>
        <p:spPr>
          <a:xfrm>
            <a:off x="242964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37" name="PlaceHolder 7"/>
          <p:cNvSpPr>
            <a:spLocks noGrp="1"/>
          </p:cNvSpPr>
          <p:nvPr>
            <p:ph/>
          </p:nvPr>
        </p:nvSpPr>
        <p:spPr>
          <a:xfrm>
            <a:off x="451656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41" name="PlaceHolder 2"/>
          <p:cNvSpPr>
            <a:spLocks noGrp="1"/>
          </p:cNvSpPr>
          <p:nvPr>
            <p:ph type="subTitle"/>
          </p:nvPr>
        </p:nvSpPr>
        <p:spPr>
          <a:xfrm>
            <a:off x="342720" y="2139480"/>
            <a:ext cx="6171840" cy="5302800"/>
          </a:xfrm>
          <a:prstGeom prst="rect">
            <a:avLst/>
          </a:prstGeom>
          <a:noFill/>
          <a:ln w="0">
            <a:noFill/>
          </a:ln>
        </p:spPr>
        <p:txBody>
          <a:bodyPr lIns="0" tIns="0" rIns="0" bIns="0" anchor="ctr">
            <a:noAutofit/>
          </a:bodyPr>
          <a:lstStyle/>
          <a:p>
            <a:pPr indent="0" algn="ctr">
              <a:buNone/>
            </a:pPr>
            <a:endParaRPr lang="fr-BE" sz="3200" b="0" strike="noStrike" spc="-1">
              <a:solidFill>
                <a:srgbClr val="FFFFFF"/>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43" name="PlaceHolder 2"/>
          <p:cNvSpPr>
            <a:spLocks noGrp="1"/>
          </p:cNvSpPr>
          <p:nvPr>
            <p:ph/>
          </p:nvPr>
        </p:nvSpPr>
        <p:spPr>
          <a:xfrm>
            <a:off x="342720" y="2139480"/>
            <a:ext cx="617184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45" name="PlaceHolder 2"/>
          <p:cNvSpPr>
            <a:spLocks noGrp="1"/>
          </p:cNvSpPr>
          <p:nvPr>
            <p:ph/>
          </p:nvPr>
        </p:nvSpPr>
        <p:spPr>
          <a:xfrm>
            <a:off x="3427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46" name="PlaceHolder 3"/>
          <p:cNvSpPr>
            <a:spLocks noGrp="1"/>
          </p:cNvSpPr>
          <p:nvPr>
            <p:ph/>
          </p:nvPr>
        </p:nvSpPr>
        <p:spPr>
          <a:xfrm>
            <a:off x="35053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42720" y="364680"/>
            <a:ext cx="6171840" cy="7076880"/>
          </a:xfrm>
          <a:prstGeom prst="rect">
            <a:avLst/>
          </a:prstGeom>
          <a:noFill/>
          <a:ln w="0">
            <a:noFill/>
          </a:ln>
        </p:spPr>
        <p:txBody>
          <a:bodyPr lIns="0" tIns="0" rIns="0" bIns="0" anchor="ctr">
            <a:noAutofit/>
          </a:bodyPr>
          <a:lstStyle/>
          <a:p>
            <a:pPr algn="ctr"/>
            <a:endParaRPr lang="fr-BE" sz="3200" b="0" strike="noStrike" spc="-1">
              <a:solidFill>
                <a:srgbClr val="FFFFFF"/>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50"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51" name="PlaceHolder 3"/>
          <p:cNvSpPr>
            <a:spLocks noGrp="1"/>
          </p:cNvSpPr>
          <p:nvPr>
            <p:ph/>
          </p:nvPr>
        </p:nvSpPr>
        <p:spPr>
          <a:xfrm>
            <a:off x="35053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52" name="PlaceHolder 4"/>
          <p:cNvSpPr>
            <a:spLocks noGrp="1"/>
          </p:cNvSpPr>
          <p:nvPr>
            <p:ph/>
          </p:nvPr>
        </p:nvSpPr>
        <p:spPr>
          <a:xfrm>
            <a:off x="3427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3" name="PlaceHolder 2"/>
          <p:cNvSpPr>
            <a:spLocks noGrp="1"/>
          </p:cNvSpPr>
          <p:nvPr>
            <p:ph type="subTitle"/>
          </p:nvPr>
        </p:nvSpPr>
        <p:spPr>
          <a:xfrm>
            <a:off x="342720" y="2139480"/>
            <a:ext cx="6171840" cy="5302800"/>
          </a:xfrm>
          <a:prstGeom prst="rect">
            <a:avLst/>
          </a:prstGeom>
          <a:noFill/>
          <a:ln w="0">
            <a:noFill/>
          </a:ln>
        </p:spPr>
        <p:txBody>
          <a:bodyPr lIns="0" tIns="0" rIns="0" bIns="0" anchor="ctr">
            <a:noAutofit/>
          </a:bodyPr>
          <a:lstStyle/>
          <a:p>
            <a:pPr indent="0" algn="ctr">
              <a:buNone/>
            </a:pPr>
            <a:endParaRPr lang="fr-BE" sz="3200" b="0" strike="noStrike" spc="-1">
              <a:solidFill>
                <a:srgbClr val="FFFFFF"/>
              </a:solid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54" name="PlaceHolder 2"/>
          <p:cNvSpPr>
            <a:spLocks noGrp="1"/>
          </p:cNvSpPr>
          <p:nvPr>
            <p:ph/>
          </p:nvPr>
        </p:nvSpPr>
        <p:spPr>
          <a:xfrm>
            <a:off x="3427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55"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56" name="PlaceHolder 4"/>
          <p:cNvSpPr>
            <a:spLocks noGrp="1"/>
          </p:cNvSpPr>
          <p:nvPr>
            <p:ph/>
          </p:nvPr>
        </p:nvSpPr>
        <p:spPr>
          <a:xfrm>
            <a:off x="35053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58"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59"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60" name="PlaceHolder 4"/>
          <p:cNvSpPr>
            <a:spLocks noGrp="1"/>
          </p:cNvSpPr>
          <p:nvPr>
            <p:ph/>
          </p:nvPr>
        </p:nvSpPr>
        <p:spPr>
          <a:xfrm>
            <a:off x="342720" y="49096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62" name="PlaceHolder 2"/>
          <p:cNvSpPr>
            <a:spLocks noGrp="1"/>
          </p:cNvSpPr>
          <p:nvPr>
            <p:ph/>
          </p:nvPr>
        </p:nvSpPr>
        <p:spPr>
          <a:xfrm>
            <a:off x="342720" y="21394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63" name="PlaceHolder 3"/>
          <p:cNvSpPr>
            <a:spLocks noGrp="1"/>
          </p:cNvSpPr>
          <p:nvPr>
            <p:ph/>
          </p:nvPr>
        </p:nvSpPr>
        <p:spPr>
          <a:xfrm>
            <a:off x="342720" y="49096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65"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66"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67" name="PlaceHolder 4"/>
          <p:cNvSpPr>
            <a:spLocks noGrp="1"/>
          </p:cNvSpPr>
          <p:nvPr>
            <p:ph/>
          </p:nvPr>
        </p:nvSpPr>
        <p:spPr>
          <a:xfrm>
            <a:off x="3427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68" name="PlaceHolder 5"/>
          <p:cNvSpPr>
            <a:spLocks noGrp="1"/>
          </p:cNvSpPr>
          <p:nvPr>
            <p:ph/>
          </p:nvPr>
        </p:nvSpPr>
        <p:spPr>
          <a:xfrm>
            <a:off x="35053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70" name="PlaceHolder 2"/>
          <p:cNvSpPr>
            <a:spLocks noGrp="1"/>
          </p:cNvSpPr>
          <p:nvPr>
            <p:ph/>
          </p:nvPr>
        </p:nvSpPr>
        <p:spPr>
          <a:xfrm>
            <a:off x="34272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71" name="PlaceHolder 3"/>
          <p:cNvSpPr>
            <a:spLocks noGrp="1"/>
          </p:cNvSpPr>
          <p:nvPr>
            <p:ph/>
          </p:nvPr>
        </p:nvSpPr>
        <p:spPr>
          <a:xfrm>
            <a:off x="242964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72" name="PlaceHolder 4"/>
          <p:cNvSpPr>
            <a:spLocks noGrp="1"/>
          </p:cNvSpPr>
          <p:nvPr>
            <p:ph/>
          </p:nvPr>
        </p:nvSpPr>
        <p:spPr>
          <a:xfrm>
            <a:off x="4516560" y="21394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73" name="PlaceHolder 5"/>
          <p:cNvSpPr>
            <a:spLocks noGrp="1"/>
          </p:cNvSpPr>
          <p:nvPr>
            <p:ph/>
          </p:nvPr>
        </p:nvSpPr>
        <p:spPr>
          <a:xfrm>
            <a:off x="34272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74" name="PlaceHolder 6"/>
          <p:cNvSpPr>
            <a:spLocks noGrp="1"/>
          </p:cNvSpPr>
          <p:nvPr>
            <p:ph/>
          </p:nvPr>
        </p:nvSpPr>
        <p:spPr>
          <a:xfrm>
            <a:off x="242964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75" name="PlaceHolder 7"/>
          <p:cNvSpPr>
            <a:spLocks noGrp="1"/>
          </p:cNvSpPr>
          <p:nvPr>
            <p:ph/>
          </p:nvPr>
        </p:nvSpPr>
        <p:spPr>
          <a:xfrm>
            <a:off x="4516560" y="4909680"/>
            <a:ext cx="198720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5" name="PlaceHolder 2"/>
          <p:cNvSpPr>
            <a:spLocks noGrp="1"/>
          </p:cNvSpPr>
          <p:nvPr>
            <p:ph/>
          </p:nvPr>
        </p:nvSpPr>
        <p:spPr>
          <a:xfrm>
            <a:off x="342720" y="2139480"/>
            <a:ext cx="617184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7" name="PlaceHolder 2"/>
          <p:cNvSpPr>
            <a:spLocks noGrp="1"/>
          </p:cNvSpPr>
          <p:nvPr>
            <p:ph/>
          </p:nvPr>
        </p:nvSpPr>
        <p:spPr>
          <a:xfrm>
            <a:off x="3427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8" name="PlaceHolder 3"/>
          <p:cNvSpPr>
            <a:spLocks noGrp="1"/>
          </p:cNvSpPr>
          <p:nvPr>
            <p:ph/>
          </p:nvPr>
        </p:nvSpPr>
        <p:spPr>
          <a:xfrm>
            <a:off x="35053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42720" y="364680"/>
            <a:ext cx="6171840" cy="7076880"/>
          </a:xfrm>
          <a:prstGeom prst="rect">
            <a:avLst/>
          </a:prstGeom>
          <a:noFill/>
          <a:ln w="0">
            <a:noFill/>
          </a:ln>
        </p:spPr>
        <p:txBody>
          <a:bodyPr lIns="0" tIns="0" rIns="0" bIns="0" anchor="ctr">
            <a:noAutofit/>
          </a:bodyPr>
          <a:lstStyle/>
          <a:p>
            <a:pPr algn="ctr"/>
            <a:endParaRPr lang="fr-BE" sz="3200" b="0" strike="noStrike" spc="-1">
              <a:solidFill>
                <a:srgbClr val="FFFFFF"/>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12"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13" name="PlaceHolder 3"/>
          <p:cNvSpPr>
            <a:spLocks noGrp="1"/>
          </p:cNvSpPr>
          <p:nvPr>
            <p:ph/>
          </p:nvPr>
        </p:nvSpPr>
        <p:spPr>
          <a:xfrm>
            <a:off x="35053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14" name="PlaceHolder 4"/>
          <p:cNvSpPr>
            <a:spLocks noGrp="1"/>
          </p:cNvSpPr>
          <p:nvPr>
            <p:ph/>
          </p:nvPr>
        </p:nvSpPr>
        <p:spPr>
          <a:xfrm>
            <a:off x="3427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16" name="PlaceHolder 2"/>
          <p:cNvSpPr>
            <a:spLocks noGrp="1"/>
          </p:cNvSpPr>
          <p:nvPr>
            <p:ph/>
          </p:nvPr>
        </p:nvSpPr>
        <p:spPr>
          <a:xfrm>
            <a:off x="342720" y="2139480"/>
            <a:ext cx="3011760" cy="530280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17"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18" name="PlaceHolder 4"/>
          <p:cNvSpPr>
            <a:spLocks noGrp="1"/>
          </p:cNvSpPr>
          <p:nvPr>
            <p:ph/>
          </p:nvPr>
        </p:nvSpPr>
        <p:spPr>
          <a:xfrm>
            <a:off x="3505320" y="49096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endParaRPr lang="fr-BE" sz="4400" b="0" strike="noStrike" spc="-1">
              <a:solidFill>
                <a:srgbClr val="FFFFFF"/>
              </a:solidFill>
              <a:latin typeface="Arial"/>
            </a:endParaRPr>
          </a:p>
        </p:txBody>
      </p:sp>
      <p:sp>
        <p:nvSpPr>
          <p:cNvPr id="20" name="PlaceHolder 2"/>
          <p:cNvSpPr>
            <a:spLocks noGrp="1"/>
          </p:cNvSpPr>
          <p:nvPr>
            <p:ph/>
          </p:nvPr>
        </p:nvSpPr>
        <p:spPr>
          <a:xfrm>
            <a:off x="3427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21" name="PlaceHolder 3"/>
          <p:cNvSpPr>
            <a:spLocks noGrp="1"/>
          </p:cNvSpPr>
          <p:nvPr>
            <p:ph/>
          </p:nvPr>
        </p:nvSpPr>
        <p:spPr>
          <a:xfrm>
            <a:off x="3505320" y="2139480"/>
            <a:ext cx="301176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
        <p:nvSpPr>
          <p:cNvPr id="22" name="PlaceHolder 4"/>
          <p:cNvSpPr>
            <a:spLocks noGrp="1"/>
          </p:cNvSpPr>
          <p:nvPr>
            <p:ph/>
          </p:nvPr>
        </p:nvSpPr>
        <p:spPr>
          <a:xfrm>
            <a:off x="342720" y="4909680"/>
            <a:ext cx="6171840" cy="2529360"/>
          </a:xfrm>
          <a:prstGeom prst="rect">
            <a:avLst/>
          </a:prstGeom>
          <a:noFill/>
          <a:ln w="0">
            <a:noFill/>
          </a:ln>
        </p:spPr>
        <p:txBody>
          <a:bodyPr lIns="0" tIns="0" rIns="0" bIns="0" anchor="t">
            <a:normAutofit/>
          </a:bodyPr>
          <a:lstStyle/>
          <a:p>
            <a:pPr indent="0">
              <a:spcBef>
                <a:spcPts val="1417"/>
              </a:spcBef>
              <a:buNone/>
            </a:pPr>
            <a:endParaRPr lang="fr-BE" sz="3200" b="0" strike="noStrike" spc="-1">
              <a:solidFill>
                <a:srgbClr val="FFFFFF"/>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r>
              <a:rPr lang="fr-BE" sz="4400" b="0" strike="noStrike" spc="-1">
                <a:solidFill>
                  <a:srgbClr val="FFFFFF"/>
                </a:solidFill>
                <a:latin typeface="Arial"/>
              </a:rPr>
              <a:t>Cliquez pour éditer le format du texte-titre</a:t>
            </a:r>
          </a:p>
        </p:txBody>
      </p:sp>
      <p:sp>
        <p:nvSpPr>
          <p:cNvPr id="3" name="PlaceHolder 2"/>
          <p:cNvSpPr>
            <a:spLocks noGrp="1"/>
          </p:cNvSpPr>
          <p:nvPr>
            <p:ph type="body"/>
          </p:nvPr>
        </p:nvSpPr>
        <p:spPr>
          <a:xfrm>
            <a:off x="342720" y="2139480"/>
            <a:ext cx="6171840" cy="530280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BE" sz="3200" b="0" strike="noStrike" spc="-1">
                <a:solidFill>
                  <a:srgbClr val="FFFFFF"/>
                </a:solidFill>
                <a:latin typeface="Arial"/>
              </a:rPr>
              <a:t>Cliquez pour éditer le format du plan de texte</a:t>
            </a:r>
          </a:p>
          <a:p>
            <a:pPr marL="864000" lvl="1" indent="-324000">
              <a:spcBef>
                <a:spcPts val="1134"/>
              </a:spcBef>
              <a:buClr>
                <a:srgbClr val="FFFFFF"/>
              </a:buClr>
              <a:buSzPct val="75000"/>
              <a:buFont typeface="Symbol" charset="2"/>
              <a:buChar char=""/>
            </a:pPr>
            <a:r>
              <a:rPr lang="fr-BE" sz="2800" b="0" strike="noStrike" spc="-1">
                <a:solidFill>
                  <a:srgbClr val="FFFFFF"/>
                </a:solidFill>
                <a:latin typeface="Arial"/>
              </a:rPr>
              <a:t>Second niveau de plan</a:t>
            </a:r>
          </a:p>
          <a:p>
            <a:pPr marL="1296000" lvl="2" indent="-288000">
              <a:spcBef>
                <a:spcPts val="850"/>
              </a:spcBef>
              <a:buClr>
                <a:srgbClr val="FFFFFF"/>
              </a:buClr>
              <a:buSzPct val="45000"/>
              <a:buFont typeface="Wingdings" charset="2"/>
              <a:buChar char=""/>
            </a:pPr>
            <a:r>
              <a:rPr lang="fr-BE" sz="2400" b="0" strike="noStrike" spc="-1">
                <a:solidFill>
                  <a:srgbClr val="FFFFFF"/>
                </a:solidFill>
                <a:latin typeface="Arial"/>
              </a:rPr>
              <a:t>Troisième niveau de plan</a:t>
            </a:r>
          </a:p>
          <a:p>
            <a:pPr marL="1728000" lvl="3" indent="-216000">
              <a:spcBef>
                <a:spcPts val="567"/>
              </a:spcBef>
              <a:buClr>
                <a:srgbClr val="FFFFFF"/>
              </a:buClr>
              <a:buSzPct val="75000"/>
              <a:buFont typeface="Symbol" charset="2"/>
              <a:buChar char=""/>
            </a:pPr>
            <a:r>
              <a:rPr lang="fr-BE" sz="2000" b="0" strike="noStrike" spc="-1">
                <a:solidFill>
                  <a:srgbClr val="FFFFFF"/>
                </a:solidFill>
                <a:latin typeface="Arial"/>
              </a:rPr>
              <a:t>Quatrième niveau de plan</a:t>
            </a:r>
          </a:p>
          <a:p>
            <a:pPr marL="2160000" lvl="4" indent="-216000">
              <a:spcBef>
                <a:spcPts val="283"/>
              </a:spcBef>
              <a:buClr>
                <a:srgbClr val="FFFFFF"/>
              </a:buClr>
              <a:buSzPct val="45000"/>
              <a:buFont typeface="Wingdings" charset="2"/>
              <a:buChar char=""/>
            </a:pPr>
            <a:r>
              <a:rPr lang="fr-BE" sz="2000" b="0" strike="noStrike" spc="-1">
                <a:solidFill>
                  <a:srgbClr val="FFFFFF"/>
                </a:solidFill>
                <a:latin typeface="Arial"/>
              </a:rPr>
              <a:t>Cinquième niveau de plan</a:t>
            </a:r>
          </a:p>
          <a:p>
            <a:pPr marL="2592000" lvl="5" indent="-216000">
              <a:spcBef>
                <a:spcPts val="283"/>
              </a:spcBef>
              <a:buClr>
                <a:srgbClr val="FFFFFF"/>
              </a:buClr>
              <a:buSzPct val="45000"/>
              <a:buFont typeface="Wingdings" charset="2"/>
              <a:buChar char=""/>
            </a:pPr>
            <a:r>
              <a:rPr lang="fr-BE" sz="2000" b="0" strike="noStrike" spc="-1">
                <a:solidFill>
                  <a:srgbClr val="FFFFFF"/>
                </a:solidFill>
                <a:latin typeface="Arial"/>
              </a:rPr>
              <a:t>Sixième niveau de plan</a:t>
            </a:r>
          </a:p>
          <a:p>
            <a:pPr marL="3024000" lvl="6" indent="-216000">
              <a:spcBef>
                <a:spcPts val="283"/>
              </a:spcBef>
              <a:buClr>
                <a:srgbClr val="FFFFFF"/>
              </a:buClr>
              <a:buSzPct val="45000"/>
              <a:buFont typeface="Wingdings" charset="2"/>
              <a:buChar char=""/>
            </a:pPr>
            <a:r>
              <a:rPr lang="fr-BE" sz="2000" b="0" strike="noStrike" spc="-1">
                <a:solidFill>
                  <a:srgbClr val="FFFFFF"/>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42720" y="364680"/>
            <a:ext cx="6171840" cy="1526400"/>
          </a:xfrm>
          <a:prstGeom prst="rect">
            <a:avLst/>
          </a:prstGeom>
          <a:noFill/>
          <a:ln w="0">
            <a:noFill/>
          </a:ln>
        </p:spPr>
        <p:txBody>
          <a:bodyPr lIns="0" tIns="0" rIns="0" bIns="0" anchor="ctr">
            <a:noAutofit/>
          </a:bodyPr>
          <a:lstStyle/>
          <a:p>
            <a:pPr indent="0" algn="ctr">
              <a:buNone/>
            </a:pPr>
            <a:r>
              <a:rPr lang="fr-BE" sz="4400" b="0" strike="noStrike" spc="-1">
                <a:solidFill>
                  <a:srgbClr val="FFFFFF"/>
                </a:solidFill>
                <a:latin typeface="Arial"/>
              </a:rPr>
              <a:t>Cliquez pour éditer le format du texte-titre</a:t>
            </a:r>
          </a:p>
        </p:txBody>
      </p:sp>
      <p:sp>
        <p:nvSpPr>
          <p:cNvPr id="39" name="PlaceHolder 2"/>
          <p:cNvSpPr>
            <a:spLocks noGrp="1"/>
          </p:cNvSpPr>
          <p:nvPr>
            <p:ph type="body"/>
          </p:nvPr>
        </p:nvSpPr>
        <p:spPr>
          <a:xfrm>
            <a:off x="342720" y="2139480"/>
            <a:ext cx="6171840" cy="5302800"/>
          </a:xfrm>
          <a:prstGeom prst="rect">
            <a:avLst/>
          </a:prstGeom>
          <a:noFill/>
          <a:ln w="0">
            <a:noFill/>
          </a:ln>
        </p:spPr>
        <p:txBody>
          <a:bodyPr lIns="0" tIns="0" rIns="0" bIns="0" anchor="t">
            <a:normAutofit/>
          </a:bodyPr>
          <a:lstStyle/>
          <a:p>
            <a:pPr marL="432000" indent="-324000">
              <a:spcBef>
                <a:spcPts val="1417"/>
              </a:spcBef>
              <a:buClr>
                <a:srgbClr val="FFFFFF"/>
              </a:buClr>
              <a:buSzPct val="45000"/>
              <a:buFont typeface="Wingdings" charset="2"/>
              <a:buChar char=""/>
            </a:pPr>
            <a:r>
              <a:rPr lang="fr-BE" sz="3200" b="0" strike="noStrike" spc="-1">
                <a:solidFill>
                  <a:srgbClr val="FFFFFF"/>
                </a:solidFill>
                <a:latin typeface="Arial"/>
              </a:rPr>
              <a:t>Cliquez pour éditer le format du plan de texte</a:t>
            </a:r>
          </a:p>
          <a:p>
            <a:pPr marL="864000" lvl="1" indent="-324000">
              <a:spcBef>
                <a:spcPts val="1134"/>
              </a:spcBef>
              <a:buClr>
                <a:srgbClr val="FFFFFF"/>
              </a:buClr>
              <a:buSzPct val="75000"/>
              <a:buFont typeface="Symbol" charset="2"/>
              <a:buChar char=""/>
            </a:pPr>
            <a:r>
              <a:rPr lang="fr-BE" sz="2800" b="0" strike="noStrike" spc="-1">
                <a:solidFill>
                  <a:srgbClr val="FFFFFF"/>
                </a:solidFill>
                <a:latin typeface="Arial"/>
              </a:rPr>
              <a:t>Second niveau de plan</a:t>
            </a:r>
          </a:p>
          <a:p>
            <a:pPr marL="1296000" lvl="2" indent="-288000">
              <a:spcBef>
                <a:spcPts val="850"/>
              </a:spcBef>
              <a:buClr>
                <a:srgbClr val="FFFFFF"/>
              </a:buClr>
              <a:buSzPct val="45000"/>
              <a:buFont typeface="Wingdings" charset="2"/>
              <a:buChar char=""/>
            </a:pPr>
            <a:r>
              <a:rPr lang="fr-BE" sz="2400" b="0" strike="noStrike" spc="-1">
                <a:solidFill>
                  <a:srgbClr val="FFFFFF"/>
                </a:solidFill>
                <a:latin typeface="Arial"/>
              </a:rPr>
              <a:t>Troisième niveau de plan</a:t>
            </a:r>
          </a:p>
          <a:p>
            <a:pPr marL="1728000" lvl="3" indent="-216000">
              <a:spcBef>
                <a:spcPts val="567"/>
              </a:spcBef>
              <a:buClr>
                <a:srgbClr val="FFFFFF"/>
              </a:buClr>
              <a:buSzPct val="75000"/>
              <a:buFont typeface="Symbol" charset="2"/>
              <a:buChar char=""/>
            </a:pPr>
            <a:r>
              <a:rPr lang="fr-BE" sz="2000" b="0" strike="noStrike" spc="-1">
                <a:solidFill>
                  <a:srgbClr val="FFFFFF"/>
                </a:solidFill>
                <a:latin typeface="Arial"/>
              </a:rPr>
              <a:t>Quatrième niveau de plan</a:t>
            </a:r>
          </a:p>
          <a:p>
            <a:pPr marL="2160000" lvl="4" indent="-216000">
              <a:spcBef>
                <a:spcPts val="283"/>
              </a:spcBef>
              <a:buClr>
                <a:srgbClr val="FFFFFF"/>
              </a:buClr>
              <a:buSzPct val="45000"/>
              <a:buFont typeface="Wingdings" charset="2"/>
              <a:buChar char=""/>
            </a:pPr>
            <a:r>
              <a:rPr lang="fr-BE" sz="2000" b="0" strike="noStrike" spc="-1">
                <a:solidFill>
                  <a:srgbClr val="FFFFFF"/>
                </a:solidFill>
                <a:latin typeface="Arial"/>
              </a:rPr>
              <a:t>Cinquième niveau de plan</a:t>
            </a:r>
          </a:p>
          <a:p>
            <a:pPr marL="2592000" lvl="5" indent="-216000">
              <a:spcBef>
                <a:spcPts val="283"/>
              </a:spcBef>
              <a:buClr>
                <a:srgbClr val="FFFFFF"/>
              </a:buClr>
              <a:buSzPct val="45000"/>
              <a:buFont typeface="Wingdings" charset="2"/>
              <a:buChar char=""/>
            </a:pPr>
            <a:r>
              <a:rPr lang="fr-BE" sz="2000" b="0" strike="noStrike" spc="-1">
                <a:solidFill>
                  <a:srgbClr val="FFFFFF"/>
                </a:solidFill>
                <a:latin typeface="Arial"/>
              </a:rPr>
              <a:t>Sixième niveau de plan</a:t>
            </a:r>
          </a:p>
          <a:p>
            <a:pPr marL="3024000" lvl="6" indent="-216000">
              <a:spcBef>
                <a:spcPts val="283"/>
              </a:spcBef>
              <a:buClr>
                <a:srgbClr val="FFFFFF"/>
              </a:buClr>
              <a:buSzPct val="45000"/>
              <a:buFont typeface="Wingdings" charset="2"/>
              <a:buChar char=""/>
            </a:pPr>
            <a:r>
              <a:rPr lang="fr-BE" sz="2000" b="0" strike="noStrike" spc="-1">
                <a:solidFill>
                  <a:srgbClr val="FFFFFF"/>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404" name="Rectangle 403"/>
          <p:cNvSpPr/>
          <p:nvPr/>
        </p:nvSpPr>
        <p:spPr>
          <a:xfrm>
            <a:off x="327804" y="403567"/>
            <a:ext cx="6206346" cy="8964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endParaRPr lang="fr-FR" sz="3200" b="1" dirty="0" smtClean="0">
              <a:solidFill>
                <a:schemeClr val="bg1"/>
              </a:solidFill>
            </a:endParaRPr>
          </a:p>
          <a:p>
            <a:r>
              <a:rPr lang="fr-FR" sz="3200" b="1" dirty="0" smtClean="0">
                <a:solidFill>
                  <a:schemeClr val="bg1"/>
                </a:solidFill>
              </a:rPr>
              <a:t>PRIERE UNIVERSELLE : </a:t>
            </a:r>
          </a:p>
          <a:p>
            <a:endParaRPr lang="fr-BE" sz="3200" dirty="0" smtClean="0">
              <a:solidFill>
                <a:schemeClr val="bg1"/>
              </a:solidFill>
            </a:endParaRPr>
          </a:p>
          <a:p>
            <a:r>
              <a:rPr lang="fr-FR" sz="3200" b="1" i="1" dirty="0" smtClean="0">
                <a:solidFill>
                  <a:schemeClr val="bg1"/>
                </a:solidFill>
              </a:rPr>
              <a:t>Refrain</a:t>
            </a:r>
            <a:r>
              <a:rPr lang="fr-FR" sz="3200" dirty="0" smtClean="0">
                <a:solidFill>
                  <a:schemeClr val="bg1"/>
                </a:solidFill>
              </a:rPr>
              <a:t> : </a:t>
            </a:r>
          </a:p>
          <a:p>
            <a:endParaRPr lang="fr-FR" sz="3200" dirty="0" smtClean="0">
              <a:solidFill>
                <a:schemeClr val="bg1"/>
              </a:solidFill>
            </a:endParaRPr>
          </a:p>
          <a:p>
            <a:r>
              <a:rPr lang="fr-FR" sz="4200" b="1" dirty="0" smtClean="0">
                <a:solidFill>
                  <a:schemeClr val="bg1"/>
                </a:solidFill>
              </a:rPr>
              <a:t>Fais paraître ton jour  </a:t>
            </a:r>
            <a:br>
              <a:rPr lang="fr-FR" sz="4200" b="1" dirty="0" smtClean="0">
                <a:solidFill>
                  <a:schemeClr val="bg1"/>
                </a:solidFill>
              </a:rPr>
            </a:br>
            <a:r>
              <a:rPr lang="fr-FR" sz="4200" b="1" dirty="0" smtClean="0">
                <a:solidFill>
                  <a:schemeClr val="bg1"/>
                </a:solidFill>
              </a:rPr>
              <a:t>Et le temps de ta grâce</a:t>
            </a:r>
            <a:br>
              <a:rPr lang="fr-FR" sz="4200" b="1" dirty="0" smtClean="0">
                <a:solidFill>
                  <a:schemeClr val="bg1"/>
                </a:solidFill>
              </a:rPr>
            </a:br>
            <a:r>
              <a:rPr lang="fr-FR" sz="4200" b="1" dirty="0" smtClean="0">
                <a:solidFill>
                  <a:schemeClr val="bg1"/>
                </a:solidFill>
              </a:rPr>
              <a:t>Fais paraître ton jour</a:t>
            </a:r>
            <a:br>
              <a:rPr lang="fr-FR" sz="4200" b="1" dirty="0" smtClean="0">
                <a:solidFill>
                  <a:schemeClr val="bg1"/>
                </a:solidFill>
              </a:rPr>
            </a:br>
            <a:r>
              <a:rPr lang="fr-FR" sz="4200" b="1" dirty="0" smtClean="0">
                <a:solidFill>
                  <a:schemeClr val="bg1"/>
                </a:solidFill>
              </a:rPr>
              <a:t>Que l'homme soit sauvé</a:t>
            </a:r>
            <a:endParaRPr lang="fr-BE" sz="42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CustomShape 1"/>
          <p:cNvSpPr/>
          <p:nvPr/>
        </p:nvSpPr>
        <p:spPr>
          <a:xfrm>
            <a:off x="0" y="501318"/>
            <a:ext cx="6858000" cy="903949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fr-FR" sz="3200" i="1" dirty="0" smtClean="0">
                <a:solidFill>
                  <a:schemeClr val="bg1"/>
                </a:solidFill>
              </a:rPr>
              <a:t>VENERATION DE LA CROIX</a:t>
            </a:r>
            <a:endParaRPr lang="fr-BE" sz="3200" dirty="0" smtClean="0">
              <a:solidFill>
                <a:schemeClr val="bg1"/>
              </a:solidFill>
            </a:endParaRPr>
          </a:p>
          <a:p>
            <a:endParaRPr lang="fr-FR" sz="3200" b="1" i="1" dirty="0" smtClean="0">
              <a:solidFill>
                <a:schemeClr val="bg1"/>
              </a:solidFill>
            </a:endParaRPr>
          </a:p>
          <a:p>
            <a:r>
              <a:rPr lang="fr-FR" sz="3200" b="1" i="1" dirty="0" smtClean="0">
                <a:solidFill>
                  <a:schemeClr val="bg1"/>
                </a:solidFill>
              </a:rPr>
              <a:t>REFRAIN : </a:t>
            </a:r>
          </a:p>
          <a:p>
            <a:endParaRPr lang="fr-BE" sz="3200" dirty="0" smtClean="0">
              <a:solidFill>
                <a:schemeClr val="bg1"/>
              </a:solidFill>
            </a:endParaRPr>
          </a:p>
          <a:p>
            <a:pPr algn="ctr"/>
            <a:r>
              <a:rPr lang="fr-FR" sz="2800" b="1" i="1" dirty="0" smtClean="0">
                <a:solidFill>
                  <a:schemeClr val="bg1"/>
                </a:solidFill>
              </a:rPr>
              <a:t>Je t’aime tant,  je t’aime tant Crois moi Seigneur, c’est ça la vérité</a:t>
            </a:r>
            <a:endParaRPr lang="fr-BE" sz="2800" dirty="0" smtClean="0">
              <a:solidFill>
                <a:schemeClr val="bg1"/>
              </a:solidFill>
            </a:endParaRPr>
          </a:p>
          <a:p>
            <a:pPr algn="ctr"/>
            <a:r>
              <a:rPr lang="fr-FR" sz="2800" b="1" i="1" dirty="0" smtClean="0">
                <a:solidFill>
                  <a:schemeClr val="bg1"/>
                </a:solidFill>
              </a:rPr>
              <a:t>Mon cœur le dit et mes lèvres le chantent,  je t’aime Seigneur pour toujours</a:t>
            </a:r>
          </a:p>
          <a:p>
            <a:pPr algn="ctr"/>
            <a:endParaRPr lang="fr-BE" sz="3200" dirty="0" smtClean="0">
              <a:solidFill>
                <a:schemeClr val="bg1"/>
              </a:solidFill>
            </a:endParaRPr>
          </a:p>
          <a:p>
            <a:pPr algn="ctr"/>
            <a:r>
              <a:rPr lang="fr-FR" sz="3200" i="1" dirty="0" smtClean="0">
                <a:solidFill>
                  <a:schemeClr val="bg1"/>
                </a:solidFill>
              </a:rPr>
              <a:t>Pourquoi  Seigneur  </a:t>
            </a:r>
            <a:r>
              <a:rPr lang="fr-FR" sz="4000" b="1" i="1" dirty="0" smtClean="0">
                <a:solidFill>
                  <a:schemeClr val="bg1"/>
                </a:solidFill>
              </a:rPr>
              <a:t>u u u </a:t>
            </a:r>
            <a:r>
              <a:rPr lang="fr-FR" sz="3200" i="1" dirty="0" smtClean="0">
                <a:solidFill>
                  <a:schemeClr val="bg1"/>
                </a:solidFill>
              </a:rPr>
              <a:t>M’abandonner</a:t>
            </a:r>
          </a:p>
          <a:p>
            <a:pPr algn="ctr"/>
            <a:r>
              <a:rPr lang="fr-FR" sz="4000" b="1" i="1" dirty="0" smtClean="0">
                <a:solidFill>
                  <a:schemeClr val="bg1"/>
                </a:solidFill>
              </a:rPr>
              <a:t>o o o</a:t>
            </a:r>
          </a:p>
          <a:p>
            <a:pPr algn="ctr"/>
            <a:r>
              <a:rPr lang="fr-FR" sz="3200" b="1" i="1" dirty="0" smtClean="0">
                <a:solidFill>
                  <a:schemeClr val="bg1"/>
                </a:solidFill>
              </a:rPr>
              <a:t>Au pied de la croix, </a:t>
            </a:r>
            <a:r>
              <a:rPr lang="fr-FR" sz="4000" b="1" i="1" dirty="0" smtClean="0">
                <a:solidFill>
                  <a:schemeClr val="bg1"/>
                </a:solidFill>
              </a:rPr>
              <a:t>u u u</a:t>
            </a:r>
            <a:endParaRPr lang="fr-BE" sz="3200" dirty="0" smtClean="0">
              <a:solidFill>
                <a:schemeClr val="bg1"/>
              </a:solidFill>
            </a:endParaRPr>
          </a:p>
          <a:p>
            <a:pPr algn="ctr"/>
            <a:r>
              <a:rPr lang="fr-FR" sz="3200" b="1" i="1" dirty="0" smtClean="0">
                <a:solidFill>
                  <a:schemeClr val="bg1"/>
                </a:solidFill>
              </a:rPr>
              <a:t>Je t’aime,  </a:t>
            </a:r>
            <a:r>
              <a:rPr lang="fr-FR" sz="4000" b="1" i="1" dirty="0" smtClean="0">
                <a:solidFill>
                  <a:schemeClr val="bg1"/>
                </a:solidFill>
              </a:rPr>
              <a:t>je t’aime tant.</a:t>
            </a:r>
            <a:endParaRPr lang="fr-BE" sz="4000" b="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3"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4" name="CustomShape 4"/>
          <p:cNvSpPr/>
          <p:nvPr/>
        </p:nvSpPr>
        <p:spPr>
          <a:xfrm>
            <a:off x="0" y="971640"/>
            <a:ext cx="683820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5" name="CustomShape 5"/>
          <p:cNvSpPr/>
          <p:nvPr/>
        </p:nvSpPr>
        <p:spPr>
          <a:xfrm>
            <a:off x="241539" y="288000"/>
            <a:ext cx="6616461" cy="841186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FR" sz="3600" b="1" dirty="0" smtClean="0">
                <a:solidFill>
                  <a:schemeClr val="bg1"/>
                </a:solidFill>
              </a:rPr>
              <a:t>Plus près de toi Seigneur</a:t>
            </a:r>
            <a:endParaRPr lang="fr-BE" sz="3600" b="1" dirty="0" smtClean="0">
              <a:solidFill>
                <a:schemeClr val="bg1"/>
              </a:solidFill>
            </a:endParaRPr>
          </a:p>
          <a:p>
            <a:endParaRPr lang="fr-BE" sz="3200" dirty="0" smtClean="0">
              <a:solidFill>
                <a:schemeClr val="bg1"/>
              </a:solidFill>
            </a:endParaRPr>
          </a:p>
          <a:p>
            <a:r>
              <a:rPr lang="fr-BE" sz="4000" dirty="0" smtClean="0">
                <a:solidFill>
                  <a:schemeClr val="bg1"/>
                </a:solidFill>
              </a:rPr>
              <a:t>1. Mon Dieu, plus près de toi, </a:t>
            </a:r>
            <a:r>
              <a:rPr lang="fr-BE" sz="4000" b="1" dirty="0" smtClean="0">
                <a:solidFill>
                  <a:schemeClr val="bg1"/>
                </a:solidFill>
              </a:rPr>
              <a:t>Plus près de toi !</a:t>
            </a:r>
          </a:p>
          <a:p>
            <a:r>
              <a:rPr lang="fr-BE" sz="4000" dirty="0" smtClean="0">
                <a:solidFill>
                  <a:schemeClr val="bg1"/>
                </a:solidFill>
              </a:rPr>
              <a:t>C’est le mot de ma foi; </a:t>
            </a:r>
            <a:r>
              <a:rPr lang="fr-BE" sz="4000" b="1" dirty="0" smtClean="0">
                <a:solidFill>
                  <a:schemeClr val="bg1"/>
                </a:solidFill>
              </a:rPr>
              <a:t>Plus près de toi !</a:t>
            </a:r>
            <a:endParaRPr lang="fr-BE" sz="4000" dirty="0" smtClean="0">
              <a:solidFill>
                <a:schemeClr val="bg1"/>
              </a:solidFill>
            </a:endParaRPr>
          </a:p>
          <a:p>
            <a:r>
              <a:rPr lang="fr-BE" sz="4000" dirty="0" smtClean="0">
                <a:solidFill>
                  <a:schemeClr val="bg1"/>
                </a:solidFill>
              </a:rPr>
              <a:t>Dans le jour où l’épreuve  Déborde comme un fleuve,</a:t>
            </a:r>
          </a:p>
          <a:p>
            <a:r>
              <a:rPr lang="fr-BE" sz="4000" dirty="0" smtClean="0">
                <a:solidFill>
                  <a:schemeClr val="bg1"/>
                </a:solidFill>
              </a:rPr>
              <a:t>Garde-moi près de toi. </a:t>
            </a:r>
          </a:p>
          <a:p>
            <a:r>
              <a:rPr lang="fr-BE" sz="4000" b="1" dirty="0" smtClean="0">
                <a:solidFill>
                  <a:schemeClr val="bg1"/>
                </a:solidFill>
              </a:rPr>
              <a:t>Plus près de toi.</a:t>
            </a:r>
          </a:p>
          <a:p>
            <a:endParaRPr lang="fr-BE" sz="2800" dirty="0" smtClean="0">
              <a:solidFill>
                <a:schemeClr val="bg1"/>
              </a:solidFill>
            </a:endParaRPr>
          </a:p>
          <a:p>
            <a:r>
              <a:rPr lang="fr-BE" sz="3200" dirty="0" smtClean="0">
                <a:solidFill>
                  <a:schemeClr val="bg1"/>
                </a:solidFill>
              </a:rPr>
              <a:t> </a:t>
            </a:r>
          </a:p>
          <a:p>
            <a:r>
              <a:rPr lang="fr-FR" sz="3200" b="1" dirty="0" smtClean="0"/>
              <a:t> </a:t>
            </a:r>
            <a:endParaRPr lang="fr-BE" sz="3200" dirty="0" smtClean="0"/>
          </a:p>
          <a:p>
            <a:pPr algn="ctr">
              <a:lnSpc>
                <a:spcPct val="100000"/>
              </a:lnSpc>
            </a:pPr>
            <a:endParaRPr lang="fr-BE" sz="3200" b="0" strike="noStrike" spc="-1" dirty="0">
              <a:solidFill>
                <a:srgbClr val="FFFFFF"/>
              </a:solidFill>
              <a:latin typeface="Arial"/>
            </a:endParaRPr>
          </a:p>
          <a:p>
            <a:pPr algn="ctr">
              <a:lnSpc>
                <a:spcPct val="100000"/>
              </a:lnSpc>
            </a:pPr>
            <a:r>
              <a:rPr sz="1800" dirty="0"/>
              <a:t/>
            </a:r>
            <a:br>
              <a:rPr sz="1800" dirty="0"/>
            </a:b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3"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4" name="CustomShape 4"/>
          <p:cNvSpPr/>
          <p:nvPr/>
        </p:nvSpPr>
        <p:spPr>
          <a:xfrm>
            <a:off x="0" y="971640"/>
            <a:ext cx="683820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5" name="CustomShape 5"/>
          <p:cNvSpPr/>
          <p:nvPr/>
        </p:nvSpPr>
        <p:spPr>
          <a:xfrm>
            <a:off x="241539" y="288000"/>
            <a:ext cx="6616461" cy="841186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fr-BE" sz="2800" dirty="0" smtClean="0">
              <a:solidFill>
                <a:schemeClr val="bg1"/>
              </a:solidFill>
            </a:endParaRPr>
          </a:p>
          <a:p>
            <a:r>
              <a:rPr lang="fr-BE" sz="4200" dirty="0" smtClean="0">
                <a:solidFill>
                  <a:schemeClr val="bg1"/>
                </a:solidFill>
              </a:rPr>
              <a:t>2. Plus près de toi, Seigneur, </a:t>
            </a:r>
            <a:r>
              <a:rPr lang="fr-BE" sz="4200" b="1" dirty="0" smtClean="0">
                <a:solidFill>
                  <a:schemeClr val="bg1"/>
                </a:solidFill>
              </a:rPr>
              <a:t>Plus près de toi !</a:t>
            </a:r>
          </a:p>
          <a:p>
            <a:r>
              <a:rPr lang="fr-BE" sz="4200" dirty="0" smtClean="0">
                <a:solidFill>
                  <a:schemeClr val="bg1"/>
                </a:solidFill>
              </a:rPr>
              <a:t>Tiens-moi dans ma douleur </a:t>
            </a:r>
            <a:r>
              <a:rPr lang="fr-BE" sz="4200" b="1" dirty="0" smtClean="0">
                <a:solidFill>
                  <a:schemeClr val="bg1"/>
                </a:solidFill>
              </a:rPr>
              <a:t>Tout près de toi !</a:t>
            </a:r>
            <a:endParaRPr lang="fr-BE" sz="4200" dirty="0" smtClean="0">
              <a:solidFill>
                <a:schemeClr val="bg1"/>
              </a:solidFill>
            </a:endParaRPr>
          </a:p>
          <a:p>
            <a:r>
              <a:rPr lang="fr-BE" sz="4200" dirty="0" smtClean="0">
                <a:solidFill>
                  <a:schemeClr val="bg1"/>
                </a:solidFill>
              </a:rPr>
              <a:t>Alors que la souffrance  Fais son œuvre en silence,</a:t>
            </a:r>
          </a:p>
          <a:p>
            <a:r>
              <a:rPr lang="fr-BE" sz="4200" dirty="0" smtClean="0">
                <a:solidFill>
                  <a:schemeClr val="bg1"/>
                </a:solidFill>
              </a:rPr>
              <a:t>Toujours plus près de toi,</a:t>
            </a:r>
          </a:p>
          <a:p>
            <a:r>
              <a:rPr lang="fr-BE" sz="4200" b="1" dirty="0" smtClean="0">
                <a:solidFill>
                  <a:schemeClr val="bg1"/>
                </a:solidFill>
              </a:rPr>
              <a:t>Seigneur tiens-moi !</a:t>
            </a:r>
            <a:endParaRPr lang="fr-BE" sz="4200" dirty="0" smtClean="0">
              <a:solidFill>
                <a:schemeClr val="bg1"/>
              </a:solidFill>
            </a:endParaRPr>
          </a:p>
          <a:p>
            <a:r>
              <a:rPr lang="fr-BE" sz="3200" dirty="0" smtClean="0">
                <a:solidFill>
                  <a:schemeClr val="bg1"/>
                </a:solidFill>
              </a:rPr>
              <a:t> </a:t>
            </a:r>
          </a:p>
          <a:p>
            <a:r>
              <a:rPr lang="fr-FR" sz="3200" b="1" dirty="0" smtClean="0"/>
              <a:t> </a:t>
            </a:r>
            <a:endParaRPr lang="fr-BE" sz="3200" dirty="0" smtClean="0"/>
          </a:p>
          <a:p>
            <a:pPr algn="ctr">
              <a:lnSpc>
                <a:spcPct val="100000"/>
              </a:lnSpc>
            </a:pPr>
            <a:endParaRPr lang="fr-BE" sz="3200" b="0" strike="noStrike" spc="-1" dirty="0">
              <a:solidFill>
                <a:srgbClr val="FFFFFF"/>
              </a:solidFill>
              <a:latin typeface="Arial"/>
            </a:endParaRPr>
          </a:p>
          <a:p>
            <a:pPr algn="ctr">
              <a:lnSpc>
                <a:spcPct val="100000"/>
              </a:lnSpc>
            </a:pPr>
            <a:r>
              <a:rPr sz="1800" dirty="0"/>
              <a:t/>
            </a:r>
            <a:br>
              <a:rPr sz="1800" dirty="0"/>
            </a:b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CustomShape 1"/>
          <p:cNvSpPr/>
          <p:nvPr/>
        </p:nvSpPr>
        <p:spPr>
          <a:xfrm>
            <a:off x="368280" y="2124000"/>
            <a:ext cx="611928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7"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8"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400" name="CustomShape 5"/>
          <p:cNvSpPr/>
          <p:nvPr/>
        </p:nvSpPr>
        <p:spPr>
          <a:xfrm>
            <a:off x="396815" y="282249"/>
            <a:ext cx="6245525" cy="843043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BE" sz="4200" dirty="0" smtClean="0">
                <a:solidFill>
                  <a:schemeClr val="bg1"/>
                </a:solidFill>
              </a:rPr>
              <a:t>3. Plus près de toi, toujours</a:t>
            </a:r>
          </a:p>
          <a:p>
            <a:r>
              <a:rPr lang="fr-BE" sz="4200" b="1" dirty="0" smtClean="0">
                <a:solidFill>
                  <a:schemeClr val="bg1"/>
                </a:solidFill>
              </a:rPr>
              <a:t>Plus près de toi !</a:t>
            </a:r>
          </a:p>
          <a:p>
            <a:r>
              <a:rPr lang="fr-BE" sz="4200" dirty="0" smtClean="0">
                <a:solidFill>
                  <a:schemeClr val="bg1"/>
                </a:solidFill>
              </a:rPr>
              <a:t>Donne-moi ton secours,</a:t>
            </a:r>
          </a:p>
          <a:p>
            <a:r>
              <a:rPr lang="fr-BE" sz="4200" b="1" dirty="0" smtClean="0">
                <a:solidFill>
                  <a:schemeClr val="bg1"/>
                </a:solidFill>
              </a:rPr>
              <a:t>Soutiens ma foi !</a:t>
            </a:r>
            <a:endParaRPr lang="fr-BE" sz="4200" dirty="0" smtClean="0">
              <a:solidFill>
                <a:schemeClr val="bg1"/>
              </a:solidFill>
            </a:endParaRPr>
          </a:p>
          <a:p>
            <a:r>
              <a:rPr lang="fr-BE" sz="4200" dirty="0" smtClean="0">
                <a:solidFill>
                  <a:schemeClr val="bg1"/>
                </a:solidFill>
              </a:rPr>
              <a:t>Que Satan se déchaîne,</a:t>
            </a:r>
          </a:p>
          <a:p>
            <a:r>
              <a:rPr lang="fr-BE" sz="4200" dirty="0" smtClean="0">
                <a:solidFill>
                  <a:schemeClr val="bg1"/>
                </a:solidFill>
              </a:rPr>
              <a:t>Ton amour me ramène</a:t>
            </a:r>
          </a:p>
          <a:p>
            <a:r>
              <a:rPr lang="fr-BE" sz="4200" dirty="0" smtClean="0">
                <a:solidFill>
                  <a:schemeClr val="bg1"/>
                </a:solidFill>
              </a:rPr>
              <a:t>Toujours plus près de toi,</a:t>
            </a:r>
          </a:p>
          <a:p>
            <a:r>
              <a:rPr lang="fr-BE" sz="4200" b="1" dirty="0" smtClean="0">
                <a:solidFill>
                  <a:schemeClr val="bg1"/>
                </a:solidFill>
              </a:rPr>
              <a:t>Plus près de toi.</a:t>
            </a:r>
            <a:endParaRPr lang="fr-BE" sz="4200" dirty="0" smtClean="0">
              <a:solidFill>
                <a:schemeClr val="bg1"/>
              </a:solidFill>
            </a:endParaRPr>
          </a:p>
          <a:p>
            <a:r>
              <a:rPr lang="fr-BE" sz="2800" dirty="0" smtClean="0">
                <a:solidFill>
                  <a:schemeClr val="bg1"/>
                </a:solidFill>
              </a:rPr>
              <a:t> </a:t>
            </a:r>
          </a:p>
          <a:p>
            <a:pPr algn="ctr">
              <a:lnSpc>
                <a:spcPct val="100000"/>
              </a:lnSpc>
            </a:pP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CustomShape 1"/>
          <p:cNvSpPr/>
          <p:nvPr/>
        </p:nvSpPr>
        <p:spPr>
          <a:xfrm>
            <a:off x="368280" y="2124000"/>
            <a:ext cx="611928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7"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8"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400" name="CustomShape 5"/>
          <p:cNvSpPr/>
          <p:nvPr/>
        </p:nvSpPr>
        <p:spPr>
          <a:xfrm>
            <a:off x="396815" y="282249"/>
            <a:ext cx="6245525" cy="843043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BE" sz="2800" dirty="0" smtClean="0">
                <a:solidFill>
                  <a:schemeClr val="bg1"/>
                </a:solidFill>
              </a:rPr>
              <a:t> </a:t>
            </a:r>
          </a:p>
          <a:p>
            <a:r>
              <a:rPr lang="fr-BE" sz="4000" dirty="0" smtClean="0">
                <a:solidFill>
                  <a:schemeClr val="bg1"/>
                </a:solidFill>
              </a:rPr>
              <a:t>4. Mon Dieu, plus près de toi,</a:t>
            </a:r>
          </a:p>
          <a:p>
            <a:r>
              <a:rPr lang="fr-BE" sz="4000" b="1" dirty="0" smtClean="0">
                <a:solidFill>
                  <a:schemeClr val="bg1"/>
                </a:solidFill>
              </a:rPr>
              <a:t>Dans le désert</a:t>
            </a:r>
          </a:p>
          <a:p>
            <a:r>
              <a:rPr lang="fr-BE" sz="4000" dirty="0" smtClean="0">
                <a:solidFill>
                  <a:schemeClr val="bg1"/>
                </a:solidFill>
              </a:rPr>
              <a:t>J’ai vu, plus près de toi,</a:t>
            </a:r>
          </a:p>
          <a:p>
            <a:r>
              <a:rPr lang="fr-BE" sz="4000" b="1" dirty="0" smtClean="0">
                <a:solidFill>
                  <a:schemeClr val="bg1"/>
                </a:solidFill>
              </a:rPr>
              <a:t>Ton ciel ouvert.</a:t>
            </a:r>
            <a:endParaRPr lang="fr-BE" sz="4000" dirty="0" smtClean="0">
              <a:solidFill>
                <a:schemeClr val="bg1"/>
              </a:solidFill>
            </a:endParaRPr>
          </a:p>
          <a:p>
            <a:r>
              <a:rPr lang="fr-BE" sz="4000" dirty="0" smtClean="0">
                <a:solidFill>
                  <a:schemeClr val="bg1"/>
                </a:solidFill>
              </a:rPr>
              <a:t>Pèlerin, bon courage!</a:t>
            </a:r>
          </a:p>
          <a:p>
            <a:r>
              <a:rPr lang="fr-BE" sz="4000" dirty="0" smtClean="0">
                <a:solidFill>
                  <a:schemeClr val="bg1"/>
                </a:solidFill>
              </a:rPr>
              <a:t>Ton chant brave l’orage.</a:t>
            </a:r>
          </a:p>
          <a:p>
            <a:r>
              <a:rPr lang="fr-BE" sz="4000" dirty="0" smtClean="0">
                <a:solidFill>
                  <a:schemeClr val="bg1"/>
                </a:solidFill>
              </a:rPr>
              <a:t>Mon Dieu, plus près de toi,</a:t>
            </a:r>
          </a:p>
          <a:p>
            <a:r>
              <a:rPr lang="fr-BE" sz="4000" b="1" dirty="0" smtClean="0">
                <a:solidFill>
                  <a:schemeClr val="bg1"/>
                </a:solidFill>
              </a:rPr>
              <a:t>Plus près de toi.</a:t>
            </a:r>
            <a:endParaRPr lang="fr-BE" sz="4000" dirty="0" smtClean="0">
              <a:solidFill>
                <a:schemeClr val="bg1"/>
              </a:solidFill>
            </a:endParaRPr>
          </a:p>
          <a:p>
            <a:pPr algn="ctr">
              <a:lnSpc>
                <a:spcPct val="100000"/>
              </a:lnSpc>
            </a:pP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5850" y="2756118"/>
            <a:ext cx="4057650" cy="2862322"/>
          </a:xfrm>
          <a:prstGeom prst="rect">
            <a:avLst/>
          </a:prstGeom>
        </p:spPr>
        <p:txBody>
          <a:bodyPr wrap="square">
            <a:spAutoFit/>
          </a:bodyPr>
          <a:lstStyle/>
          <a:p>
            <a:r>
              <a:rPr lang="fr-BE" sz="4000" b="1" dirty="0" err="1" smtClean="0">
                <a:solidFill>
                  <a:schemeClr val="bg1"/>
                </a:solidFill>
              </a:rPr>
              <a:t>Kua</a:t>
            </a:r>
            <a:r>
              <a:rPr lang="fr-BE" sz="4000" b="1" dirty="0" smtClean="0">
                <a:solidFill>
                  <a:schemeClr val="bg1"/>
                </a:solidFill>
              </a:rPr>
              <a:t> </a:t>
            </a:r>
            <a:r>
              <a:rPr lang="fr-BE" sz="4000" b="1" dirty="0" err="1" smtClean="0">
                <a:solidFill>
                  <a:schemeClr val="bg1"/>
                </a:solidFill>
              </a:rPr>
              <a:t>Nzambi</a:t>
            </a:r>
            <a:r>
              <a:rPr lang="fr-BE" sz="4000" b="1" dirty="0" smtClean="0">
                <a:solidFill>
                  <a:schemeClr val="bg1"/>
                </a:solidFill>
              </a:rPr>
              <a:t> dise yi </a:t>
            </a:r>
            <a:r>
              <a:rPr lang="fr-BE" sz="4000" b="1" dirty="0" err="1" smtClean="0">
                <a:solidFill>
                  <a:schemeClr val="bg1"/>
                </a:solidFill>
              </a:rPr>
              <a:t>nfinama</a:t>
            </a:r>
            <a:endParaRPr lang="fr-BE" sz="4000" b="1" dirty="0" smtClean="0">
              <a:solidFill>
                <a:schemeClr val="bg1"/>
              </a:solidFill>
            </a:endParaRPr>
          </a:p>
          <a:p>
            <a:endParaRPr lang="fr-BE" sz="3600" dirty="0" smtClean="0">
              <a:solidFill>
                <a:schemeClr val="bg1"/>
              </a:solidFill>
            </a:endParaRPr>
          </a:p>
          <a:p>
            <a:r>
              <a:rPr lang="fr-BE" sz="3200" b="1" dirty="0" err="1" smtClean="0">
                <a:solidFill>
                  <a:schemeClr val="bg1"/>
                </a:solidFill>
              </a:rPr>
              <a:t>Nzola</a:t>
            </a:r>
            <a:r>
              <a:rPr lang="fr-BE" sz="3200" b="1" dirty="0" smtClean="0">
                <a:solidFill>
                  <a:schemeClr val="bg1"/>
                </a:solidFill>
              </a:rPr>
              <a:t> </a:t>
            </a:r>
            <a:r>
              <a:rPr lang="fr-BE" sz="3200" b="1" dirty="0" err="1" smtClean="0">
                <a:solidFill>
                  <a:schemeClr val="bg1"/>
                </a:solidFill>
              </a:rPr>
              <a:t>ye</a:t>
            </a:r>
            <a:r>
              <a:rPr lang="fr-BE" sz="3200" b="1" dirty="0" smtClean="0">
                <a:solidFill>
                  <a:schemeClr val="bg1"/>
                </a:solidFill>
              </a:rPr>
              <a:t> </a:t>
            </a:r>
            <a:r>
              <a:rPr lang="fr-BE" sz="3200" b="1" dirty="0" err="1" smtClean="0">
                <a:solidFill>
                  <a:schemeClr val="bg1"/>
                </a:solidFill>
              </a:rPr>
              <a:t>pheve</a:t>
            </a:r>
            <a:r>
              <a:rPr lang="fr-BE" sz="3200" b="1" dirty="0" smtClean="0">
                <a:solidFill>
                  <a:schemeClr val="bg1"/>
                </a:solidFill>
              </a:rPr>
              <a:t> </a:t>
            </a:r>
            <a:r>
              <a:rPr lang="fr-BE" sz="3200" b="1" dirty="0" err="1" smtClean="0">
                <a:solidFill>
                  <a:schemeClr val="bg1"/>
                </a:solidFill>
              </a:rPr>
              <a:t>pe</a:t>
            </a:r>
            <a:r>
              <a:rPr lang="fr-BE" sz="3200" b="1" dirty="0" smtClean="0">
                <a:solidFill>
                  <a:schemeClr val="bg1"/>
                </a:solidFill>
              </a:rPr>
              <a:t>,</a:t>
            </a:r>
          </a:p>
          <a:p>
            <a:r>
              <a:rPr lang="fr-BE" sz="3200" b="1" dirty="0" smtClean="0">
                <a:solidFill>
                  <a:schemeClr val="bg1"/>
                </a:solidFill>
              </a:rPr>
              <a:t>Yi </a:t>
            </a:r>
            <a:r>
              <a:rPr lang="fr-BE" sz="3200" b="1" dirty="0" err="1" smtClean="0">
                <a:solidFill>
                  <a:schemeClr val="bg1"/>
                </a:solidFill>
              </a:rPr>
              <a:t>nfinama</a:t>
            </a:r>
            <a:endParaRPr lang="fr-BE" sz="32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CustomShape 1"/>
          <p:cNvSpPr/>
          <p:nvPr/>
        </p:nvSpPr>
        <p:spPr>
          <a:xfrm>
            <a:off x="1932840" y="1763640"/>
            <a:ext cx="3015360" cy="28314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gn="ctr">
              <a:lnSpc>
                <a:spcPct val="100000"/>
              </a:lnSpc>
            </a:pPr>
            <a:r>
              <a:rPr lang="fr-BE" sz="4400" b="1" strike="noStrike" spc="-1" dirty="0" smtClean="0">
                <a:solidFill>
                  <a:srgbClr val="FFFFFF"/>
                </a:solidFill>
                <a:latin typeface="Cambria"/>
                <a:ea typeface="DejaVu Sans"/>
              </a:rPr>
              <a:t>Vendredi Saint</a:t>
            </a:r>
            <a:endParaRPr lang="fr-BE" sz="4000" b="0" strike="noStrike" spc="-1" dirty="0">
              <a:solidFill>
                <a:srgbClr val="FFFFFF"/>
              </a:solidFill>
              <a:latin typeface="Arial"/>
            </a:endParaRPr>
          </a:p>
          <a:p>
            <a:pPr algn="ctr">
              <a:lnSpc>
                <a:spcPct val="100000"/>
              </a:lnSpc>
            </a:pPr>
            <a:endParaRPr lang="fr-BE" sz="4000" b="0" strike="noStrike" spc="-1" dirty="0">
              <a:solidFill>
                <a:srgbClr val="FFFFFF"/>
              </a:solidFill>
              <a:latin typeface="Arial"/>
            </a:endParaRPr>
          </a:p>
          <a:p>
            <a:pPr algn="ctr">
              <a:lnSpc>
                <a:spcPct val="100000"/>
              </a:lnSpc>
            </a:pPr>
            <a:r>
              <a:rPr lang="fr-BE" sz="2400" b="0" strike="noStrike" spc="-1" dirty="0" smtClean="0">
                <a:solidFill>
                  <a:srgbClr val="FFFFFF"/>
                </a:solidFill>
                <a:latin typeface="Cambria"/>
              </a:rPr>
              <a:t>18/04/2025</a:t>
            </a:r>
            <a:endParaRPr lang="fr-BE" sz="2400" b="0" strike="noStrike" spc="-1" dirty="0">
              <a:solidFill>
                <a:srgbClr val="FFFFFF"/>
              </a:solidFill>
              <a:latin typeface="Arial"/>
            </a:endParaRPr>
          </a:p>
          <a:p>
            <a:pPr algn="ctr">
              <a:lnSpc>
                <a:spcPct val="100000"/>
              </a:lnSpc>
            </a:pPr>
            <a:endParaRPr lang="fr-BE" sz="2400" b="0" strike="noStrike" spc="-1" dirty="0">
              <a:solidFill>
                <a:srgbClr val="FFFFFF"/>
              </a:solidFill>
              <a:latin typeface="Arial"/>
            </a:endParaRPr>
          </a:p>
          <a:p>
            <a:pPr algn="ctr">
              <a:lnSpc>
                <a:spcPct val="100000"/>
              </a:lnSpc>
            </a:pPr>
            <a:r>
              <a:rPr lang="fr-BE" sz="2400" b="0" strike="noStrike" spc="-1" dirty="0">
                <a:solidFill>
                  <a:srgbClr val="FFFFFF"/>
                </a:solidFill>
                <a:latin typeface="Cambria"/>
                <a:ea typeface="DejaVu Sans"/>
              </a:rPr>
              <a:t>(année </a:t>
            </a:r>
            <a:r>
              <a:rPr lang="fr-BE" sz="2400" spc="-1" dirty="0" smtClean="0">
                <a:solidFill>
                  <a:srgbClr val="FFFFFF"/>
                </a:solidFill>
                <a:latin typeface="Cambria"/>
                <a:ea typeface="DejaVu Sans"/>
              </a:rPr>
              <a:t>C)</a:t>
            </a:r>
            <a:endParaRPr lang="fr-BE" sz="2400" b="0" strike="noStrike" spc="-1" dirty="0">
              <a:solidFill>
                <a:srgbClr val="FFFFFF"/>
              </a:solidFill>
              <a:latin typeface="Arial"/>
            </a:endParaRPr>
          </a:p>
          <a:p>
            <a:pPr algn="ctr">
              <a:lnSpc>
                <a:spcPct val="100000"/>
              </a:lnSpc>
            </a:pPr>
            <a:endParaRPr lang="fr-BE" sz="2400" b="0" strike="noStrike" spc="-1" dirty="0">
              <a:solidFill>
                <a:srgbClr val="FFFFFF"/>
              </a:solidFill>
              <a:latin typeface="Arial"/>
            </a:endParaRPr>
          </a:p>
        </p:txBody>
      </p:sp>
      <p:pic>
        <p:nvPicPr>
          <p:cNvPr id="60418" name="Picture 2" descr="7 600+ Crucifixion – Vidéos libres de droit 4K et HD - iStock | Jesus,  Croix, Religion chrétienne"/>
          <p:cNvPicPr>
            <a:picLocks noChangeAspect="1" noChangeArrowheads="1"/>
          </p:cNvPicPr>
          <p:nvPr/>
        </p:nvPicPr>
        <p:blipFill>
          <a:blip r:embed="rId2"/>
          <a:srcRect/>
          <a:stretch>
            <a:fillRect/>
          </a:stretch>
        </p:blipFill>
        <p:spPr bwMode="auto">
          <a:xfrm>
            <a:off x="466125" y="4582033"/>
            <a:ext cx="6096000" cy="342900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3"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4" name="CustomShape 4"/>
          <p:cNvSpPr/>
          <p:nvPr/>
        </p:nvSpPr>
        <p:spPr>
          <a:xfrm>
            <a:off x="0" y="971640"/>
            <a:ext cx="683820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5" name="CustomShape 5"/>
          <p:cNvSpPr/>
          <p:nvPr/>
        </p:nvSpPr>
        <p:spPr>
          <a:xfrm>
            <a:off x="241539" y="288000"/>
            <a:ext cx="6216411" cy="841186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FR" sz="3600" b="1" dirty="0" smtClean="0">
                <a:solidFill>
                  <a:schemeClr val="bg1"/>
                </a:solidFill>
              </a:rPr>
              <a:t>Plus près de toi Seigneur</a:t>
            </a:r>
            <a:endParaRPr lang="fr-BE" sz="3600" b="1" dirty="0" smtClean="0">
              <a:solidFill>
                <a:schemeClr val="bg1"/>
              </a:solidFill>
            </a:endParaRPr>
          </a:p>
          <a:p>
            <a:endParaRPr lang="fr-BE" sz="3200" dirty="0" smtClean="0">
              <a:solidFill>
                <a:schemeClr val="bg1"/>
              </a:solidFill>
            </a:endParaRPr>
          </a:p>
          <a:p>
            <a:r>
              <a:rPr lang="fr-BE" sz="3200" b="1" dirty="0" smtClean="0">
                <a:solidFill>
                  <a:schemeClr val="bg1"/>
                </a:solidFill>
              </a:rPr>
              <a:t>1. Je crois en Toi, mon Dieu, </a:t>
            </a:r>
          </a:p>
          <a:p>
            <a:r>
              <a:rPr lang="fr-BE" sz="3200" b="1" dirty="0" smtClean="0">
                <a:solidFill>
                  <a:schemeClr val="bg1"/>
                </a:solidFill>
              </a:rPr>
              <a:t>je crois en Toi, </a:t>
            </a:r>
          </a:p>
          <a:p>
            <a:r>
              <a:rPr lang="fr-BE" sz="3200" b="1" dirty="0" smtClean="0">
                <a:solidFill>
                  <a:schemeClr val="bg1"/>
                </a:solidFill>
              </a:rPr>
              <a:t> L’ombre voile mes yeux, Mais j’ai la foi  Ta parole, ô mon Roi, M’a courbé sous ta loi, </a:t>
            </a:r>
          </a:p>
          <a:p>
            <a:r>
              <a:rPr lang="fr-BE" sz="3200" b="1" dirty="0" smtClean="0">
                <a:solidFill>
                  <a:schemeClr val="bg1"/>
                </a:solidFill>
              </a:rPr>
              <a:t>Je crois en Toi, mon Dieu, </a:t>
            </a:r>
          </a:p>
          <a:p>
            <a:r>
              <a:rPr lang="fr-BE" sz="3200" b="1" dirty="0" smtClean="0">
                <a:solidFill>
                  <a:schemeClr val="bg1"/>
                </a:solidFill>
              </a:rPr>
              <a:t>Je crois en Toi.</a:t>
            </a:r>
          </a:p>
          <a:p>
            <a:r>
              <a:rPr lang="fr-BE" sz="2800" dirty="0" smtClean="0"/>
              <a:t> ---</a:t>
            </a:r>
          </a:p>
          <a:p>
            <a:r>
              <a:rPr lang="fr-BE" sz="3200" b="1" dirty="0" smtClean="0">
                <a:solidFill>
                  <a:schemeClr val="bg1"/>
                </a:solidFill>
              </a:rPr>
              <a:t>2. J’espère en Toi, mon Dieu </a:t>
            </a:r>
          </a:p>
          <a:p>
            <a:r>
              <a:rPr lang="fr-BE" sz="3200" b="1" dirty="0" smtClean="0">
                <a:solidFill>
                  <a:schemeClr val="bg1"/>
                </a:solidFill>
              </a:rPr>
              <a:t>J’espère en Toi, Miséricordieux, </a:t>
            </a:r>
          </a:p>
          <a:p>
            <a:r>
              <a:rPr lang="fr-BE" sz="3200" b="1" dirty="0" smtClean="0">
                <a:solidFill>
                  <a:schemeClr val="bg1"/>
                </a:solidFill>
              </a:rPr>
              <a:t>Sois-le pour moi.</a:t>
            </a:r>
          </a:p>
          <a:p>
            <a:r>
              <a:rPr lang="fr-BE" sz="3200" b="1" dirty="0" smtClean="0">
                <a:solidFill>
                  <a:schemeClr val="bg1"/>
                </a:solidFill>
              </a:rPr>
              <a:t> Du doute ou de l’effroi, Quand passe le vent froid J’espère en Toi, mon Dieu, j’espère en Toi.</a:t>
            </a:r>
          </a:p>
          <a:p>
            <a:endParaRPr lang="fr-BE" sz="3200" dirty="0" smtClean="0"/>
          </a:p>
          <a:p>
            <a:pPr algn="ctr">
              <a:lnSpc>
                <a:spcPct val="100000"/>
              </a:lnSpc>
            </a:pPr>
            <a:endParaRPr lang="fr-BE" sz="3200" b="0" strike="noStrike" spc="-1" dirty="0">
              <a:solidFill>
                <a:srgbClr val="FFFFFF"/>
              </a:solidFill>
              <a:latin typeface="Arial"/>
            </a:endParaRPr>
          </a:p>
          <a:p>
            <a:pPr algn="ctr">
              <a:lnSpc>
                <a:spcPct val="100000"/>
              </a:lnSpc>
            </a:pPr>
            <a:r>
              <a:rPr sz="1800" dirty="0"/>
              <a:t/>
            </a:r>
            <a:br>
              <a:rPr sz="1800" dirty="0"/>
            </a:b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CustomShape 1"/>
          <p:cNvSpPr/>
          <p:nvPr/>
        </p:nvSpPr>
        <p:spPr>
          <a:xfrm>
            <a:off x="368280" y="2124000"/>
            <a:ext cx="611928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7"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8"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400" name="CustomShape 5"/>
          <p:cNvSpPr/>
          <p:nvPr/>
        </p:nvSpPr>
        <p:spPr>
          <a:xfrm>
            <a:off x="396815" y="282249"/>
            <a:ext cx="6245525" cy="843043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BE" sz="2800" dirty="0" smtClean="0">
                <a:solidFill>
                  <a:schemeClr val="bg1"/>
                </a:solidFill>
              </a:rPr>
              <a:t> 3. </a:t>
            </a:r>
            <a:r>
              <a:rPr lang="fr-BE" sz="3200" b="1" i="1" dirty="0" smtClean="0">
                <a:solidFill>
                  <a:schemeClr val="bg1"/>
                </a:solidFill>
              </a:rPr>
              <a:t>N’aimer que Toi, mon Dieu, N’aimer que Toi. </a:t>
            </a:r>
          </a:p>
          <a:p>
            <a:r>
              <a:rPr lang="fr-BE" sz="3200" b="1" i="1" dirty="0" smtClean="0">
                <a:solidFill>
                  <a:schemeClr val="bg1"/>
                </a:solidFill>
              </a:rPr>
              <a:t>Tes saints l’ont su faire, eux, Pourquoi pas moi. </a:t>
            </a:r>
          </a:p>
          <a:p>
            <a:r>
              <a:rPr lang="fr-BE" sz="3200" b="1" i="1" dirty="0" smtClean="0">
                <a:solidFill>
                  <a:schemeClr val="bg1"/>
                </a:solidFill>
              </a:rPr>
              <a:t>En regardant ta Croix, </a:t>
            </a:r>
          </a:p>
          <a:p>
            <a:r>
              <a:rPr lang="fr-BE" sz="3200" b="1" i="1" dirty="0" smtClean="0">
                <a:solidFill>
                  <a:schemeClr val="bg1"/>
                </a:solidFill>
              </a:rPr>
              <a:t>Ô mon Maître, apprends-moi </a:t>
            </a:r>
          </a:p>
          <a:p>
            <a:r>
              <a:rPr lang="fr-BE" sz="3200" b="1" i="1" dirty="0" smtClean="0">
                <a:solidFill>
                  <a:schemeClr val="bg1"/>
                </a:solidFill>
              </a:rPr>
              <a:t>Comment n’aimer, mon Dieu, N’aimer que Toi.</a:t>
            </a:r>
            <a:endParaRPr lang="fr-BE" sz="3200" b="1" dirty="0" smtClean="0">
              <a:solidFill>
                <a:schemeClr val="bg1"/>
              </a:solidFill>
            </a:endParaRPr>
          </a:p>
          <a:p>
            <a:endParaRPr lang="fr-BE" sz="2800" dirty="0" smtClean="0">
              <a:solidFill>
                <a:schemeClr val="bg1"/>
              </a:solidFill>
            </a:endParaRPr>
          </a:p>
          <a:p>
            <a:endParaRPr lang="fr-BE" sz="2800" dirty="0" smtClean="0">
              <a:solidFill>
                <a:schemeClr val="bg1"/>
              </a:solidFill>
            </a:endParaRPr>
          </a:p>
          <a:p>
            <a:endParaRPr lang="fr-BE" sz="2800" dirty="0" smtClean="0">
              <a:solidFill>
                <a:schemeClr val="bg1"/>
              </a:solidFill>
            </a:endParaRPr>
          </a:p>
          <a:p>
            <a:r>
              <a:rPr lang="fr-BE" sz="2800" b="1" i="1" dirty="0" smtClean="0">
                <a:solidFill>
                  <a:schemeClr val="bg1"/>
                </a:solidFill>
              </a:rPr>
              <a:t>4</a:t>
            </a:r>
            <a:r>
              <a:rPr lang="fr-BE" sz="2800" b="1" i="1" dirty="0" smtClean="0">
                <a:solidFill>
                  <a:schemeClr val="bg1"/>
                </a:solidFill>
              </a:rPr>
              <a:t>. </a:t>
            </a:r>
            <a:r>
              <a:rPr lang="fr-BE" sz="2800" b="1" i="1" dirty="0" smtClean="0">
                <a:solidFill>
                  <a:schemeClr val="bg1"/>
                </a:solidFill>
              </a:rPr>
              <a:t>Plus près de Toi, mon Dieu,</a:t>
            </a:r>
          </a:p>
          <a:p>
            <a:r>
              <a:rPr lang="fr-BE" sz="2800" b="1" i="1" dirty="0" smtClean="0">
                <a:solidFill>
                  <a:schemeClr val="bg1"/>
                </a:solidFill>
              </a:rPr>
              <a:t> Plus près de Toi, </a:t>
            </a:r>
          </a:p>
          <a:p>
            <a:r>
              <a:rPr lang="fr-BE" sz="2800" b="1" i="1" dirty="0" smtClean="0">
                <a:solidFill>
                  <a:schemeClr val="bg1"/>
                </a:solidFill>
              </a:rPr>
              <a:t>C’est là mon humble vœu Veux-tu de moi ?  Je voudrais chaque  jour Monter dans ton amour, Plus près de Toi, mon Dieu, Plus près de Toi.</a:t>
            </a:r>
            <a:endParaRPr lang="fr-BE" sz="2800" dirty="0" smtClean="0">
              <a:solidFill>
                <a:schemeClr val="bg1"/>
              </a:solidFill>
            </a:endParaRPr>
          </a:p>
          <a:p>
            <a:pPr algn="ctr">
              <a:lnSpc>
                <a:spcPct val="100000"/>
              </a:lnSpc>
            </a:pP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 xmlns:a16="http://schemas.microsoft.com/office/drawing/2014/main" id="{D631BA7B-6585-2019-4145-99D141A202D3}"/>
              </a:ext>
            </a:extLst>
          </p:cNvPr>
          <p:cNvSpPr>
            <a:spLocks noGrp="1"/>
          </p:cNvSpPr>
          <p:nvPr>
            <p:ph type="subTitle"/>
          </p:nvPr>
        </p:nvSpPr>
        <p:spPr>
          <a:xfrm>
            <a:off x="65314" y="156754"/>
            <a:ext cx="6740434" cy="8634549"/>
          </a:xfrm>
        </p:spPr>
        <p:txBody>
          <a:bodyPr/>
          <a:lstStyle/>
          <a:p>
            <a:pPr marL="0" indent="0" algn="ctr">
              <a:lnSpc>
                <a:spcPct val="100000"/>
              </a:lnSpc>
              <a:buNone/>
            </a:pPr>
            <a:endParaRPr lang="fr-FR" sz="3200" b="1" spc="-1" dirty="0">
              <a:solidFill>
                <a:srgbClr val="FFFFFF"/>
              </a:solidFill>
              <a:latin typeface="Arial"/>
              <a:ea typeface="DejaVu Sans"/>
            </a:endParaRPr>
          </a:p>
          <a:p>
            <a:pPr marL="0" indent="0" algn="ctr">
              <a:lnSpc>
                <a:spcPct val="100000"/>
              </a:lnSpc>
              <a:buNone/>
            </a:pPr>
            <a:endParaRPr lang="fr-FR" sz="3200" b="1" spc="-1" dirty="0">
              <a:solidFill>
                <a:srgbClr val="FFFFFF"/>
              </a:solidFill>
              <a:latin typeface="Arial"/>
              <a:ea typeface="DejaVu Sans"/>
            </a:endParaRPr>
          </a:p>
          <a:p>
            <a:endParaRPr lang="fr-BE" dirty="0"/>
          </a:p>
        </p:txBody>
      </p:sp>
    </p:spTree>
    <p:extLst>
      <p:ext uri="{BB962C8B-B14F-4D97-AF65-F5344CB8AC3E}">
        <p14:creationId xmlns="" xmlns:p14="http://schemas.microsoft.com/office/powerpoint/2010/main" val="3221006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422" name="Rectangle 421"/>
          <p:cNvSpPr/>
          <p:nvPr/>
        </p:nvSpPr>
        <p:spPr>
          <a:xfrm>
            <a:off x="260640" y="311026"/>
            <a:ext cx="6597360" cy="8527592"/>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ctr">
            <a:spAutoFit/>
          </a:bodyPr>
          <a:lstStyle/>
          <a:p>
            <a:r>
              <a:rPr lang="fr-FR" sz="3200" b="1" i="1" dirty="0" smtClean="0">
                <a:solidFill>
                  <a:schemeClr val="bg1"/>
                </a:solidFill>
              </a:rPr>
              <a:t>ORAISON : </a:t>
            </a:r>
          </a:p>
          <a:p>
            <a:endParaRPr lang="fr-BE" sz="3200" dirty="0" smtClean="0">
              <a:solidFill>
                <a:schemeClr val="bg1"/>
              </a:solidFill>
            </a:endParaRPr>
          </a:p>
          <a:p>
            <a:r>
              <a:rPr lang="fr-FR" sz="2800" dirty="0" smtClean="0">
                <a:solidFill>
                  <a:schemeClr val="bg1"/>
                </a:solidFill>
              </a:rPr>
              <a:t>Tu es là avec nous sur la route, Seigneur.                                                              Jésus donne sa vie, nul ne la lui prend.                                                                    Il est le sauveur de l’humanité.                                                                            Il ouvre un chemin de vie et d’espérance.                                                            Que nous puissions montrer notre proximité                                                              envers tous ceux qui recherchent                                                                             écoute, soutien, entraide.                                                                                         Nous te le demandons à toi,                                                                           Dieu notre Père, qui veille                                                                              pour les </a:t>
            </a:r>
            <a:r>
              <a:rPr lang="fr-FR" sz="2800" dirty="0" err="1" smtClean="0">
                <a:solidFill>
                  <a:schemeClr val="bg1"/>
                </a:solidFill>
              </a:rPr>
              <a:t>s.d.s</a:t>
            </a:r>
            <a:endParaRPr lang="fr-FR" sz="2800" dirty="0" smtClean="0">
              <a:solidFill>
                <a:schemeClr val="bg1"/>
              </a:solidFill>
            </a:endParaRPr>
          </a:p>
          <a:p>
            <a:endParaRPr lang="fr-BE" sz="2800" dirty="0" smtClean="0">
              <a:solidFill>
                <a:schemeClr val="bg1"/>
              </a:solidFill>
            </a:endParaRPr>
          </a:p>
          <a:p>
            <a:r>
              <a:rPr lang="fr-FR" sz="2800" b="1" i="1" dirty="0" smtClean="0">
                <a:solidFill>
                  <a:schemeClr val="bg1"/>
                </a:solidFill>
              </a:rPr>
              <a:t>Sortie en silence.</a:t>
            </a:r>
            <a:endParaRPr lang="fr-BE" sz="2800" dirty="0" smtClean="0">
              <a:solidFill>
                <a:schemeClr val="bg1"/>
              </a:solidFill>
            </a:endParaRPr>
          </a:p>
          <a:p>
            <a:r>
              <a:rPr lang="fr-FR" sz="3200" b="1" i="1" dirty="0" smtClean="0">
                <a:solidFill>
                  <a:schemeClr val="bg1"/>
                </a:solidFill>
              </a:rPr>
              <a:t>                                                                Merci</a:t>
            </a:r>
            <a:endParaRPr lang="fr-BE" sz="32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CustomShape 7"/>
          <p:cNvSpPr/>
          <p:nvPr/>
        </p:nvSpPr>
        <p:spPr>
          <a:xfrm>
            <a:off x="322057" y="0"/>
            <a:ext cx="6535943" cy="886795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fr-FR" sz="5400" b="1" dirty="0" smtClean="0">
              <a:solidFill>
                <a:schemeClr val="bg1"/>
              </a:solidFill>
            </a:endParaRPr>
          </a:p>
          <a:p>
            <a:r>
              <a:rPr lang="fr-FR" sz="5400" b="1" dirty="0" smtClean="0">
                <a:solidFill>
                  <a:schemeClr val="bg1"/>
                </a:solidFill>
              </a:rPr>
              <a:t>Kyrie : </a:t>
            </a:r>
          </a:p>
          <a:p>
            <a:endParaRPr lang="fr-FR" sz="3600" dirty="0" smtClean="0">
              <a:solidFill>
                <a:schemeClr val="bg1"/>
              </a:solidFill>
            </a:endParaRPr>
          </a:p>
          <a:p>
            <a:r>
              <a:rPr lang="fr-FR" sz="3600" dirty="0" smtClean="0">
                <a:solidFill>
                  <a:schemeClr val="bg1"/>
                </a:solidFill>
              </a:rPr>
              <a:t>1-Jésus, berger de toute humanité</a:t>
            </a:r>
          </a:p>
          <a:p>
            <a:r>
              <a:rPr lang="fr-FR" sz="3600" dirty="0" smtClean="0">
                <a:solidFill>
                  <a:schemeClr val="bg1"/>
                </a:solidFill>
              </a:rPr>
              <a:t>Tu es venu chercher ceux qui étaient perdus</a:t>
            </a:r>
          </a:p>
          <a:p>
            <a:endParaRPr lang="fr-FR" sz="3200" dirty="0" smtClean="0">
              <a:solidFill>
                <a:schemeClr val="bg1"/>
              </a:solidFill>
            </a:endParaRPr>
          </a:p>
          <a:p>
            <a:endParaRPr lang="fr-BE" sz="3200" dirty="0" smtClean="0">
              <a:solidFill>
                <a:schemeClr val="bg1"/>
              </a:solidFill>
            </a:endParaRPr>
          </a:p>
          <a:p>
            <a:r>
              <a:rPr lang="fr-FR" sz="3600" b="1" dirty="0" smtClean="0">
                <a:solidFill>
                  <a:schemeClr val="bg1"/>
                </a:solidFill>
              </a:rPr>
              <a:t>Prends pitié de nous, fais-nous revenir</a:t>
            </a:r>
          </a:p>
          <a:p>
            <a:r>
              <a:rPr lang="fr-FR" sz="3600" b="1" dirty="0" smtClean="0">
                <a:solidFill>
                  <a:schemeClr val="bg1"/>
                </a:solidFill>
              </a:rPr>
              <a:t>Fais-nous revenir à toi, prends pitié de nous</a:t>
            </a:r>
          </a:p>
          <a:p>
            <a:endParaRPr lang="fr-BE" sz="3600" dirty="0" smtClean="0">
              <a:solidFill>
                <a:schemeClr val="bg1"/>
              </a:solidFill>
            </a:endParaRPr>
          </a:p>
          <a:p>
            <a:pPr algn="ctr">
              <a:lnSpc>
                <a:spcPct val="100000"/>
              </a:lnSpc>
            </a:pPr>
            <a:endParaRPr lang="fr-BE" sz="3200" b="0" strike="noStrike" spc="-1" dirty="0">
              <a:solidFill>
                <a:srgbClr val="FFFFFF"/>
              </a:solidFill>
              <a:latin typeface="Arial"/>
            </a:endParaRPr>
          </a:p>
          <a:p>
            <a:pPr algn="ctr">
              <a:lnSpc>
                <a:spcPct val="100000"/>
              </a:lnSpc>
            </a:pPr>
            <a:endParaRPr lang="fr-BE" sz="3200" b="0" strike="noStrike" spc="-1" dirty="0">
              <a:solidFill>
                <a:srgbClr val="FFFFFF"/>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CustomShape 7"/>
          <p:cNvSpPr/>
          <p:nvPr/>
        </p:nvSpPr>
        <p:spPr>
          <a:xfrm>
            <a:off x="209914" y="276045"/>
            <a:ext cx="6855120" cy="886795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fr-BE" sz="3600" dirty="0" smtClean="0">
              <a:solidFill>
                <a:schemeClr val="bg1"/>
              </a:solidFill>
            </a:endParaRPr>
          </a:p>
          <a:p>
            <a:r>
              <a:rPr lang="fr-FR" sz="4000" dirty="0" smtClean="0">
                <a:solidFill>
                  <a:schemeClr val="bg1"/>
                </a:solidFill>
              </a:rPr>
              <a:t>2-Jésus, berger de toute humanité</a:t>
            </a:r>
          </a:p>
          <a:p>
            <a:r>
              <a:rPr lang="fr-FR" sz="4000" dirty="0" smtClean="0">
                <a:solidFill>
                  <a:schemeClr val="bg1"/>
                </a:solidFill>
              </a:rPr>
              <a:t>Tu es venu guérir ceux qui étaient malades</a:t>
            </a:r>
          </a:p>
          <a:p>
            <a:endParaRPr lang="fr-FR" sz="3600" dirty="0" smtClean="0">
              <a:solidFill>
                <a:schemeClr val="bg1"/>
              </a:solidFill>
            </a:endParaRPr>
          </a:p>
          <a:p>
            <a:endParaRPr lang="fr-BE" sz="3600" dirty="0" smtClean="0">
              <a:solidFill>
                <a:schemeClr val="bg1"/>
              </a:solidFill>
            </a:endParaRPr>
          </a:p>
          <a:p>
            <a:r>
              <a:rPr lang="fr-FR" sz="4000" b="1" dirty="0" smtClean="0">
                <a:solidFill>
                  <a:schemeClr val="bg1"/>
                </a:solidFill>
              </a:rPr>
              <a:t>Prends pitié de nous, fais-nous revenir</a:t>
            </a:r>
          </a:p>
          <a:p>
            <a:r>
              <a:rPr lang="fr-FR" sz="4000" b="1" dirty="0" smtClean="0">
                <a:solidFill>
                  <a:schemeClr val="bg1"/>
                </a:solidFill>
              </a:rPr>
              <a:t>Fais-nous revenir à toi, prends pitié de nous</a:t>
            </a:r>
            <a:endParaRPr lang="fr-BE" sz="4000" dirty="0" smtClean="0">
              <a:solidFill>
                <a:schemeClr val="bg1"/>
              </a:solidFill>
            </a:endParaRPr>
          </a:p>
          <a:p>
            <a:pPr algn="ctr">
              <a:lnSpc>
                <a:spcPct val="100000"/>
              </a:lnSpc>
            </a:pPr>
            <a:endParaRPr lang="fr-BE" sz="2400" b="0" strike="noStrike" spc="-1" dirty="0">
              <a:solidFill>
                <a:srgbClr val="FFFFFF"/>
              </a:solidFill>
              <a:latin typeface="Arial"/>
            </a:endParaRPr>
          </a:p>
          <a:p>
            <a:pPr algn="ctr">
              <a:lnSpc>
                <a:spcPct val="100000"/>
              </a:lnSpc>
            </a:pPr>
            <a:endParaRPr lang="fr-BE" sz="3200" b="0" strike="noStrike" spc="-1" dirty="0">
              <a:solidFill>
                <a:srgbClr val="FFFFFF"/>
              </a:solidFill>
              <a:latin typeface="Arial"/>
            </a:endParaRPr>
          </a:p>
          <a:p>
            <a:pPr algn="ctr">
              <a:lnSpc>
                <a:spcPct val="100000"/>
              </a:lnSpc>
            </a:pPr>
            <a:endParaRPr lang="fr-BE" sz="3200" b="0" strike="noStrike" spc="-1" dirty="0">
              <a:solidFill>
                <a:srgbClr val="FFFFFF"/>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C3B5CC03-F1E9-A54E-FFC9-79594677A3EE}"/>
              </a:ext>
            </a:extLst>
          </p:cNvPr>
          <p:cNvSpPr txBox="1"/>
          <p:nvPr/>
        </p:nvSpPr>
        <p:spPr>
          <a:xfrm>
            <a:off x="247650" y="1028700"/>
            <a:ext cx="6286500" cy="5959346"/>
          </a:xfrm>
          <a:prstGeom prst="rect">
            <a:avLst/>
          </a:prstGeom>
          <a:noFill/>
        </p:spPr>
        <p:txBody>
          <a:bodyPr wrap="square">
            <a:spAutoFit/>
          </a:bodyPr>
          <a:lstStyle/>
          <a:p>
            <a:r>
              <a:rPr lang="fr-FR" sz="4000" dirty="0" smtClean="0">
                <a:solidFill>
                  <a:schemeClr val="bg1"/>
                </a:solidFill>
              </a:rPr>
              <a:t>3-Jésus, berger de toute humanité</a:t>
            </a:r>
          </a:p>
          <a:p>
            <a:r>
              <a:rPr lang="fr-FR" sz="4000" dirty="0" smtClean="0">
                <a:solidFill>
                  <a:schemeClr val="bg1"/>
                </a:solidFill>
              </a:rPr>
              <a:t>Tu es venu sauver ceux qui étaient pécheurs</a:t>
            </a:r>
          </a:p>
          <a:p>
            <a:pPr algn="ctr"/>
            <a:endParaRPr lang="fr-BE" sz="3200" dirty="0" smtClean="0">
              <a:solidFill>
                <a:schemeClr val="bg1"/>
              </a:solidFill>
            </a:endParaRPr>
          </a:p>
          <a:p>
            <a:pPr algn="ctr"/>
            <a:endParaRPr lang="fr-FR" sz="3200" b="1" dirty="0" smtClean="0">
              <a:solidFill>
                <a:schemeClr val="bg1"/>
              </a:solidFill>
            </a:endParaRPr>
          </a:p>
          <a:p>
            <a:r>
              <a:rPr lang="fr-FR" sz="4000" b="1" dirty="0" smtClean="0">
                <a:solidFill>
                  <a:schemeClr val="bg1"/>
                </a:solidFill>
              </a:rPr>
              <a:t>Prends pitié de nous, fais-nous revenir</a:t>
            </a:r>
          </a:p>
          <a:p>
            <a:r>
              <a:rPr lang="fr-FR" sz="4000" b="1" dirty="0" smtClean="0">
                <a:solidFill>
                  <a:schemeClr val="bg1"/>
                </a:solidFill>
              </a:rPr>
              <a:t>Fais-nous revenir à toi, prends pitié de nous </a:t>
            </a:r>
            <a:endParaRPr lang="fr-BE" sz="4000" dirty="0" smtClean="0">
              <a:solidFill>
                <a:schemeClr val="bg1"/>
              </a:solidFill>
            </a:endParaRPr>
          </a:p>
        </p:txBody>
      </p:sp>
    </p:spTree>
    <p:extLst>
      <p:ext uri="{BB962C8B-B14F-4D97-AF65-F5344CB8AC3E}">
        <p14:creationId xmlns="" xmlns:p14="http://schemas.microsoft.com/office/powerpoint/2010/main" val="1298565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CustomShape 2"/>
          <p:cNvSpPr/>
          <p:nvPr/>
        </p:nvSpPr>
        <p:spPr>
          <a:xfrm>
            <a:off x="404640" y="2268360"/>
            <a:ext cx="6046200" cy="1490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3" name="CustomShape 3"/>
          <p:cNvSpPr/>
          <p:nvPr/>
        </p:nvSpPr>
        <p:spPr>
          <a:xfrm>
            <a:off x="765000" y="2124000"/>
            <a:ext cx="5325480" cy="252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a:p>
            <a:pPr algn="ctr">
              <a:lnSpc>
                <a:spcPct val="100000"/>
              </a:lnSpc>
              <a:spcBef>
                <a:spcPts val="1199"/>
              </a:spcBef>
            </a:pPr>
            <a:endParaRPr lang="fr-BE" sz="1800" b="0" strike="noStrike" spc="-1">
              <a:solidFill>
                <a:srgbClr val="FFFFFF"/>
              </a:solidFill>
              <a:latin typeface="Arial"/>
            </a:endParaRPr>
          </a:p>
        </p:txBody>
      </p:sp>
      <p:sp>
        <p:nvSpPr>
          <p:cNvPr id="394" name="CustomShape 4"/>
          <p:cNvSpPr/>
          <p:nvPr/>
        </p:nvSpPr>
        <p:spPr>
          <a:xfrm>
            <a:off x="0" y="971640"/>
            <a:ext cx="6838200" cy="455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fr-BE" sz="1800" b="0" strike="noStrike" spc="-1">
              <a:solidFill>
                <a:srgbClr val="FFFFFF"/>
              </a:solidFill>
              <a:latin typeface="Arial"/>
              <a:ea typeface="DejaVu Sans"/>
            </a:endParaRPr>
          </a:p>
        </p:txBody>
      </p:sp>
      <p:sp>
        <p:nvSpPr>
          <p:cNvPr id="395" name="CustomShape 5"/>
          <p:cNvSpPr/>
          <p:nvPr/>
        </p:nvSpPr>
        <p:spPr>
          <a:xfrm>
            <a:off x="241540" y="288000"/>
            <a:ext cx="6855840" cy="841186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r>
              <a:rPr lang="fr-FR" sz="3200" b="1" dirty="0" smtClean="0">
                <a:solidFill>
                  <a:schemeClr val="bg1"/>
                </a:solidFill>
              </a:rPr>
              <a:t>Psaume: (cf. </a:t>
            </a:r>
            <a:r>
              <a:rPr lang="fr-FR" sz="3200" b="1" dirty="0" err="1" smtClean="0">
                <a:solidFill>
                  <a:schemeClr val="bg1"/>
                </a:solidFill>
              </a:rPr>
              <a:t>Lc</a:t>
            </a:r>
            <a:r>
              <a:rPr lang="fr-FR" sz="3200" b="1" dirty="0" smtClean="0">
                <a:solidFill>
                  <a:schemeClr val="bg1"/>
                </a:solidFill>
              </a:rPr>
              <a:t> 23, 46)</a:t>
            </a:r>
            <a:endParaRPr lang="fr-BE" sz="3200" dirty="0" smtClean="0">
              <a:solidFill>
                <a:schemeClr val="bg1"/>
              </a:solidFill>
            </a:endParaRPr>
          </a:p>
          <a:p>
            <a:endParaRPr lang="fr-FR" sz="3200" b="1" dirty="0" smtClean="0">
              <a:solidFill>
                <a:schemeClr val="bg1"/>
              </a:solidFill>
            </a:endParaRPr>
          </a:p>
          <a:p>
            <a:r>
              <a:rPr lang="fr-FR" sz="3200" b="1" dirty="0" smtClean="0">
                <a:solidFill>
                  <a:schemeClr val="bg1"/>
                </a:solidFill>
              </a:rPr>
              <a:t>R/ Ô Père, en tes mains</a:t>
            </a:r>
            <a:br>
              <a:rPr lang="fr-FR" sz="3200" b="1" dirty="0" smtClean="0">
                <a:solidFill>
                  <a:schemeClr val="bg1"/>
                </a:solidFill>
              </a:rPr>
            </a:br>
            <a:r>
              <a:rPr lang="fr-FR" sz="3200" b="1" dirty="0" smtClean="0">
                <a:solidFill>
                  <a:schemeClr val="bg1"/>
                </a:solidFill>
              </a:rPr>
              <a:t>je remets mon esprit. </a:t>
            </a:r>
          </a:p>
          <a:p>
            <a:endParaRPr lang="fr-FR" sz="3600" dirty="0" smtClean="0">
              <a:solidFill>
                <a:schemeClr val="bg1"/>
              </a:solidFill>
            </a:endParaRPr>
          </a:p>
          <a:p>
            <a:r>
              <a:rPr lang="fr-FR" dirty="0" smtClean="0">
                <a:solidFill>
                  <a:schemeClr val="bg1"/>
                </a:solidFill>
              </a:rPr>
              <a:t>En toi, Seigneur, j’ai mon refuge ;</a:t>
            </a:r>
            <a:br>
              <a:rPr lang="fr-FR" dirty="0" smtClean="0">
                <a:solidFill>
                  <a:schemeClr val="bg1"/>
                </a:solidFill>
              </a:rPr>
            </a:br>
            <a:r>
              <a:rPr lang="fr-FR" dirty="0" smtClean="0">
                <a:solidFill>
                  <a:schemeClr val="bg1"/>
                </a:solidFill>
              </a:rPr>
              <a:t>garde-moi d’être humilié pour toujours.</a:t>
            </a:r>
          </a:p>
          <a:p>
            <a:r>
              <a:rPr lang="fr-FR" dirty="0" smtClean="0">
                <a:solidFill>
                  <a:schemeClr val="bg1"/>
                </a:solidFill>
              </a:rPr>
              <a:t>En tes mains je remets mon esprit ;</a:t>
            </a:r>
            <a:br>
              <a:rPr lang="fr-FR" dirty="0" smtClean="0">
                <a:solidFill>
                  <a:schemeClr val="bg1"/>
                </a:solidFill>
              </a:rPr>
            </a:br>
            <a:r>
              <a:rPr lang="fr-FR" dirty="0" smtClean="0">
                <a:solidFill>
                  <a:schemeClr val="bg1"/>
                </a:solidFill>
              </a:rPr>
              <a:t>tu me rachètes, Seigneur, Dieu de vérité.</a:t>
            </a:r>
            <a:endParaRPr lang="fr-BE" dirty="0" smtClean="0">
              <a:solidFill>
                <a:schemeClr val="bg1"/>
              </a:solidFill>
            </a:endParaRPr>
          </a:p>
          <a:p>
            <a:r>
              <a:rPr lang="fr-FR" dirty="0" smtClean="0">
                <a:solidFill>
                  <a:schemeClr val="bg1"/>
                </a:solidFill>
              </a:rPr>
              <a:t>Je suis la risée de mes adversaires</a:t>
            </a:r>
            <a:br>
              <a:rPr lang="fr-FR" dirty="0" smtClean="0">
                <a:solidFill>
                  <a:schemeClr val="bg1"/>
                </a:solidFill>
              </a:rPr>
            </a:br>
            <a:r>
              <a:rPr lang="fr-FR" dirty="0" smtClean="0">
                <a:solidFill>
                  <a:schemeClr val="bg1"/>
                </a:solidFill>
              </a:rPr>
              <a:t>et même de mes voisins ;</a:t>
            </a:r>
            <a:br>
              <a:rPr lang="fr-FR" dirty="0" smtClean="0">
                <a:solidFill>
                  <a:schemeClr val="bg1"/>
                </a:solidFill>
              </a:rPr>
            </a:br>
            <a:r>
              <a:rPr lang="fr-FR" dirty="0" smtClean="0">
                <a:solidFill>
                  <a:schemeClr val="bg1"/>
                </a:solidFill>
              </a:rPr>
              <a:t>je fais peur à mes amis,</a:t>
            </a:r>
          </a:p>
          <a:p>
            <a:r>
              <a:rPr lang="fr-FR" dirty="0" smtClean="0">
                <a:solidFill>
                  <a:schemeClr val="bg1"/>
                </a:solidFill>
              </a:rPr>
              <a:t>s’ils me voient dans la rue, ils me fuient.</a:t>
            </a:r>
          </a:p>
          <a:p>
            <a:endParaRPr lang="fr-FR" dirty="0" smtClean="0">
              <a:solidFill>
                <a:schemeClr val="bg1"/>
              </a:solidFill>
            </a:endParaRPr>
          </a:p>
          <a:p>
            <a:pPr>
              <a:buNone/>
            </a:pPr>
            <a:r>
              <a:rPr lang="fr-FR" dirty="0" smtClean="0">
                <a:solidFill>
                  <a:schemeClr val="bg1"/>
                </a:solidFill>
              </a:rPr>
              <a:t>On m’ignore comme un mort oublié,</a:t>
            </a:r>
            <a:br>
              <a:rPr lang="fr-FR" dirty="0" smtClean="0">
                <a:solidFill>
                  <a:schemeClr val="bg1"/>
                </a:solidFill>
              </a:rPr>
            </a:br>
            <a:r>
              <a:rPr lang="fr-FR" dirty="0" smtClean="0">
                <a:solidFill>
                  <a:schemeClr val="bg1"/>
                </a:solidFill>
              </a:rPr>
              <a:t>comme une chose qu’on jette.</a:t>
            </a:r>
            <a:br>
              <a:rPr lang="fr-FR" dirty="0" smtClean="0">
                <a:solidFill>
                  <a:schemeClr val="bg1"/>
                </a:solidFill>
              </a:rPr>
            </a:br>
            <a:r>
              <a:rPr lang="fr-FR" dirty="0" smtClean="0">
                <a:solidFill>
                  <a:schemeClr val="bg1"/>
                </a:solidFill>
              </a:rPr>
              <a:t>J’entends les calomnies de la foule :</a:t>
            </a:r>
            <a:br>
              <a:rPr lang="fr-FR" dirty="0" smtClean="0">
                <a:solidFill>
                  <a:schemeClr val="bg1"/>
                </a:solidFill>
              </a:rPr>
            </a:br>
            <a:r>
              <a:rPr lang="fr-FR" dirty="0" smtClean="0">
                <a:solidFill>
                  <a:schemeClr val="bg1"/>
                </a:solidFill>
              </a:rPr>
              <a:t>ils s’accordent pour m’ôter la vie.</a:t>
            </a:r>
            <a:endParaRPr lang="fr-BE" dirty="0" smtClean="0">
              <a:solidFill>
                <a:schemeClr val="bg1"/>
              </a:solidFill>
            </a:endParaRPr>
          </a:p>
          <a:p>
            <a:pPr>
              <a:buNone/>
            </a:pPr>
            <a:r>
              <a:rPr lang="fr-FR" dirty="0" smtClean="0">
                <a:solidFill>
                  <a:schemeClr val="bg1"/>
                </a:solidFill>
              </a:rPr>
              <a:t> Moi, je suis sûr de toi, Seigneur,</a:t>
            </a:r>
            <a:br>
              <a:rPr lang="fr-FR" dirty="0" smtClean="0">
                <a:solidFill>
                  <a:schemeClr val="bg1"/>
                </a:solidFill>
              </a:rPr>
            </a:br>
            <a:r>
              <a:rPr lang="fr-FR" dirty="0" smtClean="0">
                <a:solidFill>
                  <a:schemeClr val="bg1"/>
                </a:solidFill>
              </a:rPr>
              <a:t>je dis : « Tu es mon Dieu ! »</a:t>
            </a:r>
            <a:br>
              <a:rPr lang="fr-FR" dirty="0" smtClean="0">
                <a:solidFill>
                  <a:schemeClr val="bg1"/>
                </a:solidFill>
              </a:rPr>
            </a:br>
            <a:endParaRPr lang="fr-FR" dirty="0" smtClean="0">
              <a:solidFill>
                <a:schemeClr val="bg1"/>
              </a:solidFill>
            </a:endParaRPr>
          </a:p>
          <a:p>
            <a:pPr>
              <a:buNone/>
            </a:pPr>
            <a:r>
              <a:rPr lang="fr-FR" dirty="0" smtClean="0">
                <a:solidFill>
                  <a:schemeClr val="bg1"/>
                </a:solidFill>
              </a:rPr>
              <a:t>Mes jours sont dans ta main : délivre-moi</a:t>
            </a:r>
            <a:br>
              <a:rPr lang="fr-FR" dirty="0" smtClean="0">
                <a:solidFill>
                  <a:schemeClr val="bg1"/>
                </a:solidFill>
              </a:rPr>
            </a:br>
            <a:r>
              <a:rPr lang="fr-FR" dirty="0" smtClean="0">
                <a:solidFill>
                  <a:schemeClr val="bg1"/>
                </a:solidFill>
              </a:rPr>
              <a:t>des mains hostiles qui s’acharnent.</a:t>
            </a:r>
            <a:endParaRPr lang="fr-BE" dirty="0" smtClean="0">
              <a:solidFill>
                <a:schemeClr val="bg1"/>
              </a:solidFill>
            </a:endParaRPr>
          </a:p>
          <a:p>
            <a:pPr>
              <a:buNone/>
            </a:pPr>
            <a:r>
              <a:rPr lang="fr-FR" dirty="0" smtClean="0">
                <a:solidFill>
                  <a:schemeClr val="bg1"/>
                </a:solidFill>
              </a:rPr>
              <a:t> Sur ton serviteur, que s’illumine ta face ;</a:t>
            </a:r>
            <a:br>
              <a:rPr lang="fr-FR" dirty="0" smtClean="0">
                <a:solidFill>
                  <a:schemeClr val="bg1"/>
                </a:solidFill>
              </a:rPr>
            </a:br>
            <a:r>
              <a:rPr lang="fr-FR" dirty="0" smtClean="0">
                <a:solidFill>
                  <a:schemeClr val="bg1"/>
                </a:solidFill>
              </a:rPr>
              <a:t>sauve-moi par ton amour.</a:t>
            </a:r>
            <a:br>
              <a:rPr lang="fr-FR" dirty="0" smtClean="0">
                <a:solidFill>
                  <a:schemeClr val="bg1"/>
                </a:solidFill>
              </a:rPr>
            </a:br>
            <a:r>
              <a:rPr lang="fr-FR" dirty="0" smtClean="0">
                <a:solidFill>
                  <a:schemeClr val="bg1"/>
                </a:solidFill>
              </a:rPr>
              <a:t>Soyez forts, prenez courage,</a:t>
            </a:r>
            <a:br>
              <a:rPr lang="fr-FR" dirty="0" smtClean="0">
                <a:solidFill>
                  <a:schemeClr val="bg1"/>
                </a:solidFill>
              </a:rPr>
            </a:br>
            <a:r>
              <a:rPr lang="fr-FR" dirty="0" smtClean="0">
                <a:solidFill>
                  <a:schemeClr val="bg1"/>
                </a:solidFill>
              </a:rPr>
              <a:t>vous tous qui espérez le Seigneur !</a:t>
            </a:r>
            <a:endParaRPr lang="fr-BE" dirty="0" smtClean="0">
              <a:solidFill>
                <a:schemeClr val="bg1"/>
              </a:solidFill>
            </a:endParaRPr>
          </a:p>
          <a:p>
            <a:endParaRPr lang="fr-BE" sz="2400" dirty="0" smtClean="0">
              <a:solidFill>
                <a:schemeClr val="bg1"/>
              </a:solidFill>
            </a:endParaRPr>
          </a:p>
          <a:p>
            <a:r>
              <a:rPr lang="fr-FR" sz="3200" b="1" dirty="0" smtClean="0"/>
              <a:t> </a:t>
            </a:r>
            <a:endParaRPr lang="fr-BE" sz="3200" dirty="0" smtClean="0"/>
          </a:p>
          <a:p>
            <a:pPr algn="ctr">
              <a:lnSpc>
                <a:spcPct val="100000"/>
              </a:lnSpc>
            </a:pPr>
            <a:endParaRPr lang="fr-BE" sz="3200" b="0" strike="noStrike" spc="-1" dirty="0">
              <a:solidFill>
                <a:srgbClr val="FFFFFF"/>
              </a:solidFill>
              <a:latin typeface="Arial"/>
            </a:endParaRPr>
          </a:p>
          <a:p>
            <a:pPr algn="ctr">
              <a:lnSpc>
                <a:spcPct val="100000"/>
              </a:lnSpc>
            </a:pPr>
            <a:r>
              <a:rPr sz="1800" dirty="0"/>
              <a:t/>
            </a:r>
            <a:br>
              <a:rPr sz="1800" dirty="0"/>
            </a:br>
            <a:r>
              <a:rPr sz="3200" dirty="0"/>
              <a:t/>
            </a:r>
            <a:br>
              <a:rPr sz="3200" dirty="0"/>
            </a:br>
            <a:endParaRPr lang="fr-BE" sz="3200" b="0" strike="noStrike" spc="-1" dirty="0">
              <a:solidFill>
                <a:srgbClr val="FFFFFF"/>
              </a:solidFill>
              <a:latin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p:nvPr>
        </p:nvSpPr>
        <p:spPr>
          <a:xfrm>
            <a:off x="362310" y="465826"/>
            <a:ext cx="6171840" cy="8678174"/>
          </a:xfrm>
        </p:spPr>
        <p:txBody>
          <a:bodyPr/>
          <a:lstStyle/>
          <a:p>
            <a:pPr>
              <a:buNone/>
            </a:pPr>
            <a:r>
              <a:rPr lang="fr-FR" sz="3200" dirty="0" smtClean="0">
                <a:solidFill>
                  <a:schemeClr val="bg1"/>
                </a:solidFill>
              </a:rPr>
              <a:t>  </a:t>
            </a:r>
            <a:endParaRPr lang="fr-BE" sz="3200" dirty="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 xmlns:a16="http://schemas.microsoft.com/office/drawing/2014/main" id="{35965FBA-25F5-A435-AEEE-34C162B9B3F7}"/>
              </a:ext>
            </a:extLst>
          </p:cNvPr>
          <p:cNvSpPr>
            <a:spLocks noGrp="1"/>
          </p:cNvSpPr>
          <p:nvPr>
            <p:ph type="subTitle"/>
          </p:nvPr>
        </p:nvSpPr>
        <p:spPr>
          <a:xfrm>
            <a:off x="342720" y="0"/>
            <a:ext cx="6171840" cy="7287595"/>
          </a:xfrm>
        </p:spPr>
        <p:txBody>
          <a:bodyPr/>
          <a:lstStyle/>
          <a:p>
            <a:pPr algn="ctr"/>
            <a:r>
              <a:rPr lang="fr-BE" b="1" dirty="0" smtClean="0">
                <a:solidFill>
                  <a:schemeClr val="bg1"/>
                </a:solidFill>
              </a:rPr>
              <a:t>In </a:t>
            </a:r>
            <a:r>
              <a:rPr lang="fr-BE" b="1" dirty="0" err="1" smtClean="0">
                <a:solidFill>
                  <a:schemeClr val="bg1"/>
                </a:solidFill>
              </a:rPr>
              <a:t>manus</a:t>
            </a:r>
            <a:r>
              <a:rPr lang="fr-BE" b="1" dirty="0" smtClean="0">
                <a:solidFill>
                  <a:schemeClr val="bg1"/>
                </a:solidFill>
              </a:rPr>
              <a:t> tuas, Pater In </a:t>
            </a:r>
            <a:r>
              <a:rPr lang="fr-BE" b="1" dirty="0" err="1" smtClean="0">
                <a:solidFill>
                  <a:schemeClr val="bg1"/>
                </a:solidFill>
              </a:rPr>
              <a:t>manus</a:t>
            </a:r>
            <a:r>
              <a:rPr lang="fr-BE" b="1" dirty="0" smtClean="0">
                <a:solidFill>
                  <a:schemeClr val="bg1"/>
                </a:solidFill>
              </a:rPr>
              <a:t> tuas Pater, </a:t>
            </a:r>
            <a:r>
              <a:rPr lang="fr-BE" b="1" dirty="0" err="1" smtClean="0">
                <a:solidFill>
                  <a:schemeClr val="bg1"/>
                </a:solidFill>
              </a:rPr>
              <a:t>commendo</a:t>
            </a:r>
            <a:r>
              <a:rPr lang="fr-BE" b="1" dirty="0" smtClean="0">
                <a:solidFill>
                  <a:schemeClr val="bg1"/>
                </a:solidFill>
              </a:rPr>
              <a:t> </a:t>
            </a:r>
            <a:r>
              <a:rPr lang="fr-BE" b="1" dirty="0" err="1" smtClean="0">
                <a:solidFill>
                  <a:schemeClr val="bg1"/>
                </a:solidFill>
              </a:rPr>
              <a:t>spiritum</a:t>
            </a:r>
            <a:r>
              <a:rPr lang="fr-BE" b="1" dirty="0" smtClean="0">
                <a:solidFill>
                  <a:schemeClr val="bg1"/>
                </a:solidFill>
              </a:rPr>
              <a:t> </a:t>
            </a:r>
            <a:r>
              <a:rPr lang="fr-BE" b="1" dirty="0" err="1" smtClean="0">
                <a:solidFill>
                  <a:schemeClr val="bg1"/>
                </a:solidFill>
              </a:rPr>
              <a:t>meum</a:t>
            </a:r>
            <a:r>
              <a:rPr lang="fr-BE" b="1" dirty="0" smtClean="0">
                <a:solidFill>
                  <a:schemeClr val="bg1"/>
                </a:solidFill>
              </a:rPr>
              <a:t>, in </a:t>
            </a:r>
            <a:r>
              <a:rPr lang="fr-BE" b="1" dirty="0" err="1" smtClean="0">
                <a:solidFill>
                  <a:schemeClr val="bg1"/>
                </a:solidFill>
              </a:rPr>
              <a:t>manus</a:t>
            </a:r>
            <a:r>
              <a:rPr lang="fr-BE" b="1" dirty="0" smtClean="0">
                <a:solidFill>
                  <a:schemeClr val="bg1"/>
                </a:solidFill>
              </a:rPr>
              <a:t> tuas Pater, </a:t>
            </a:r>
            <a:r>
              <a:rPr lang="fr-BE" b="1" dirty="0" err="1" smtClean="0">
                <a:solidFill>
                  <a:schemeClr val="bg1"/>
                </a:solidFill>
              </a:rPr>
              <a:t>commendo</a:t>
            </a:r>
            <a:r>
              <a:rPr lang="fr-BE" b="1" dirty="0" smtClean="0">
                <a:solidFill>
                  <a:schemeClr val="bg1"/>
                </a:solidFill>
              </a:rPr>
              <a:t> </a:t>
            </a:r>
            <a:r>
              <a:rPr lang="fr-BE" b="1" dirty="0" err="1" smtClean="0">
                <a:solidFill>
                  <a:schemeClr val="bg1"/>
                </a:solidFill>
              </a:rPr>
              <a:t>spiritum</a:t>
            </a:r>
            <a:r>
              <a:rPr lang="fr-BE" b="1" dirty="0" smtClean="0">
                <a:solidFill>
                  <a:schemeClr val="bg1"/>
                </a:solidFill>
              </a:rPr>
              <a:t> </a:t>
            </a:r>
            <a:r>
              <a:rPr lang="fr-BE" b="1" dirty="0" err="1" smtClean="0">
                <a:solidFill>
                  <a:schemeClr val="bg1"/>
                </a:solidFill>
              </a:rPr>
              <a:t>meum</a:t>
            </a:r>
            <a:r>
              <a:rPr lang="fr-BE" b="1" dirty="0" smtClean="0">
                <a:solidFill>
                  <a:schemeClr val="bg1"/>
                </a:solidFill>
              </a:rPr>
              <a:t> </a:t>
            </a:r>
          </a:p>
          <a:p>
            <a:endParaRPr lang="fr-BE" b="1" dirty="0" smtClean="0">
              <a:solidFill>
                <a:schemeClr val="bg1"/>
              </a:solidFill>
            </a:endParaRPr>
          </a:p>
          <a:p>
            <a:r>
              <a:rPr lang="fr-BE" dirty="0" smtClean="0">
                <a:solidFill>
                  <a:srgbClr val="00B0F0"/>
                </a:solidFill>
              </a:rPr>
              <a:t>Traduction : Dans tes mains, Père, je remets mon esprit.</a:t>
            </a:r>
            <a:endParaRPr lang="fr-BE" dirty="0">
              <a:solidFill>
                <a:srgbClr val="00B0F0"/>
              </a:solidFill>
            </a:endParaRPr>
          </a:p>
        </p:txBody>
      </p:sp>
    </p:spTree>
    <p:extLst>
      <p:ext uri="{BB962C8B-B14F-4D97-AF65-F5344CB8AC3E}">
        <p14:creationId xmlns="" xmlns:p14="http://schemas.microsoft.com/office/powerpoint/2010/main" val="26948440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7011</TotalTime>
  <Words>243</Words>
  <Application>Microsoft Office PowerPoint</Application>
  <PresentationFormat>Affichage à l'écran (4:3)</PresentationFormat>
  <Paragraphs>175</Paragraphs>
  <Slides>24</Slides>
  <Notes>2</Notes>
  <HiddenSlides>0</HiddenSlides>
  <MMClips>0</MMClips>
  <ScaleCrop>false</ScaleCrop>
  <HeadingPairs>
    <vt:vector size="4" baseType="variant">
      <vt:variant>
        <vt:lpstr>Thème</vt:lpstr>
      </vt:variant>
      <vt:variant>
        <vt:i4>2</vt:i4>
      </vt:variant>
      <vt:variant>
        <vt:lpstr>Titres des diapositives</vt:lpstr>
      </vt:variant>
      <vt:variant>
        <vt:i4>24</vt:i4>
      </vt:variant>
    </vt:vector>
  </HeadingPairs>
  <TitlesOfParts>
    <vt:vector size="26" baseType="lpstr">
      <vt:lpstr>Office Theme</vt: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Company>AGM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MALBROUCK Gilbert</dc:creator>
  <cp:lastModifiedBy>admin</cp:lastModifiedBy>
  <cp:revision>112</cp:revision>
  <dcterms:created xsi:type="dcterms:W3CDTF">2011-11-13T14:02:22Z</dcterms:created>
  <dcterms:modified xsi:type="dcterms:W3CDTF">2025-04-12T17:04:36Z</dcterms:modified>
  <dc:language>fr-BE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0</vt:i4>
  </property>
  <property fmtid="{D5CDD505-2E9C-101B-9397-08002B2CF9AE}" pid="7" name="PresentationFormat">
    <vt:lpwstr>Affichage à l'écran (4:3)</vt:lpwstr>
  </property>
  <property fmtid="{D5CDD505-2E9C-101B-9397-08002B2CF9AE}" pid="8" name="ScaleCrop">
    <vt:bool>false</vt:bool>
  </property>
  <property fmtid="{D5CDD505-2E9C-101B-9397-08002B2CF9AE}" pid="9" name="ShareDoc">
    <vt:bool>false</vt:bool>
  </property>
  <property fmtid="{D5CDD505-2E9C-101B-9397-08002B2CF9AE}" pid="10" name="Slides">
    <vt:i4>45</vt:i4>
  </property>
</Properties>
</file>