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_rels/notesSlide3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</p:sldMasterIdLst>
  <p:notesMasterIdLst>
    <p:notesMasterId r:id="rId111"/>
  </p:notesMasterIdLst>
  <p:sldIdLst>
    <p:sldId id="256" r:id="rId112"/>
    <p:sldId id="257" r:id="rId113"/>
    <p:sldId id="258" r:id="rId114"/>
    <p:sldId id="259" r:id="rId115"/>
    <p:sldId id="260" r:id="rId116"/>
    <p:sldId id="261" r:id="rId117"/>
    <p:sldId id="262" r:id="rId118"/>
    <p:sldId id="263" r:id="rId119"/>
    <p:sldId id="264" r:id="rId120"/>
    <p:sldId id="265" r:id="rId121"/>
    <p:sldId id="266" r:id="rId122"/>
    <p:sldId id="267" r:id="rId123"/>
    <p:sldId id="268" r:id="rId124"/>
    <p:sldId id="269" r:id="rId125"/>
    <p:sldId id="270" r:id="rId126"/>
    <p:sldId id="271" r:id="rId127"/>
    <p:sldId id="272" r:id="rId128"/>
    <p:sldId id="273" r:id="rId129"/>
    <p:sldId id="274" r:id="rId130"/>
    <p:sldId id="275" r:id="rId131"/>
    <p:sldId id="276" r:id="rId132"/>
    <p:sldId id="277" r:id="rId133"/>
    <p:sldId id="278" r:id="rId134"/>
    <p:sldId id="279" r:id="rId135"/>
    <p:sldId id="280" r:id="rId136"/>
    <p:sldId id="281" r:id="rId137"/>
    <p:sldId id="282" r:id="rId138"/>
    <p:sldId id="283" r:id="rId139"/>
    <p:sldId id="284" r:id="rId140"/>
    <p:sldId id="285" r:id="rId141"/>
    <p:sldId id="286" r:id="rId142"/>
    <p:sldId id="287" r:id="rId143"/>
    <p:sldId id="288" r:id="rId144"/>
    <p:sldId id="289" r:id="rId145"/>
    <p:sldId id="290" r:id="rId146"/>
    <p:sldId id="291" r:id="rId147"/>
    <p:sldId id="292" r:id="rId148"/>
    <p:sldId id="293" r:id="rId149"/>
    <p:sldId id="294" r:id="rId150"/>
    <p:sldId id="295" r:id="rId151"/>
    <p:sldId id="296" r:id="rId152"/>
    <p:sldId id="297" r:id="rId153"/>
    <p:sldId id="298" r:id="rId154"/>
    <p:sldId id="299" r:id="rId155"/>
    <p:sldId id="300" r:id="rId156"/>
    <p:sldId id="301" r:id="rId157"/>
    <p:sldId id="302" r:id="rId158"/>
    <p:sldId id="303" r:id="rId159"/>
    <p:sldId id="304" r:id="rId160"/>
    <p:sldId id="305" r:id="rId161"/>
    <p:sldId id="306" r:id="rId162"/>
    <p:sldId id="307" r:id="rId163"/>
    <p:sldId id="308" r:id="rId164"/>
    <p:sldId id="309" r:id="rId165"/>
    <p:sldId id="310" r:id="rId166"/>
    <p:sldId id="311" r:id="rId167"/>
    <p:sldId id="312" r:id="rId168"/>
    <p:sldId id="313" r:id="rId169"/>
    <p:sldId id="314" r:id="rId170"/>
    <p:sldId id="315" r:id="rId17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notesMaster" Target="notesMasters/notesMaster1.xml"/><Relationship Id="rId112" Type="http://schemas.openxmlformats.org/officeDocument/2006/relationships/slide" Target="slides/slide1.xml"/><Relationship Id="rId113" Type="http://schemas.openxmlformats.org/officeDocument/2006/relationships/slide" Target="slides/slide2.xml"/><Relationship Id="rId114" Type="http://schemas.openxmlformats.org/officeDocument/2006/relationships/slide" Target="slides/slide3.xml"/><Relationship Id="rId115" Type="http://schemas.openxmlformats.org/officeDocument/2006/relationships/slide" Target="slides/slide4.xml"/><Relationship Id="rId116" Type="http://schemas.openxmlformats.org/officeDocument/2006/relationships/slide" Target="slides/slide5.xml"/><Relationship Id="rId117" Type="http://schemas.openxmlformats.org/officeDocument/2006/relationships/slide" Target="slides/slide6.xml"/><Relationship Id="rId118" Type="http://schemas.openxmlformats.org/officeDocument/2006/relationships/slide" Target="slides/slide7.xml"/><Relationship Id="rId119" Type="http://schemas.openxmlformats.org/officeDocument/2006/relationships/slide" Target="slides/slide8.xml"/><Relationship Id="rId120" Type="http://schemas.openxmlformats.org/officeDocument/2006/relationships/slide" Target="slides/slide9.xml"/><Relationship Id="rId121" Type="http://schemas.openxmlformats.org/officeDocument/2006/relationships/slide" Target="slides/slide10.xml"/><Relationship Id="rId122" Type="http://schemas.openxmlformats.org/officeDocument/2006/relationships/slide" Target="slides/slide11.xml"/><Relationship Id="rId123" Type="http://schemas.openxmlformats.org/officeDocument/2006/relationships/slide" Target="slides/slide12.xml"/><Relationship Id="rId124" Type="http://schemas.openxmlformats.org/officeDocument/2006/relationships/slide" Target="slides/slide13.xml"/><Relationship Id="rId125" Type="http://schemas.openxmlformats.org/officeDocument/2006/relationships/slide" Target="slides/slide14.xml"/><Relationship Id="rId126" Type="http://schemas.openxmlformats.org/officeDocument/2006/relationships/slide" Target="slides/slide15.xml"/><Relationship Id="rId127" Type="http://schemas.openxmlformats.org/officeDocument/2006/relationships/slide" Target="slides/slide16.xml"/><Relationship Id="rId128" Type="http://schemas.openxmlformats.org/officeDocument/2006/relationships/slide" Target="slides/slide17.xml"/><Relationship Id="rId129" Type="http://schemas.openxmlformats.org/officeDocument/2006/relationships/slide" Target="slides/slide18.xml"/><Relationship Id="rId130" Type="http://schemas.openxmlformats.org/officeDocument/2006/relationships/slide" Target="slides/slide19.xml"/><Relationship Id="rId131" Type="http://schemas.openxmlformats.org/officeDocument/2006/relationships/slide" Target="slides/slide20.xml"/><Relationship Id="rId132" Type="http://schemas.openxmlformats.org/officeDocument/2006/relationships/slide" Target="slides/slide21.xml"/><Relationship Id="rId133" Type="http://schemas.openxmlformats.org/officeDocument/2006/relationships/slide" Target="slides/slide22.xml"/><Relationship Id="rId134" Type="http://schemas.openxmlformats.org/officeDocument/2006/relationships/slide" Target="slides/slide23.xml"/><Relationship Id="rId135" Type="http://schemas.openxmlformats.org/officeDocument/2006/relationships/slide" Target="slides/slide24.xml"/><Relationship Id="rId136" Type="http://schemas.openxmlformats.org/officeDocument/2006/relationships/slide" Target="slides/slide25.xml"/><Relationship Id="rId137" Type="http://schemas.openxmlformats.org/officeDocument/2006/relationships/slide" Target="slides/slide26.xml"/><Relationship Id="rId138" Type="http://schemas.openxmlformats.org/officeDocument/2006/relationships/slide" Target="slides/slide27.xml"/><Relationship Id="rId139" Type="http://schemas.openxmlformats.org/officeDocument/2006/relationships/slide" Target="slides/slide28.xml"/><Relationship Id="rId140" Type="http://schemas.openxmlformats.org/officeDocument/2006/relationships/slide" Target="slides/slide29.xml"/><Relationship Id="rId141" Type="http://schemas.openxmlformats.org/officeDocument/2006/relationships/slide" Target="slides/slide30.xml"/><Relationship Id="rId142" Type="http://schemas.openxmlformats.org/officeDocument/2006/relationships/slide" Target="slides/slide31.xml"/><Relationship Id="rId143" Type="http://schemas.openxmlformats.org/officeDocument/2006/relationships/slide" Target="slides/slide32.xml"/><Relationship Id="rId144" Type="http://schemas.openxmlformats.org/officeDocument/2006/relationships/slide" Target="slides/slide33.xml"/><Relationship Id="rId145" Type="http://schemas.openxmlformats.org/officeDocument/2006/relationships/slide" Target="slides/slide34.xml"/><Relationship Id="rId146" Type="http://schemas.openxmlformats.org/officeDocument/2006/relationships/slide" Target="slides/slide35.xml"/><Relationship Id="rId147" Type="http://schemas.openxmlformats.org/officeDocument/2006/relationships/slide" Target="slides/slide36.xml"/><Relationship Id="rId148" Type="http://schemas.openxmlformats.org/officeDocument/2006/relationships/slide" Target="slides/slide37.xml"/><Relationship Id="rId149" Type="http://schemas.openxmlformats.org/officeDocument/2006/relationships/slide" Target="slides/slide38.xml"/><Relationship Id="rId150" Type="http://schemas.openxmlformats.org/officeDocument/2006/relationships/slide" Target="slides/slide39.xml"/><Relationship Id="rId151" Type="http://schemas.openxmlformats.org/officeDocument/2006/relationships/slide" Target="slides/slide40.xml"/><Relationship Id="rId152" Type="http://schemas.openxmlformats.org/officeDocument/2006/relationships/slide" Target="slides/slide41.xml"/><Relationship Id="rId153" Type="http://schemas.openxmlformats.org/officeDocument/2006/relationships/slide" Target="slides/slide42.xml"/><Relationship Id="rId154" Type="http://schemas.openxmlformats.org/officeDocument/2006/relationships/slide" Target="slides/slide43.xml"/><Relationship Id="rId155" Type="http://schemas.openxmlformats.org/officeDocument/2006/relationships/slide" Target="slides/slide44.xml"/><Relationship Id="rId156" Type="http://schemas.openxmlformats.org/officeDocument/2006/relationships/slide" Target="slides/slide45.xml"/><Relationship Id="rId157" Type="http://schemas.openxmlformats.org/officeDocument/2006/relationships/slide" Target="slides/slide46.xml"/><Relationship Id="rId158" Type="http://schemas.openxmlformats.org/officeDocument/2006/relationships/slide" Target="slides/slide47.xml"/><Relationship Id="rId159" Type="http://schemas.openxmlformats.org/officeDocument/2006/relationships/slide" Target="slides/slide48.xml"/><Relationship Id="rId160" Type="http://schemas.openxmlformats.org/officeDocument/2006/relationships/slide" Target="slides/slide49.xml"/><Relationship Id="rId161" Type="http://schemas.openxmlformats.org/officeDocument/2006/relationships/slide" Target="slides/slide50.xml"/><Relationship Id="rId162" Type="http://schemas.openxmlformats.org/officeDocument/2006/relationships/slide" Target="slides/slide51.xml"/><Relationship Id="rId163" Type="http://schemas.openxmlformats.org/officeDocument/2006/relationships/slide" Target="slides/slide52.xml"/><Relationship Id="rId164" Type="http://schemas.openxmlformats.org/officeDocument/2006/relationships/slide" Target="slides/slide53.xml"/><Relationship Id="rId165" Type="http://schemas.openxmlformats.org/officeDocument/2006/relationships/slide" Target="slides/slide54.xml"/><Relationship Id="rId166" Type="http://schemas.openxmlformats.org/officeDocument/2006/relationships/slide" Target="slides/slide55.xml"/><Relationship Id="rId167" Type="http://schemas.openxmlformats.org/officeDocument/2006/relationships/slide" Target="slides/slide56.xml"/><Relationship Id="rId168" Type="http://schemas.openxmlformats.org/officeDocument/2006/relationships/slide" Target="slides/slide57.xml"/><Relationship Id="rId169" Type="http://schemas.openxmlformats.org/officeDocument/2006/relationships/slide" Target="slides/slide58.xml"/><Relationship Id="rId170" Type="http://schemas.openxmlformats.org/officeDocument/2006/relationships/slide" Target="slides/slide59.xml"/><Relationship Id="rId171" Type="http://schemas.openxmlformats.org/officeDocument/2006/relationships/slide" Target="slides/slide60.xml"/><Relationship Id="rId17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971C46C-2CBE-4D36-B7C7-51475A767BD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8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0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2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3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7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24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8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8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8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2173320" y="3780000"/>
            <a:ext cx="2495520" cy="28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17 avril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Jeudi Saint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3" descr=""/>
          <p:cNvPicPr/>
          <p:nvPr/>
        </p:nvPicPr>
        <p:blipFill>
          <a:blip r:embed="rId1"/>
          <a:stretch/>
        </p:blipFill>
        <p:spPr>
          <a:xfrm>
            <a:off x="-156960" y="4280400"/>
            <a:ext cx="7185600" cy="3387240"/>
          </a:xfrm>
          <a:prstGeom prst="rect">
            <a:avLst/>
          </a:prstGeom>
          <a:ln w="0">
            <a:noFill/>
          </a:ln>
        </p:spPr>
      </p:pic>
      <p:sp>
        <p:nvSpPr>
          <p:cNvPr id="594" name=""/>
          <p:cNvSpPr txBox="1"/>
          <p:nvPr/>
        </p:nvSpPr>
        <p:spPr>
          <a:xfrm>
            <a:off x="292320" y="1043640"/>
            <a:ext cx="5899680" cy="34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« Ceci est mon corps,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Ceci est mon sang,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Faites cela en mémoire de moi »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ustomShape 7"/>
          <p:cNvSpPr/>
          <p:nvPr/>
        </p:nvSpPr>
        <p:spPr>
          <a:xfrm>
            <a:off x="-262080" y="324000"/>
            <a:ext cx="7029360" cy="3923640"/>
          </a:xfrm>
          <a:custGeom>
            <a:avLst/>
            <a:gdLst>
              <a:gd name="textAreaLeft" fmla="*/ 0 w 7029360"/>
              <a:gd name="textAreaRight" fmla="*/ 7029720 w 7029360"/>
              <a:gd name="textAreaTop" fmla="*/ 0 h 3923640"/>
              <a:gd name="textAreaBottom" fmla="*/ 3924000 h 3923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 plus haut du ciel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du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Gloire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toute la terre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la paix.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Jusqu’aux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splendeur est chantée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bouche des tout-petits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Qui donc est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tu penses à lui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donc est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tu l’aimes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-262080" y="324000"/>
            <a:ext cx="7029360" cy="3923640"/>
          </a:xfrm>
          <a:custGeom>
            <a:avLst/>
            <a:gdLst>
              <a:gd name="textAreaLeft" fmla="*/ 0 w 7029360"/>
              <a:gd name="textAreaRight" fmla="*/ 7029720 w 7029360"/>
              <a:gd name="textAreaTop" fmla="*/ 0 h 3923640"/>
              <a:gd name="textAreaBottom" fmla="*/ 3924000 h 3923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du ciel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Gloire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toute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la paix.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Tu l’établis sur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les œuvres de tes mains,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tu as mis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toute chose à ses pieds.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1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9"/>
          <p:cNvSpPr/>
          <p:nvPr/>
        </p:nvSpPr>
        <p:spPr>
          <a:xfrm>
            <a:off x="144000" y="324000"/>
            <a:ext cx="6623280" cy="8172000"/>
          </a:xfrm>
          <a:custGeom>
            <a:avLst/>
            <a:gdLst>
              <a:gd name="textAreaLeft" fmla="*/ 0 w 6623280"/>
              <a:gd name="textAreaRight" fmla="*/ 6623640 w 6623280"/>
              <a:gd name="textAreaTop" fmla="*/ 0 h 8172000"/>
              <a:gd name="textAreaBottom" fmla="*/ 8172360 h 817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PSAUME 115 (116b), 12-13, 15-16ac, 17-18)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R/ La coupe de bénédiction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est communion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283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sang du Christ.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Comment rendrai-je au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tout le bien qu’il m’a fait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J’élèverai la coupe du salut,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j’invoquerai le nom du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 Il en coûte au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voir mourir les siens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Ne suis-je pas, Seigneur, ton serviteur,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moi, dont tu brisas les chaînes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Je t’offrirai le sacrifice d’action de grâce,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j’invoquerai le nom du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tiendrai mes promesses au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oui, devant tout son peuple.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80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1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1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6" name="CustomShape 1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1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2" name="CustomShape 5"/>
          <p:cNvSpPr/>
          <p:nvPr/>
        </p:nvSpPr>
        <p:spPr>
          <a:xfrm>
            <a:off x="260280" y="1187640"/>
            <a:ext cx="6597000" cy="606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 avant l’Evangile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et louange à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icture 4" descr=""/>
          <p:cNvPicPr/>
          <p:nvPr/>
        </p:nvPicPr>
        <p:blipFill>
          <a:blip r:embed="rId1"/>
          <a:stretch/>
        </p:blipFill>
        <p:spPr>
          <a:xfrm>
            <a:off x="-156960" y="4280400"/>
            <a:ext cx="7185600" cy="3387240"/>
          </a:xfrm>
          <a:prstGeom prst="rect">
            <a:avLst/>
          </a:prstGeom>
          <a:ln w="0">
            <a:noFill/>
          </a:ln>
        </p:spPr>
      </p:pic>
      <p:sp>
        <p:nvSpPr>
          <p:cNvPr id="620" name=""/>
          <p:cNvSpPr txBox="1"/>
          <p:nvPr/>
        </p:nvSpPr>
        <p:spPr>
          <a:xfrm>
            <a:off x="292320" y="1043640"/>
            <a:ext cx="5899680" cy="34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« Ceci est mon corps,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Ceci est mon sang,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Faites cela en mémoire de moi »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6" descr=""/>
          <p:cNvPicPr/>
          <p:nvPr/>
        </p:nvPicPr>
        <p:blipFill>
          <a:blip r:embed="rId1"/>
          <a:stretch/>
        </p:blipFill>
        <p:spPr>
          <a:xfrm>
            <a:off x="-156960" y="4280400"/>
            <a:ext cx="7185600" cy="3387240"/>
          </a:xfrm>
          <a:prstGeom prst="rect">
            <a:avLst/>
          </a:prstGeom>
          <a:ln w="0">
            <a:noFill/>
          </a:ln>
        </p:spPr>
      </p:pic>
      <p:sp>
        <p:nvSpPr>
          <p:cNvPr id="584" name=""/>
          <p:cNvSpPr txBox="1"/>
          <p:nvPr/>
        </p:nvSpPr>
        <p:spPr>
          <a:xfrm>
            <a:off x="292320" y="1043640"/>
            <a:ext cx="5899680" cy="349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« Ceci est mon corps,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Ceci est mon sang,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4000" spc="-1" strike="noStrike">
                <a:solidFill>
                  <a:srgbClr val="ffffff"/>
                </a:solidFill>
                <a:latin typeface="Arial"/>
              </a:rPr>
              <a:t>Faites cela en mémoire de moi »</a:t>
            </a:r>
            <a:endParaRPr b="1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6"/>
          <p:cNvSpPr/>
          <p:nvPr/>
        </p:nvSpPr>
        <p:spPr>
          <a:xfrm>
            <a:off x="-171360" y="0"/>
            <a:ext cx="7173360" cy="776736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767360"/>
              <a:gd name="textAreaBottom" fmla="*/ 7767720 h 7767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DONC A MIS LA TABLE ?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(C 121)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donc a mis la table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nous attend le pain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donc emplit la coupe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nous boirons le vin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Quel est celui qui nous a conviés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Quel est celui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peut nous combler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Allons vers le festin.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dira son nom.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Allons vers le festin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donne en sa maison.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7"/>
          <p:cNvSpPr/>
          <p:nvPr/>
        </p:nvSpPr>
        <p:spPr>
          <a:xfrm>
            <a:off x="-171360" y="1200240"/>
            <a:ext cx="7173360" cy="764424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644240"/>
              <a:gd name="textAreaBottom" fmla="*/ 7644600 h 764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toi,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nous conduis vers ce repas.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rien ne peut manquer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qui suivra tes 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vie prend le goût du pain.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vie coule comme un vin.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viens nous inviter,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l’avais promis.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joie revient brûler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cœur de tes amis.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0" y="619200"/>
            <a:ext cx="6857640" cy="111769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11176920"/>
              <a:gd name="textAreaBottom" fmla="*/ 11177280 h 11176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LUI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lever chaque jour et servir par amour, 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Offrir le pain de sa Parole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qui ont faim de bonheur.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pour eux des signes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du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Offrir le pain de sa Présence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qui ont faim d’être aimés.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pour eux des signes d’espérance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0" y="2016000"/>
            <a:ext cx="6857640" cy="581724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5817240"/>
              <a:gd name="textAreaBottom" fmla="*/ 5817600 h 5817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lever chaque jour et servir par amour, 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Offrir le pain de sa Présence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qui ont faim d’être aimés.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pour eux des signes d’espérance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2184480" y="1136520"/>
            <a:ext cx="183600" cy="456840"/>
          </a:xfrm>
          <a:custGeom>
            <a:avLst/>
            <a:gdLst>
              <a:gd name="textAreaLeft" fmla="*/ 0 w 183600"/>
              <a:gd name="textAreaRight" fmla="*/ 183960 w 1836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CustomShape 2"/>
          <p:cNvSpPr/>
          <p:nvPr/>
        </p:nvSpPr>
        <p:spPr>
          <a:xfrm>
            <a:off x="72000" y="1512000"/>
            <a:ext cx="6695640" cy="7886880"/>
          </a:xfrm>
          <a:custGeom>
            <a:avLst/>
            <a:gdLst>
              <a:gd name="textAreaLeft" fmla="*/ 0 w 6695640"/>
              <a:gd name="textAreaRight" fmla="*/ 6696000 w 6695640"/>
              <a:gd name="textAreaTop" fmla="*/ 0 h 7886880"/>
              <a:gd name="textAreaBottom" fmla="*/ 7887240 h 788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lever chaque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servir par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Offrir le pain de sa Promesse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qui ont faim d’avenir.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pour eux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tendresse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2184480" y="1136520"/>
            <a:ext cx="183600" cy="456840"/>
          </a:xfrm>
          <a:custGeom>
            <a:avLst/>
            <a:gdLst>
              <a:gd name="textAreaLeft" fmla="*/ 0 w 183600"/>
              <a:gd name="textAreaRight" fmla="*/ 183960 w 1836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8" name="CustomShape 2"/>
          <p:cNvSpPr/>
          <p:nvPr/>
        </p:nvSpPr>
        <p:spPr>
          <a:xfrm>
            <a:off x="72000" y="1167840"/>
            <a:ext cx="6695640" cy="7886880"/>
          </a:xfrm>
          <a:custGeom>
            <a:avLst/>
            <a:gdLst>
              <a:gd name="textAreaLeft" fmla="*/ 0 w 6695640"/>
              <a:gd name="textAreaRight" fmla="*/ 6696000 w 6695640"/>
              <a:gd name="textAreaTop" fmla="*/ 0 h 7886880"/>
              <a:gd name="textAreaBottom" fmla="*/ 7887240 h 7886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Lui, savoir dresser la 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 nouer le tablier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lever chaque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servir par 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Lui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Offrir le pain de chaque Cène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qui ont faim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leur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Être pour eux des signes d’Évangile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milieu de notre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-1684440" y="0"/>
            <a:ext cx="10175760" cy="7644240"/>
          </a:xfrm>
          <a:custGeom>
            <a:avLst/>
            <a:gdLst>
              <a:gd name="textAreaLeft" fmla="*/ 0 w 10175760"/>
              <a:gd name="textAreaRight" fmla="*/ 10176120 w 10175760"/>
              <a:gd name="textAreaTop" fmla="*/ 0 h 7644240"/>
              <a:gd name="textAreaBottom" fmla="*/ 7644600 h 7644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</a:t>
            </a: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Dieu saint, Dieu juste,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vivant,  nous te chantons.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Dieu libre,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d’amour,  nous te louons.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tiens la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du monde en tes mains.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prends ce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créer demain.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nous accueillons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que tu envoies.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Jésus, tu viens à nous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Dieu nous vient par toi.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-1900080" y="0"/>
            <a:ext cx="10873800" cy="6791400"/>
          </a:xfrm>
          <a:custGeom>
            <a:avLst/>
            <a:gdLst>
              <a:gd name="textAreaLeft" fmla="*/ 0 w 10873800"/>
              <a:gd name="textAreaRight" fmla="*/ 10874160 w 10873800"/>
              <a:gd name="textAreaTop" fmla="*/ 0 h 6791400"/>
              <a:gd name="textAreaBottom" fmla="*/ 6791760 h 679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</a:t>
            </a: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 Seigneur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depuis le jour de ton départ,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ton repas nous ne cessons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prendre part.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mort venue,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rien n’est comme avant.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es pour nous le premier vivant.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Déjà ce pain de Vie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comble dans la foi.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Mais viens, nous t’attendons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monde a faim de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3304800" y="2717640"/>
            <a:ext cx="2476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38" name="Image 403" descr=""/>
          <p:cNvPicPr/>
          <p:nvPr/>
        </p:nvPicPr>
        <p:blipFill>
          <a:blip r:embed="rId1"/>
          <a:stretch/>
        </p:blipFill>
        <p:spPr>
          <a:xfrm>
            <a:off x="-6120" y="-8640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2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3" name="CustomShape 5"/>
          <p:cNvSpPr/>
          <p:nvPr/>
        </p:nvSpPr>
        <p:spPr>
          <a:xfrm>
            <a:off x="-171360" y="190800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8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1 - 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9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2 - 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20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3 - 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93240" y="1835280"/>
            <a:ext cx="6667560" cy="69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hommes au festin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Venez au banquet du fils de l'homme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Mangez et buvez la Pâque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Je bénirai le Seigneur en tout temps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 louange sans cesse à ma bouche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En Dieu mon âme trouve sa gloire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les pauvres m'entendent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soient en fête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Line 2"/>
          <p:cNvSpPr/>
          <p:nvPr/>
        </p:nvSpPr>
        <p:spPr>
          <a:xfrm>
            <a:off x="5084640" y="2987640"/>
            <a:ext cx="73080" cy="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21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4 - 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"/>
          <p:cNvSpPr/>
          <p:nvPr/>
        </p:nvSpPr>
        <p:spPr>
          <a:xfrm>
            <a:off x="-144360" y="555480"/>
            <a:ext cx="7199280" cy="75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Pain des merveilles</a:t>
            </a: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1600" spc="-1" strike="noStrike">
                <a:solidFill>
                  <a:srgbClr val="ffffff"/>
                </a:solidFill>
                <a:latin typeface="Arial"/>
              </a:rPr>
              <a:t>(D203)</a:t>
            </a:r>
            <a:endParaRPr b="0" lang="fr-BE" sz="1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pain, voici le vin,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repas et pour la route,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corps, voici ton sang.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Entre nos mains, voici ta vie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renaît de nos cendres.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1 - Pain des merveilles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de notre Dieu,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pain du Royaume,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table de Dieu.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"/>
          <p:cNvSpPr/>
          <p:nvPr/>
        </p:nvSpPr>
        <p:spPr>
          <a:xfrm>
            <a:off x="-216000" y="1800360"/>
            <a:ext cx="7199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pain, voici le vin,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repas et pour la route,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corps,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sang.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Entre nos mains, voici ta vie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renaît de nos cendres.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2 - Vin pour les noces de l'homme-Dieu,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Vin de la fête, Pâque de Dieu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"/>
          <p:cNvSpPr/>
          <p:nvPr/>
        </p:nvSpPr>
        <p:spPr>
          <a:xfrm>
            <a:off x="-216000" y="1800360"/>
            <a:ext cx="7199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pain, voici le vin,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repas et pour la route,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corps,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sang.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Entre nos mains, voici ta vie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renaît de nos cendres.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3 - Force plus forte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notre mort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vie éternelle en notre corps.</a:t>
            </a: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  <a:p>
            <a:pPr marL="343080" indent="-33372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Cambria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"/>
          <p:cNvSpPr/>
          <p:nvPr/>
        </p:nvSpPr>
        <p:spPr>
          <a:xfrm>
            <a:off x="216000" y="1800360"/>
            <a:ext cx="6767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pain, voici le vin,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repas et pour la route,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corps,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sang.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Entre nos mains, voici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renaît de nos cendres.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4 - Source d'eau vive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notre soif,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pain qui ravive tous nos espoirs.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"/>
          <p:cNvSpPr/>
          <p:nvPr/>
        </p:nvSpPr>
        <p:spPr>
          <a:xfrm>
            <a:off x="144000" y="1800360"/>
            <a:ext cx="6839280" cy="75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le pain, voici le vin,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repas et pour la route,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corps,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voici ton sang.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Entre nos mains, voici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qui renaît de nos cendres.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5 - Porte qui s'ouvre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sur nos prisons,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mains qui se tendent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le pardon.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3372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5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6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7" name="Picture 2" descr=""/>
          <p:cNvPicPr/>
          <p:nvPr/>
        </p:nvPicPr>
        <p:blipFill>
          <a:blip r:embed="rId1"/>
          <a:stretch/>
        </p:blipFill>
        <p:spPr>
          <a:xfrm>
            <a:off x="-113400" y="0"/>
            <a:ext cx="7089120" cy="6695280"/>
          </a:xfrm>
          <a:prstGeom prst="rect">
            <a:avLst/>
          </a:prstGeom>
          <a:ln w="0">
            <a:noFill/>
          </a:ln>
          <a:effectLst>
            <a:glow rad="127080">
              <a:srgbClr val="4f81bd">
                <a:alpha val="0"/>
              </a:srgbClr>
            </a:glow>
          </a:effectLst>
        </p:spPr>
      </p:pic>
      <p:sp>
        <p:nvSpPr>
          <p:cNvPr id="658" name="CustomShape 5"/>
          <p:cNvSpPr/>
          <p:nvPr/>
        </p:nvSpPr>
        <p:spPr>
          <a:xfrm>
            <a:off x="0" y="6659640"/>
            <a:ext cx="7128720" cy="24836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CustomShape 6"/>
          <p:cNvSpPr/>
          <p:nvPr/>
        </p:nvSpPr>
        <p:spPr>
          <a:xfrm>
            <a:off x="-100080" y="6084720"/>
            <a:ext cx="708912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Il s’abaisse jusqu’à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et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nous devenons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libri"/>
                <a:ea typeface="Calibri"/>
              </a:rPr>
              <a:t>ce que nous recevons</a:t>
            </a:r>
            <a:r>
              <a:rPr b="0" i="1" lang="fr-BE" sz="2800" spc="-1" strike="noStrike">
                <a:solidFill>
                  <a:srgbClr val="0070c0"/>
                </a:solidFill>
                <a:latin typeface="Cambria"/>
                <a:ea typeface="Calibri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93240" y="1835280"/>
            <a:ext cx="6667560" cy="69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hommes au festin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Venez au banquet du fils de l'homme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Mangez et buvez la Pâque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Proclamez avec moi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le Seigneur est grand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Exaltons tous ensemble son Nom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J’ai cherché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il m’a répondu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toutes mes terreurs il m’a délivré.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8" name="Line 2"/>
          <p:cNvSpPr/>
          <p:nvPr/>
        </p:nvSpPr>
        <p:spPr>
          <a:xfrm>
            <a:off x="5084640" y="2987640"/>
            <a:ext cx="73080" cy="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144360" y="343080"/>
            <a:ext cx="6480000" cy="7774560"/>
          </a:xfrm>
          <a:custGeom>
            <a:avLst/>
            <a:gdLst>
              <a:gd name="textAreaLeft" fmla="*/ 0 w 6480000"/>
              <a:gd name="textAreaRight" fmla="*/ 6480360 w 6480000"/>
              <a:gd name="textAreaTop" fmla="*/ 0 h 7774560"/>
              <a:gd name="textAreaBottom" fmla="*/ 7774920 h 7774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VOICI LE CORPS ET LE SANG DU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(D44-80)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ustomShape 1"/>
          <p:cNvSpPr/>
          <p:nvPr/>
        </p:nvSpPr>
        <p:spPr>
          <a:xfrm>
            <a:off x="-863640" y="60480"/>
            <a:ext cx="8669160" cy="9964800"/>
          </a:xfrm>
          <a:custGeom>
            <a:avLst/>
            <a:gdLst>
              <a:gd name="textAreaLeft" fmla="*/ 0 w 8669160"/>
              <a:gd name="textAreaRight" fmla="*/ 8669520 w 8669160"/>
              <a:gd name="textAreaTop" fmla="*/ 0 h 9964800"/>
              <a:gd name="textAreaBottom" fmla="*/ 9965160 h 9964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moment de passer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vers le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prit du pain et du vin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soit accompli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mystère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apaise à jamais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notre faim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-820800" y="76320"/>
            <a:ext cx="8669160" cy="9419040"/>
          </a:xfrm>
          <a:custGeom>
            <a:avLst/>
            <a:gdLst>
              <a:gd name="textAreaLeft" fmla="*/ 0 w 8669160"/>
              <a:gd name="textAreaRight" fmla="*/ 8669520 w 8669160"/>
              <a:gd name="textAreaTop" fmla="*/ 0 h 9419040"/>
              <a:gd name="textAreaBottom" fmla="*/ 9419400 h 9419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se livre lui-même en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amour pour son peuple affamé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comble de son héritage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afin que nous soyons rassasiés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Voici le corps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sang du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coupe du salut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pain de la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donne en nourriture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nous ayons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vie éternelle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1"/>
          <p:cNvSpPr/>
          <p:nvPr/>
        </p:nvSpPr>
        <p:spPr>
          <a:xfrm>
            <a:off x="216000" y="317520"/>
            <a:ext cx="6479640" cy="8376840"/>
          </a:xfrm>
          <a:custGeom>
            <a:avLst/>
            <a:gdLst>
              <a:gd name="textAreaLeft" fmla="*/ 0 w 6479640"/>
              <a:gd name="textAreaRight" fmla="*/ 6480000 w 6479640"/>
              <a:gd name="textAreaTop" fmla="*/ 0 h 8376840"/>
              <a:gd name="textAreaBottom" fmla="*/ 8377200 h 837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C'est la foi qui nous fait reconnaître dans ce pain et ce vin consacrés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notre maître,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 Jésus ressuscité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-1217520" y="0"/>
            <a:ext cx="9497520" cy="8651160"/>
          </a:xfrm>
          <a:custGeom>
            <a:avLst/>
            <a:gdLst>
              <a:gd name="textAreaLeft" fmla="*/ 0 w 9497520"/>
              <a:gd name="textAreaRight" fmla="*/ 9497880 w 9497520"/>
              <a:gd name="textAreaTop" fmla="*/ 0 h 8651160"/>
              <a:gd name="textAreaBottom" fmla="*/ 8651520 h 8651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nos langues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sans cesse proclament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merveille que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fait pour nous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Aujourd'hui il allume une flamme,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afin que nous l'aimions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jusqu'au bout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Voici le corps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sang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coupe du salut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pain de la vie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immortel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 donne en nourriture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ayons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vie éternelle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" descr=""/>
          <p:cNvPicPr/>
          <p:nvPr/>
        </p:nvPicPr>
        <p:blipFill>
          <a:blip r:embed="rId1"/>
          <a:stretch/>
        </p:blipFill>
        <p:spPr>
          <a:xfrm>
            <a:off x="288000" y="288000"/>
            <a:ext cx="6337080" cy="84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"/>
          <p:cNvSpPr txBox="1"/>
          <p:nvPr/>
        </p:nvSpPr>
        <p:spPr>
          <a:xfrm>
            <a:off x="144000" y="249480"/>
            <a:ext cx="6552000" cy="858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Prière commune :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Nous avons reçu le Pain de la Vie.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C’est plus que du pain,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C’est une Présence qui demeure en nous.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Jésus vient habiter nos vies, nos projets.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Il est l’hôte intérieur.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Le repas achevé, Jésus,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C’est pour toi l’heure de la trahison, du rejet.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Nous voulons demeurer avec toi.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Et nous te confions 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tous les démunis de la terre,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les pauvres, les personnes injustement condamnées,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ceux qui sont oubliés,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les victimes des abus de toute sorte,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les prisonniers, les migrants sur les routes de l’exil.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Comme toi, que nous puissions accueillir chacun,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Ouvrir notre table 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et partager notre vie,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par le service, le don de soi, la miséricorde.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93240" y="1835280"/>
            <a:ext cx="6667560" cy="69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hommes au festin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Venez au banquet du fils de l'homme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Mangez et buvez la Pâque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Tournez-vous vers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vous serez illuminés.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Votre visage ne sera pas confondu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Un pauvre a crié, et Dieu a entendu,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l’a sauvé de toutes ses angoisses.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Line 2"/>
          <p:cNvSpPr/>
          <p:nvPr/>
        </p:nvSpPr>
        <p:spPr>
          <a:xfrm>
            <a:off x="5084640" y="2987640"/>
            <a:ext cx="73080" cy="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" descr=""/>
          <p:cNvPicPr/>
          <p:nvPr/>
        </p:nvPicPr>
        <p:blipFill>
          <a:blip r:embed="rId1"/>
          <a:stretch/>
        </p:blipFill>
        <p:spPr>
          <a:xfrm>
            <a:off x="288000" y="288000"/>
            <a:ext cx="6337080" cy="84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-72000" y="1224000"/>
            <a:ext cx="6856560" cy="68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hommes au festin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Venez au banquet du fils de l'homme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Mangez et buvez la Pâque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8.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tourne sa face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contre ceux qui font le mal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effacer de la terre leur souvenir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ses yeux regardent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ceux qui l'aiment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tend l'oreille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vers ceux qui l'appellent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-72000" y="1224000"/>
            <a:ext cx="6856560" cy="68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La sagesse a dressé une table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Elle invite les hommes au festin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Venez au banquet du fils de l'homme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Mangez et buvez la Pâque de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9.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Ils ont crié et le Seigneur a entendu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De la détresse, il les a délivrés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est proche de ceux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qui ont le cœur brisé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Il vient sauver ceux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dont la vie est déchirée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Application>LibreOffice/24.2.0.3$Windows_X86_64 LibreOffice_project/da48488a73ddd66ea24cf16bbc4f7b9c08e9bea1</Application>
  <AppVersion>15.0000</AppVersion>
  <Words>1857</Words>
  <Paragraphs>522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2025-04-06T19:14:28Z</dcterms:modified>
  <cp:revision>129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16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53</vt:i4>
  </property>
</Properties>
</file>