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notesSlides/notesSlide1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3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3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wmf" ContentType="image/x-wmf"/>
  <Override PartName="/ppt/media/image6.jpeg" ContentType="image/jpeg"/>
  <Override PartName="/ppt/media/image5.jpeg" ContentType="image/jpeg"/>
  <Override PartName="/ppt/media/image7.png" ContentType="image/png"/>
  <Override PartName="/ppt/media/image8.png" ContentType="image/png"/>
  <Override PartName="/ppt/media/image9.jpeg" ContentType="image/jpeg"/>
  <Override PartName="/ppt/media/image10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</p:sldMasterIdLst>
  <p:notesMasterIdLst>
    <p:notesMasterId r:id="rId76"/>
  </p:notesMasterIdLst>
  <p:sldIdLst>
    <p:sldId id="256" r:id="rId77"/>
    <p:sldId id="257" r:id="rId78"/>
    <p:sldId id="258" r:id="rId79"/>
    <p:sldId id="259" r:id="rId80"/>
    <p:sldId id="260" r:id="rId81"/>
    <p:sldId id="261" r:id="rId82"/>
    <p:sldId id="262" r:id="rId83"/>
    <p:sldId id="263" r:id="rId84"/>
    <p:sldId id="264" r:id="rId85"/>
    <p:sldId id="265" r:id="rId86"/>
    <p:sldId id="266" r:id="rId87"/>
    <p:sldId id="267" r:id="rId88"/>
    <p:sldId id="268" r:id="rId89"/>
    <p:sldId id="269" r:id="rId90"/>
    <p:sldId id="270" r:id="rId91"/>
    <p:sldId id="271" r:id="rId92"/>
    <p:sldId id="272" r:id="rId93"/>
    <p:sldId id="273" r:id="rId94"/>
    <p:sldId id="274" r:id="rId95"/>
    <p:sldId id="275" r:id="rId96"/>
    <p:sldId id="276" r:id="rId97"/>
    <p:sldId id="277" r:id="rId98"/>
    <p:sldId id="278" r:id="rId99"/>
    <p:sldId id="279" r:id="rId100"/>
    <p:sldId id="280" r:id="rId101"/>
    <p:sldId id="281" r:id="rId102"/>
    <p:sldId id="282" r:id="rId103"/>
    <p:sldId id="283" r:id="rId104"/>
    <p:sldId id="284" r:id="rId105"/>
    <p:sldId id="285" r:id="rId106"/>
    <p:sldId id="286" r:id="rId107"/>
    <p:sldId id="287" r:id="rId108"/>
    <p:sldId id="288" r:id="rId109"/>
    <p:sldId id="289" r:id="rId110"/>
    <p:sldId id="290" r:id="rId111"/>
    <p:sldId id="291" r:id="rId112"/>
    <p:sldId id="292" r:id="rId113"/>
    <p:sldId id="293" r:id="rId114"/>
    <p:sldId id="294" r:id="rId115"/>
    <p:sldId id="295" r:id="rId116"/>
    <p:sldId id="296" r:id="rId117"/>
    <p:sldId id="297" r:id="rId118"/>
    <p:sldId id="298" r:id="rId119"/>
    <p:sldId id="299" r:id="rId120"/>
    <p:sldId id="300" r:id="rId121"/>
    <p:sldId id="301" r:id="rId122"/>
    <p:sldId id="302" r:id="rId123"/>
    <p:sldId id="303" r:id="rId124"/>
    <p:sldId id="304" r:id="rId125"/>
    <p:sldId id="305" r:id="rId126"/>
    <p:sldId id="306" r:id="rId127"/>
    <p:sldId id="307" r:id="rId128"/>
    <p:sldId id="308" r:id="rId129"/>
    <p:sldId id="309" r:id="rId130"/>
    <p:sldId id="310" r:id="rId131"/>
    <p:sldId id="311" r:id="rId132"/>
    <p:sldId id="312" r:id="rId133"/>
    <p:sldId id="313" r:id="rId134"/>
    <p:sldId id="314" r:id="rId135"/>
    <p:sldId id="315" r:id="rId136"/>
    <p:sldId id="316" r:id="rId137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notesMaster" Target="notesMasters/notesMaster1.xml"/><Relationship Id="rId77" Type="http://schemas.openxmlformats.org/officeDocument/2006/relationships/slide" Target="slides/slide1.xml"/><Relationship Id="rId78" Type="http://schemas.openxmlformats.org/officeDocument/2006/relationships/slide" Target="slides/slide2.xml"/><Relationship Id="rId79" Type="http://schemas.openxmlformats.org/officeDocument/2006/relationships/slide" Target="slides/slide3.xml"/><Relationship Id="rId80" Type="http://schemas.openxmlformats.org/officeDocument/2006/relationships/slide" Target="slides/slide4.xml"/><Relationship Id="rId81" Type="http://schemas.openxmlformats.org/officeDocument/2006/relationships/slide" Target="slides/slide5.xml"/><Relationship Id="rId82" Type="http://schemas.openxmlformats.org/officeDocument/2006/relationships/slide" Target="slides/slide6.xml"/><Relationship Id="rId83" Type="http://schemas.openxmlformats.org/officeDocument/2006/relationships/slide" Target="slides/slide7.xml"/><Relationship Id="rId84" Type="http://schemas.openxmlformats.org/officeDocument/2006/relationships/slide" Target="slides/slide8.xml"/><Relationship Id="rId85" Type="http://schemas.openxmlformats.org/officeDocument/2006/relationships/slide" Target="slides/slide9.xml"/><Relationship Id="rId86" Type="http://schemas.openxmlformats.org/officeDocument/2006/relationships/slide" Target="slides/slide10.xml"/><Relationship Id="rId87" Type="http://schemas.openxmlformats.org/officeDocument/2006/relationships/slide" Target="slides/slide11.xml"/><Relationship Id="rId88" Type="http://schemas.openxmlformats.org/officeDocument/2006/relationships/slide" Target="slides/slide12.xml"/><Relationship Id="rId89" Type="http://schemas.openxmlformats.org/officeDocument/2006/relationships/slide" Target="slides/slide13.xml"/><Relationship Id="rId90" Type="http://schemas.openxmlformats.org/officeDocument/2006/relationships/slide" Target="slides/slide14.xml"/><Relationship Id="rId91" Type="http://schemas.openxmlformats.org/officeDocument/2006/relationships/slide" Target="slides/slide15.xml"/><Relationship Id="rId92" Type="http://schemas.openxmlformats.org/officeDocument/2006/relationships/slide" Target="slides/slide16.xml"/><Relationship Id="rId93" Type="http://schemas.openxmlformats.org/officeDocument/2006/relationships/slide" Target="slides/slide17.xml"/><Relationship Id="rId94" Type="http://schemas.openxmlformats.org/officeDocument/2006/relationships/slide" Target="slides/slide18.xml"/><Relationship Id="rId95" Type="http://schemas.openxmlformats.org/officeDocument/2006/relationships/slide" Target="slides/slide19.xml"/><Relationship Id="rId96" Type="http://schemas.openxmlformats.org/officeDocument/2006/relationships/slide" Target="slides/slide20.xml"/><Relationship Id="rId97" Type="http://schemas.openxmlformats.org/officeDocument/2006/relationships/slide" Target="slides/slide21.xml"/><Relationship Id="rId98" Type="http://schemas.openxmlformats.org/officeDocument/2006/relationships/slide" Target="slides/slide22.xml"/><Relationship Id="rId99" Type="http://schemas.openxmlformats.org/officeDocument/2006/relationships/slide" Target="slides/slide23.xml"/><Relationship Id="rId100" Type="http://schemas.openxmlformats.org/officeDocument/2006/relationships/slide" Target="slides/slide24.xml"/><Relationship Id="rId101" Type="http://schemas.openxmlformats.org/officeDocument/2006/relationships/slide" Target="slides/slide25.xml"/><Relationship Id="rId102" Type="http://schemas.openxmlformats.org/officeDocument/2006/relationships/slide" Target="slides/slide26.xml"/><Relationship Id="rId103" Type="http://schemas.openxmlformats.org/officeDocument/2006/relationships/slide" Target="slides/slide27.xml"/><Relationship Id="rId104" Type="http://schemas.openxmlformats.org/officeDocument/2006/relationships/slide" Target="slides/slide28.xml"/><Relationship Id="rId105" Type="http://schemas.openxmlformats.org/officeDocument/2006/relationships/slide" Target="slides/slide29.xml"/><Relationship Id="rId106" Type="http://schemas.openxmlformats.org/officeDocument/2006/relationships/slide" Target="slides/slide30.xml"/><Relationship Id="rId107" Type="http://schemas.openxmlformats.org/officeDocument/2006/relationships/slide" Target="slides/slide31.xml"/><Relationship Id="rId108" Type="http://schemas.openxmlformats.org/officeDocument/2006/relationships/slide" Target="slides/slide32.xml"/><Relationship Id="rId109" Type="http://schemas.openxmlformats.org/officeDocument/2006/relationships/slide" Target="slides/slide33.xml"/><Relationship Id="rId110" Type="http://schemas.openxmlformats.org/officeDocument/2006/relationships/slide" Target="slides/slide34.xml"/><Relationship Id="rId111" Type="http://schemas.openxmlformats.org/officeDocument/2006/relationships/slide" Target="slides/slide35.xml"/><Relationship Id="rId112" Type="http://schemas.openxmlformats.org/officeDocument/2006/relationships/slide" Target="slides/slide36.xml"/><Relationship Id="rId113" Type="http://schemas.openxmlformats.org/officeDocument/2006/relationships/slide" Target="slides/slide37.xml"/><Relationship Id="rId114" Type="http://schemas.openxmlformats.org/officeDocument/2006/relationships/slide" Target="slides/slide38.xml"/><Relationship Id="rId115" Type="http://schemas.openxmlformats.org/officeDocument/2006/relationships/slide" Target="slides/slide39.xml"/><Relationship Id="rId116" Type="http://schemas.openxmlformats.org/officeDocument/2006/relationships/slide" Target="slides/slide40.xml"/><Relationship Id="rId117" Type="http://schemas.openxmlformats.org/officeDocument/2006/relationships/slide" Target="slides/slide41.xml"/><Relationship Id="rId118" Type="http://schemas.openxmlformats.org/officeDocument/2006/relationships/slide" Target="slides/slide42.xml"/><Relationship Id="rId119" Type="http://schemas.openxmlformats.org/officeDocument/2006/relationships/slide" Target="slides/slide43.xml"/><Relationship Id="rId120" Type="http://schemas.openxmlformats.org/officeDocument/2006/relationships/slide" Target="slides/slide44.xml"/><Relationship Id="rId121" Type="http://schemas.openxmlformats.org/officeDocument/2006/relationships/slide" Target="slides/slide45.xml"/><Relationship Id="rId122" Type="http://schemas.openxmlformats.org/officeDocument/2006/relationships/slide" Target="slides/slide46.xml"/><Relationship Id="rId123" Type="http://schemas.openxmlformats.org/officeDocument/2006/relationships/slide" Target="slides/slide47.xml"/><Relationship Id="rId124" Type="http://schemas.openxmlformats.org/officeDocument/2006/relationships/slide" Target="slides/slide48.xml"/><Relationship Id="rId125" Type="http://schemas.openxmlformats.org/officeDocument/2006/relationships/slide" Target="slides/slide49.xml"/><Relationship Id="rId126" Type="http://schemas.openxmlformats.org/officeDocument/2006/relationships/slide" Target="slides/slide50.xml"/><Relationship Id="rId127" Type="http://schemas.openxmlformats.org/officeDocument/2006/relationships/slide" Target="slides/slide51.xml"/><Relationship Id="rId128" Type="http://schemas.openxmlformats.org/officeDocument/2006/relationships/slide" Target="slides/slide52.xml"/><Relationship Id="rId129" Type="http://schemas.openxmlformats.org/officeDocument/2006/relationships/slide" Target="slides/slide53.xml"/><Relationship Id="rId130" Type="http://schemas.openxmlformats.org/officeDocument/2006/relationships/slide" Target="slides/slide54.xml"/><Relationship Id="rId131" Type="http://schemas.openxmlformats.org/officeDocument/2006/relationships/slide" Target="slides/slide55.xml"/><Relationship Id="rId132" Type="http://schemas.openxmlformats.org/officeDocument/2006/relationships/slide" Target="slides/slide56.xml"/><Relationship Id="rId133" Type="http://schemas.openxmlformats.org/officeDocument/2006/relationships/slide" Target="slides/slide57.xml"/><Relationship Id="rId134" Type="http://schemas.openxmlformats.org/officeDocument/2006/relationships/slide" Target="slides/slide58.xml"/><Relationship Id="rId135" Type="http://schemas.openxmlformats.org/officeDocument/2006/relationships/slide" Target="slides/slide59.xml"/><Relationship Id="rId136" Type="http://schemas.openxmlformats.org/officeDocument/2006/relationships/slide" Target="slides/slide60.xml"/><Relationship Id="rId137" Type="http://schemas.openxmlformats.org/officeDocument/2006/relationships/slide" Target="slides/slide61.xml"/><Relationship Id="rId1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50AE7DE-6F17-4204-8453-2C823E370F94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0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0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/>
          <p:nvPr/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59144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24717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471560" y="243360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4715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247176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471600" y="5464080"/>
            <a:ext cx="190404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44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47160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502440" y="5464080"/>
            <a:ext cx="2885760" cy="276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 hidden="1"/>
          <p:cNvSpPr/>
          <p:nvPr/>
        </p:nvSpPr>
        <p:spPr>
          <a:xfrm>
            <a:off x="1143000" y="3048120"/>
            <a:ext cx="4568760" cy="30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600" cy="152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7160" cy="152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37"/>
              </a:spcBef>
              <a:spcAft>
                <a:spcPts val="37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840"/>
            <a:ext cx="616716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51"/>
              </a:spcBef>
              <a:spcAft>
                <a:spcPts val="37"/>
              </a:spcAft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51"/>
              </a:spcBef>
              <a:spcAft>
                <a:spcPts val="37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51"/>
              </a:spcBef>
              <a:spcAft>
                <a:spcPts val="37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51"/>
              </a:spcBef>
              <a:spcAft>
                <a:spcPts val="37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51"/>
              </a:spcBef>
              <a:spcAft>
                <a:spcPts val="37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51"/>
              </a:spcBef>
              <a:spcAft>
                <a:spcPts val="37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51"/>
              </a:spcBef>
              <a:spcAft>
                <a:spcPts val="37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2440" y="2433600"/>
            <a:ext cx="2885760" cy="580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6111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440" cy="1766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0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youtu.be/qGUuzWeJOQc?si=QMxTUc_eBq173WMy" TargetMode="External"/><Relationship Id="rId2" Type="http://schemas.openxmlformats.org/officeDocument/2006/relationships/slideLayout" Target="../slideLayouts/slideLayout7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9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7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15" descr=""/>
          <p:cNvPicPr/>
          <p:nvPr/>
        </p:nvPicPr>
        <p:blipFill>
          <a:blip r:embed="rId1"/>
          <a:srcRect l="37822" t="22341" r="40420" b="23727"/>
          <a:stretch/>
        </p:blipFill>
        <p:spPr>
          <a:xfrm>
            <a:off x="1206000" y="250920"/>
            <a:ext cx="4769640" cy="7301520"/>
          </a:xfrm>
          <a:prstGeom prst="rect">
            <a:avLst/>
          </a:prstGeom>
          <a:ln w="0">
            <a:noFill/>
          </a:ln>
        </p:spPr>
      </p:pic>
      <p:sp>
        <p:nvSpPr>
          <p:cNvPr id="39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CustomShape 5"/>
          <p:cNvSpPr/>
          <p:nvPr/>
        </p:nvSpPr>
        <p:spPr>
          <a:xfrm>
            <a:off x="0" y="7781760"/>
            <a:ext cx="6857280" cy="161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1</a:t>
            </a:r>
            <a:r>
              <a:rPr b="1" lang="fr-BE" sz="2400" spc="-1" strike="noStrike" u="sng" baseline="33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er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décembre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1° dimanche de l’Avent – Année C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"/>
          <p:cNvSpPr/>
          <p:nvPr/>
        </p:nvSpPr>
        <p:spPr>
          <a:xfrm>
            <a:off x="71280" y="216000"/>
            <a:ext cx="6696360" cy="131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Kyrie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Homme au milieu des hommes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(Rimaud/Berthier)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1. Tu sais de quoi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nous sommes pétris,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te souviens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que nous sommes poussière,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Jésus,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homme au milieu des hommes,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tout homme pécheur (4X).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"/>
          <p:cNvSpPr/>
          <p:nvPr/>
        </p:nvSpPr>
        <p:spPr>
          <a:xfrm>
            <a:off x="360360" y="1368360"/>
            <a:ext cx="6191280" cy="559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n’agis pas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selon nos péchés,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Ne nous rends pas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 pesant nos offenses,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Jésus, homme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au milieu des hommes,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tout homme pécheur (4X).</a:t>
            </a:r>
            <a:endParaRPr b="0" lang="fr-BE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"/>
          <p:cNvSpPr/>
          <p:nvPr/>
        </p:nvSpPr>
        <p:spPr>
          <a:xfrm>
            <a:off x="216000" y="1584360"/>
            <a:ext cx="6480000" cy="559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comme est loin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couchant du levant,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mets au loin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 fardeau de nos fautes,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Jésus,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homme au milieu des hommes,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tout homme pécheur (4X).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CustomShape 5"/>
          <p:cNvSpPr/>
          <p:nvPr/>
        </p:nvSpPr>
        <p:spPr>
          <a:xfrm>
            <a:off x="360" y="144000"/>
            <a:ext cx="6857280" cy="79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24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SEIGNEUR, J’ÉLÈVE MON ÂME, VERS TOI, MON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Seigneur, enseigne-moi tes voies,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fais-moi connaître ta route.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Dirige-moi par ta vérité, enseigne-moi, car tu es le Dieu qui me sauve.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Il est droit, il est bon, le Seigneur,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lui qui montre aux pécheurs le chemin.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 justice dirige les humbles,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enseigne aux humbles son chemin.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Les voies du Seigneur sont amour et vérité 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qui veille à son alliance et à ses lois.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secret du Seigneur est pour ceux qui le craignent ; à ceux-là, il fait connaître son alliance.</a:t>
            </a:r>
            <a:endParaRPr b="0" lang="fr-BE" sz="2800" spc="-1" strike="noStrike">
              <a:solidFill>
                <a:srgbClr val="242021"/>
              </a:solidFill>
              <a:latin typeface="OptimaLTStd"/>
              <a:ea typeface="OptimaLTStd"/>
            </a:endParaRPr>
          </a:p>
          <a:p>
            <a:pPr algn="ctr">
              <a:lnSpc>
                <a:spcPct val="50000"/>
              </a:lnSpc>
              <a:spcBef>
                <a:spcPts val="1199"/>
              </a:spcBef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0" y="1908000"/>
            <a:ext cx="6857280" cy="71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REJOUIS-TOI,  JERUSALEM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l’Avent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Réjouis-toi Jérusalem,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qu’Il vient l’Emmanuel,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 1er dimanche de l’Avent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Germe de justice,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Montre-nous ton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Proche est ton Royaume ;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nos yeux voient le jour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CustomShape 4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CustomShape 5"/>
          <p:cNvSpPr/>
          <p:nvPr/>
        </p:nvSpPr>
        <p:spPr>
          <a:xfrm>
            <a:off x="0" y="1835280"/>
            <a:ext cx="685728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0" y="395280"/>
            <a:ext cx="6857280" cy="85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5" descr=""/>
          <p:cNvPicPr/>
          <p:nvPr/>
        </p:nvPicPr>
        <p:blipFill>
          <a:blip r:embed="rId1"/>
          <a:srcRect l="21940" t="22345" r="24478" b="20548"/>
          <a:stretch/>
        </p:blipFill>
        <p:spPr>
          <a:xfrm>
            <a:off x="0" y="4124160"/>
            <a:ext cx="6857280" cy="4550760"/>
          </a:xfrm>
          <a:prstGeom prst="rect">
            <a:avLst/>
          </a:prstGeom>
          <a:ln w="0">
            <a:noFill/>
          </a:ln>
        </p:spPr>
      </p:pic>
      <p:sp>
        <p:nvSpPr>
          <p:cNvPr id="401" name="CustomShape 1"/>
          <p:cNvSpPr/>
          <p:nvPr/>
        </p:nvSpPr>
        <p:spPr>
          <a:xfrm>
            <a:off x="0" y="4572000"/>
            <a:ext cx="6857280" cy="15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"Restez éveillés et priez en tout temps...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Ainsi vous serez dignes de paraître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debout devant le Fils de l'homme."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216000" y="611640"/>
            <a:ext cx="6336000" cy="31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Lord,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Hear my pray’r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Lord, Hear my pray’r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When I call, answer me.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Lord,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Hear my pray’r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 Lord, Hear my pray’r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Come and listen to me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144000" y="5005080"/>
            <a:ext cx="6552000" cy="30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Arial"/>
                <a:ea typeface="DejaVu Sans"/>
              </a:rPr>
              <a:t>O Seigneur, entends ma prière,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Arial"/>
                <a:ea typeface="DejaVu Sans"/>
              </a:rPr>
              <a:t>O Seigneur, entends ma prière,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Arial"/>
                <a:ea typeface="DejaVu Sans"/>
              </a:rPr>
              <a:t>Quand j’appelle, réponds-moi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Arial"/>
                <a:ea typeface="DejaVu Sans"/>
              </a:rPr>
              <a:t>O Seigneur, entends ma prière,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Arial"/>
                <a:ea typeface="DejaVu Sans"/>
              </a:rPr>
              <a:t>O Seigneur, entends ma prière,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c000"/>
                </a:solidFill>
                <a:latin typeface="Arial"/>
                <a:ea typeface="DejaVu Sans"/>
              </a:rPr>
              <a:t>Viens et écoute-moi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0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0" y="971640"/>
            <a:ext cx="6840000" cy="456840"/>
          </a:xfrm>
          <a:custGeom>
            <a:avLst/>
            <a:gdLst>
              <a:gd name="textAreaLeft" fmla="*/ 0 w 6840000"/>
              <a:gd name="textAreaRight" fmla="*/ 6840360 w 68400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CustomShape 5"/>
          <p:cNvSpPr/>
          <p:nvPr/>
        </p:nvSpPr>
        <p:spPr>
          <a:xfrm>
            <a:off x="0" y="569880"/>
            <a:ext cx="6857640" cy="72835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283520"/>
              <a:gd name="textAreaBottom" fmla="*/ 7283880 h 7283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i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Jean-Claude Gianada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: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Vienne, vienne la colombe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son rameau d’olivier,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nos cœurs et dans ce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la paix reste à gagner.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Couplet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1.- Qu’elle apporte sa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éclairer nos maisons,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Au-delà de nos frontières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Au-delà de l’horizon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CustomShape 4"/>
          <p:cNvSpPr/>
          <p:nvPr/>
        </p:nvSpPr>
        <p:spPr>
          <a:xfrm>
            <a:off x="0" y="971640"/>
            <a:ext cx="6840000" cy="456840"/>
          </a:xfrm>
          <a:custGeom>
            <a:avLst/>
            <a:gdLst>
              <a:gd name="textAreaLeft" fmla="*/ 0 w 6840000"/>
              <a:gd name="textAreaRight" fmla="*/ 6840360 w 684000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CustomShape 5"/>
          <p:cNvSpPr/>
          <p:nvPr/>
        </p:nvSpPr>
        <p:spPr>
          <a:xfrm>
            <a:off x="0" y="1612800"/>
            <a:ext cx="6857640" cy="618912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6189120"/>
              <a:gd name="textAreaBottom" fmla="*/ 6189480 h 6189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: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Vienne, vienne la colombe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son rameau d’olivier,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nos cœurs et dans ce monde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Où la paix reste à gagner.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2.- Qu’elle habite notre rêve,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que chante un enfant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Celui d’un jour qui se lève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s’annonce le printemps.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0" y="100800"/>
            <a:ext cx="6857640" cy="832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:</a:t>
            </a: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Vienne, vienne la colombe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son rameau d’olivier,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nos cœurs et dans ce monde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Où la paix reste à gagner.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3.- Vole, vole, chante et danse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un ciel de liberté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un ciel de tolérance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plus beau chant, c’est d’AIMER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1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Source</a:t>
            </a:r>
            <a:r>
              <a:rPr b="0" lang="fr-BE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r>
              <a:rPr b="1" lang="fr-BE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: Genèse 8, 10-11 : « </a:t>
            </a:r>
            <a:r>
              <a:rPr b="1" i="1" lang="fr-BE" sz="1800" spc="-1" strike="noStrike">
                <a:solidFill>
                  <a:srgbClr val="ffffff"/>
                </a:solidFill>
                <a:latin typeface="Cambria"/>
                <a:ea typeface="DejaVu Sans"/>
              </a:rPr>
              <a:t>Noé lâcha de nouveau la colombe hors de l’arche. La colombe revint vers lui sur le soir, et voici qu’elle avait dans le bec un rameau tout frais d’olivier </a:t>
            </a:r>
            <a:r>
              <a:rPr b="1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»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CustomShape 3"/>
          <p:cNvSpPr/>
          <p:nvPr/>
        </p:nvSpPr>
        <p:spPr>
          <a:xfrm>
            <a:off x="765000" y="2124000"/>
            <a:ext cx="5326920" cy="252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CustomShape 4"/>
          <p:cNvSpPr/>
          <p:nvPr/>
        </p:nvSpPr>
        <p:spPr>
          <a:xfrm>
            <a:off x="525600" y="2124000"/>
            <a:ext cx="580464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CustomShape 5"/>
          <p:cNvSpPr/>
          <p:nvPr/>
        </p:nvSpPr>
        <p:spPr>
          <a:xfrm>
            <a:off x="331920" y="1692360"/>
            <a:ext cx="6192000" cy="356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45" name="" descr=""/>
          <p:cNvPicPr/>
          <p:nvPr/>
        </p:nvPicPr>
        <p:blipFill>
          <a:blip r:embed="rId1"/>
          <a:stretch/>
        </p:blipFill>
        <p:spPr>
          <a:xfrm>
            <a:off x="177840" y="2120760"/>
            <a:ext cx="6463800" cy="676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144720" y="332280"/>
            <a:ext cx="6597000" cy="84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 SAINT,  SAINT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Saint-Jean-Baptiste)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 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Hosanna,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au plus haut des cieux.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130320" y="1887120"/>
            <a:ext cx="6597000" cy="55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ANAMNESE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(Air écossais)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étais mort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Jésus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es vivant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ressuscité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 revivre en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Aujourd’hui,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jusqu’au jour dernier.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6"/>
          <p:cNvSpPr/>
          <p:nvPr/>
        </p:nvSpPr>
        <p:spPr>
          <a:xfrm>
            <a:off x="122400" y="-135720"/>
            <a:ext cx="6734160" cy="819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0" name="" descr=""/>
          <p:cNvPicPr/>
          <p:nvPr/>
        </p:nvPicPr>
        <p:blipFill>
          <a:blip r:embed="rId1"/>
          <a:stretch/>
        </p:blipFill>
        <p:spPr>
          <a:xfrm>
            <a:off x="-78120" y="-135720"/>
            <a:ext cx="6934680" cy="9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4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"/>
          <p:cNvSpPr/>
          <p:nvPr/>
        </p:nvSpPr>
        <p:spPr>
          <a:xfrm>
            <a:off x="287280" y="451440"/>
            <a:ext cx="6397560" cy="75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 u="sng">
                <a:solidFill>
                  <a:srgbClr val="ffffff"/>
                </a:solidFill>
                <a:uFillTx/>
                <a:latin typeface="Cambria"/>
              </a:rPr>
              <a:t>AGNEAU DE DIEU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(Messe de la Saint-Jean)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Agneau de Dieu,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br>
              <a:rPr sz="3600"/>
            </a:b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 Agneau de Dieu,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Prends pitié de nous.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8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0" name=""/>
          <p:cNvSpPr/>
          <p:nvPr/>
        </p:nvSpPr>
        <p:spPr>
          <a:xfrm>
            <a:off x="158760" y="2243160"/>
            <a:ext cx="639756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le péché du monde,</a:t>
            </a:r>
            <a:br>
              <a:rPr sz="36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61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 w="0"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2" descr=""/>
          <p:cNvPicPr/>
          <p:nvPr/>
        </p:nvPicPr>
        <p:blipFill>
          <a:blip r:embed="rId1"/>
          <a:srcRect l="21940" t="22345" r="24478" b="20548"/>
          <a:stretch/>
        </p:blipFill>
        <p:spPr>
          <a:xfrm>
            <a:off x="0" y="4124160"/>
            <a:ext cx="6857280" cy="4550760"/>
          </a:xfrm>
          <a:prstGeom prst="rect">
            <a:avLst/>
          </a:prstGeom>
          <a:ln w="0"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0" y="4572000"/>
            <a:ext cx="6857280" cy="15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"Restez éveillés et priez en tout temps...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Ainsi vous serez dignes de paraître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debout devant le Fils de l'homme."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3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3" name="CustomShape 14"/>
          <p:cNvSpPr/>
          <p:nvPr/>
        </p:nvSpPr>
        <p:spPr>
          <a:xfrm>
            <a:off x="-79920" y="216000"/>
            <a:ext cx="6995880" cy="82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Il vient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(Communauté du Chemin Neuf)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293760" y="9000"/>
            <a:ext cx="7394400" cy="7082640"/>
          </a:xfrm>
          <a:prstGeom prst="rect">
            <a:avLst/>
          </a:prstGeom>
          <a:ln w="0">
            <a:noFill/>
          </a:ln>
        </p:spPr>
      </p:pic>
      <p:sp>
        <p:nvSpPr>
          <p:cNvPr id="465" name="CustomShape 1"/>
          <p:cNvSpPr/>
          <p:nvPr/>
        </p:nvSpPr>
        <p:spPr>
          <a:xfrm>
            <a:off x="-328680" y="6789240"/>
            <a:ext cx="7198920" cy="2275200"/>
          </a:xfrm>
          <a:prstGeom prst="rect">
            <a:avLst/>
          </a:prstGeom>
          <a:solidFill>
            <a:srgbClr val="00006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Verdana"/>
                <a:ea typeface="DejaVu Sans"/>
              </a:rPr>
              <a:t>Nous demandons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Verdana"/>
                <a:ea typeface="DejaVu Sans"/>
              </a:rPr>
              <a:t>la grâce d’être toujours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ff"/>
                </a:solidFill>
                <a:latin typeface="Verdana"/>
                <a:ea typeface="DejaVu Sans"/>
              </a:rPr>
              <a:t>dans le Christ.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Picture 2" descr=""/>
          <p:cNvPicPr/>
          <p:nvPr/>
        </p:nvPicPr>
        <p:blipFill>
          <a:blip r:embed="rId1"/>
          <a:srcRect l="21940" t="22345" r="24478" b="20548"/>
          <a:stretch/>
        </p:blipFill>
        <p:spPr>
          <a:xfrm>
            <a:off x="0" y="4124160"/>
            <a:ext cx="6857280" cy="4550760"/>
          </a:xfrm>
          <a:prstGeom prst="rect">
            <a:avLst/>
          </a:prstGeom>
          <a:ln w="0">
            <a:noFill/>
          </a:ln>
        </p:spPr>
      </p:pic>
      <p:sp>
        <p:nvSpPr>
          <p:cNvPr id="467" name="CustomShape 1"/>
          <p:cNvSpPr/>
          <p:nvPr/>
        </p:nvSpPr>
        <p:spPr>
          <a:xfrm>
            <a:off x="0" y="4572000"/>
            <a:ext cx="6857280" cy="15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"Restez éveillés et priez en tout temps...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Ainsi vous serez dignes de paraître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66"/>
                </a:solidFill>
                <a:latin typeface="Cambria"/>
                <a:ea typeface="DejaVu Sans"/>
              </a:rPr>
              <a:t>debout devant le Fils de l'homme."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CustomShape 2"/>
          <p:cNvSpPr/>
          <p:nvPr/>
        </p:nvSpPr>
        <p:spPr>
          <a:xfrm>
            <a:off x="3305160" y="2717640"/>
            <a:ext cx="247320" cy="459360"/>
          </a:xfrm>
          <a:custGeom>
            <a:avLst/>
            <a:gdLst>
              <a:gd name="textAreaLeft" fmla="*/ 0 w 247320"/>
              <a:gd name="textAreaRight" fmla="*/ 247680 w 247320"/>
              <a:gd name="textAreaTop" fmla="*/ 0 h 459360"/>
              <a:gd name="textAreaBottom" fmla="*/ 459720 h 459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CustomShape 3"/>
          <p:cNvSpPr/>
          <p:nvPr/>
        </p:nvSpPr>
        <p:spPr>
          <a:xfrm>
            <a:off x="240480" y="328680"/>
            <a:ext cx="6375240" cy="81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Toi qui aimes (O23)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aimes ceux qui s'aiment,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tu es l'amour,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nos vies comme un poème,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Fais chanter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 algn="ctr">
              <a:lnSpc>
                <a:spcPct val="100000"/>
              </a:lnSpc>
              <a:buClr>
                <a:srgbClr val="ffffff"/>
              </a:buClr>
              <a:buFont typeface="Arial"/>
              <a:buAutoNum type="arabicPeriod"/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Porter à deux bonheur et misère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Tournés vers le même horizon.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Les yeux éclairés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128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d'une même lumière.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Chanter une même chanson.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Fais-nous briser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barrières et murailles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Avec la violence d'aimer;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Chasser la haine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sans armes ni batailles,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Armés seulement d'amitié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3336840" y="3714840"/>
            <a:ext cx="18396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3305160" y="2717640"/>
            <a:ext cx="247320" cy="459360"/>
          </a:xfrm>
          <a:custGeom>
            <a:avLst/>
            <a:gdLst>
              <a:gd name="textAreaLeft" fmla="*/ 0 w 247320"/>
              <a:gd name="textAreaRight" fmla="*/ 247680 w 247320"/>
              <a:gd name="textAreaTop" fmla="*/ 0 h 459360"/>
              <a:gd name="textAreaBottom" fmla="*/ 459720 h 459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CustomShape 3"/>
          <p:cNvSpPr/>
          <p:nvPr/>
        </p:nvSpPr>
        <p:spPr>
          <a:xfrm>
            <a:off x="378720" y="457200"/>
            <a:ext cx="6195240" cy="798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4840" bIns="0" anchor="t">
            <a:noAutofit/>
          </a:bodyPr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aimes ceux qui s'aiment,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tu es l'amour,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nos vies comme un poème,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Fais chanter l'amour.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Seigneur, bénis ceux qui,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devant leurs frères,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 donnent l'un à l'autre leur foi,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que leur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tout comme une prière,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Toujours les rapproche de Toi.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4. Esprit d'amour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réchauffe le monde,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Fais-nous vivre de charité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pour que nos vies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soient belles et fécondes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93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Enseigne-nous à tout donner.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 1" descr=""/>
          <p:cNvPicPr/>
          <p:nvPr/>
        </p:nvPicPr>
        <p:blipFill>
          <a:blip r:embed="rId1"/>
          <a:srcRect l="6692" t="14806" r="34771" b="5125"/>
          <a:stretch/>
        </p:blipFill>
        <p:spPr>
          <a:xfrm>
            <a:off x="1052640" y="1361160"/>
            <a:ext cx="4838040" cy="4980960"/>
          </a:xfrm>
          <a:prstGeom prst="rect">
            <a:avLst/>
          </a:prstGeom>
          <a:ln w="0">
            <a:noFill/>
          </a:ln>
        </p:spPr>
      </p:pic>
      <p:pic>
        <p:nvPicPr>
          <p:cNvPr id="475" name="Image 2" descr=""/>
          <p:cNvPicPr/>
          <p:nvPr/>
        </p:nvPicPr>
        <p:blipFill>
          <a:blip r:embed="rId2"/>
          <a:srcRect l="69237" t="25459" r="10352" b="49524"/>
          <a:stretch/>
        </p:blipFill>
        <p:spPr>
          <a:xfrm>
            <a:off x="260640" y="539640"/>
            <a:ext cx="2541600" cy="2712960"/>
          </a:xfrm>
          <a:prstGeom prst="rect">
            <a:avLst/>
          </a:prstGeom>
          <a:ln w="0">
            <a:noFill/>
          </a:ln>
        </p:spPr>
      </p:pic>
      <p:pic>
        <p:nvPicPr>
          <p:cNvPr id="476" name="Image 3" descr=""/>
          <p:cNvPicPr/>
          <p:nvPr/>
        </p:nvPicPr>
        <p:blipFill>
          <a:blip r:embed="rId3"/>
          <a:srcRect l="69237" t="89799" r="0" b="2366"/>
          <a:stretch/>
        </p:blipFill>
        <p:spPr>
          <a:xfrm>
            <a:off x="1205640" y="6444360"/>
            <a:ext cx="4532400" cy="1172520"/>
          </a:xfrm>
          <a:prstGeom prst="rect">
            <a:avLst/>
          </a:prstGeom>
          <a:ln w="0">
            <a:noFill/>
          </a:ln>
        </p:spPr>
      </p:pic>
      <p:sp>
        <p:nvSpPr>
          <p:cNvPr id="477" name="CustomShape 1"/>
          <p:cNvSpPr/>
          <p:nvPr/>
        </p:nvSpPr>
        <p:spPr>
          <a:xfrm>
            <a:off x="263880" y="7718760"/>
            <a:ext cx="6260760" cy="173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ff00"/>
                </a:solidFill>
                <a:latin typeface="French Script MT"/>
                <a:ea typeface="Calibri"/>
              </a:rPr>
              <a:t>Viens, Seigneur Jésus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CustomShape 8"/>
          <p:cNvSpPr/>
          <p:nvPr/>
        </p:nvSpPr>
        <p:spPr>
          <a:xfrm>
            <a:off x="-79920" y="216000"/>
            <a:ext cx="6997680" cy="82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Habite enfin nos cœurs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(Gall/Alexeef/Cristal Music)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CustomShape 10"/>
          <p:cNvSpPr/>
          <p:nvPr/>
        </p:nvSpPr>
        <p:spPr>
          <a:xfrm>
            <a:off x="156240" y="216000"/>
            <a:ext cx="6525000" cy="59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Tu es celui que mon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cœur cherche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Mon âme a soif de toi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remplis ma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 ce feu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qui ne s'éteint pas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CustomShape 12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5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5" name="CustomShape 16"/>
          <p:cNvSpPr/>
          <p:nvPr/>
        </p:nvSpPr>
        <p:spPr>
          <a:xfrm>
            <a:off x="156240" y="144000"/>
            <a:ext cx="6523200" cy="89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1. Il vient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comme un enfant,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Qui le reconnaîtra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Sous l’habit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du mendiant ? BIS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23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CustomShape 24"/>
          <p:cNvSpPr/>
          <p:nvPr/>
        </p:nvSpPr>
        <p:spPr>
          <a:xfrm>
            <a:off x="105120" y="1735560"/>
            <a:ext cx="6662160" cy="53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 toi nous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avons vu l'amour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nous y avons cru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fais de ma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Le visage de ton 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25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CustomShape 26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27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CustomShape 28"/>
          <p:cNvSpPr/>
          <p:nvPr/>
        </p:nvSpPr>
        <p:spPr>
          <a:xfrm>
            <a:off x="33480" y="1735560"/>
            <a:ext cx="6805440" cy="59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Si vous êtes là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en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Je suis au milieu de vous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Seigneur ouvre nos vies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Aux passages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 ton amour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29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CustomShape 30"/>
          <p:cNvSpPr/>
          <p:nvPr/>
        </p:nvSpPr>
        <p:spPr>
          <a:xfrm>
            <a:off x="-79920" y="216000"/>
            <a:ext cx="6997680" cy="75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Habite enfin nos cœurs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des silences de ta parole,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présence de ton amour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fera naître la paix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8600" cy="1523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extShape 1"/>
          <p:cNvSpPr/>
          <p:nvPr/>
        </p:nvSpPr>
        <p:spPr>
          <a:xfrm>
            <a:off x="170280" y="288000"/>
            <a:ext cx="6525360" cy="799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VENEZ DIVIN MESSIE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</a:rPr>
              <a:t>  (E 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Venez, divin Messie,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Nous rendre espoir et nous sauver!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Vous êtes notre vie!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Venez, venez, venez!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O Fils de Dieu, ne tardez pas;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Par votre corps donnez la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A notre monde en désarroi.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Redites-nous encore de quel amour vous nous aimez;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tant d'hommes vous ignorent! Venez, venez, venez!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/>
          <p:nvPr/>
        </p:nvSpPr>
        <p:spPr>
          <a:xfrm>
            <a:off x="72000" y="1115640"/>
            <a:ext cx="6525360" cy="799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Venez, divin Messie,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Nous rendre espoir et nous sauver!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Vous êtes notre vie!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Venez, venez, venez!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A Bethléem, les cieux chantaient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Que le meilleur de vos bienfaits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c'était le don de votre paix.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Le monde la dédaigne : partout les cœurs sont divisés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</a:rPr>
              <a:t>Qu'arrive votre règne! Venez, venez, venez!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/>
          <p:nvPr/>
        </p:nvSpPr>
        <p:spPr>
          <a:xfrm>
            <a:off x="0" y="610920"/>
            <a:ext cx="6857640" cy="84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Venez, divin Messie,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rendre espoir et nous sauver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Vous êtes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Venez, venez, venez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Vous êtes né pour les pécheurs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votre grâce ô Dieu Sauveur.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Dissipe en nous la nuit, la peur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Seigneur, que votre enfance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fasse vivre en la clarté.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Soyez la délivrance.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Venez, venez, venez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extShape 1"/>
          <p:cNvSpPr/>
          <p:nvPr/>
        </p:nvSpPr>
        <p:spPr>
          <a:xfrm>
            <a:off x="0" y="396360"/>
            <a:ext cx="6857640" cy="84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Venez, divin Messie,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rendre espoir et nous sauver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Vous êtes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Venez, venez, venez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4.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Quand vous viendrez au dernier jour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Juger le monde sur l’amour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nous veillions pour ce retour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votre main nous prenne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Dans le Royaume des sauvés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Que meure enfin la haine,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venez, venez, venez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/>
          <p:nvPr/>
        </p:nvSpPr>
        <p:spPr>
          <a:xfrm>
            <a:off x="0" y="2988360"/>
            <a:ext cx="6857640" cy="84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Venez, divin Messie,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Nous rendre espoir et nous sauver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Vous êtes notre Vie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Venez, venez, venez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2720" algn="ctr">
              <a:lnSpc>
                <a:spcPct val="10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7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7" name="CustomShape 18"/>
          <p:cNvSpPr/>
          <p:nvPr/>
        </p:nvSpPr>
        <p:spPr>
          <a:xfrm>
            <a:off x="156240" y="144000"/>
            <a:ext cx="6523200" cy="89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2. Il vient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comme un voleur,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Personne ne connaît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Ni le moment,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ni l’heure. BIS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31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9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9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09" name="CustomShape 20"/>
          <p:cNvSpPr/>
          <p:nvPr/>
        </p:nvSpPr>
        <p:spPr>
          <a:xfrm>
            <a:off x="156240" y="144000"/>
            <a:ext cx="6523200" cy="89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3. Il vient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sans prévenir,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Heureux qui veillera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Sachant qu’il va venir. BIS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21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11" name="CustomShape 22"/>
          <p:cNvSpPr/>
          <p:nvPr/>
        </p:nvSpPr>
        <p:spPr>
          <a:xfrm>
            <a:off x="156240" y="144000"/>
            <a:ext cx="6523200" cy="89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4. Il vient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et il est là,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Déjà il apparaît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Ne le voyez vous pas ? BIS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vient, Messager de paix,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Il a donné sa vie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1134"/>
              </a:spcBef>
              <a:tabLst>
                <a:tab algn="l" pos="0"/>
              </a:tabLst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pour la vie des hommes.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Application>LibreOffice/24.2.0.3$Windows_X86_64 LibreOffice_project/da48488a73ddd66ea24cf16bbc4f7b9c08e9bea1</Application>
  <AppVersion>15.0000</AppVersion>
  <Words>677</Words>
  <Paragraphs>326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2024-11-16T17:13:21Z</dcterms:modified>
  <cp:revision>122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43</vt:i4>
  </property>
</Properties>
</file>