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notesSlides/notesSlide1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_rels/notesSlide29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png" ContentType="image/png"/>
  <Override PartName="/ppt/media/image1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</p:sldMasterIdLst>
  <p:notesMasterIdLst>
    <p:notesMasterId r:id="rId89"/>
  </p:notesMasterIdLst>
  <p:sldIdLst>
    <p:sldId id="256" r:id="rId90"/>
    <p:sldId id="257" r:id="rId91"/>
    <p:sldId id="258" r:id="rId92"/>
    <p:sldId id="259" r:id="rId93"/>
    <p:sldId id="260" r:id="rId94"/>
    <p:sldId id="261" r:id="rId95"/>
    <p:sldId id="262" r:id="rId96"/>
    <p:sldId id="263" r:id="rId97"/>
    <p:sldId id="264" r:id="rId98"/>
    <p:sldId id="265" r:id="rId99"/>
    <p:sldId id="266" r:id="rId100"/>
    <p:sldId id="267" r:id="rId101"/>
    <p:sldId id="268" r:id="rId102"/>
    <p:sldId id="269" r:id="rId103"/>
    <p:sldId id="270" r:id="rId104"/>
    <p:sldId id="271" r:id="rId105"/>
    <p:sldId id="272" r:id="rId106"/>
    <p:sldId id="273" r:id="rId107"/>
    <p:sldId id="274" r:id="rId108"/>
    <p:sldId id="275" r:id="rId109"/>
    <p:sldId id="276" r:id="rId110"/>
    <p:sldId id="277" r:id="rId111"/>
    <p:sldId id="278" r:id="rId112"/>
    <p:sldId id="279" r:id="rId113"/>
    <p:sldId id="280" r:id="rId114"/>
    <p:sldId id="281" r:id="rId115"/>
    <p:sldId id="282" r:id="rId116"/>
    <p:sldId id="283" r:id="rId117"/>
    <p:sldId id="284" r:id="rId118"/>
    <p:sldId id="285" r:id="rId119"/>
    <p:sldId id="286" r:id="rId120"/>
    <p:sldId id="287" r:id="rId121"/>
    <p:sldId id="288" r:id="rId122"/>
    <p:sldId id="289" r:id="rId123"/>
    <p:sldId id="290" r:id="rId124"/>
    <p:sldId id="291" r:id="rId125"/>
    <p:sldId id="292" r:id="rId126"/>
    <p:sldId id="293" r:id="rId127"/>
    <p:sldId id="294" r:id="rId128"/>
    <p:sldId id="295" r:id="rId129"/>
    <p:sldId id="296" r:id="rId130"/>
    <p:sldId id="297" r:id="rId131"/>
    <p:sldId id="298" r:id="rId132"/>
    <p:sldId id="299" r:id="rId133"/>
    <p:sldId id="300" r:id="rId134"/>
    <p:sldId id="301" r:id="rId135"/>
    <p:sldId id="302" r:id="rId136"/>
    <p:sldId id="303" r:id="rId137"/>
    <p:sldId id="304" r:id="rId138"/>
    <p:sldId id="305" r:id="rId139"/>
    <p:sldId id="306" r:id="rId140"/>
    <p:sldId id="307" r:id="rId141"/>
    <p:sldId id="308" r:id="rId142"/>
    <p:sldId id="309" r:id="rId143"/>
    <p:sldId id="310" r:id="rId144"/>
    <p:sldId id="311" r:id="rId145"/>
    <p:sldId id="312" r:id="rId146"/>
    <p:sldId id="313" r:id="rId147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notesMaster" Target="notesMasters/notesMaster1.xml"/><Relationship Id="rId90" Type="http://schemas.openxmlformats.org/officeDocument/2006/relationships/slide" Target="slides/slide1.xml"/><Relationship Id="rId91" Type="http://schemas.openxmlformats.org/officeDocument/2006/relationships/slide" Target="slides/slide2.xml"/><Relationship Id="rId92" Type="http://schemas.openxmlformats.org/officeDocument/2006/relationships/slide" Target="slides/slide3.xml"/><Relationship Id="rId93" Type="http://schemas.openxmlformats.org/officeDocument/2006/relationships/slide" Target="slides/slide4.xml"/><Relationship Id="rId94" Type="http://schemas.openxmlformats.org/officeDocument/2006/relationships/slide" Target="slides/slide5.xml"/><Relationship Id="rId95" Type="http://schemas.openxmlformats.org/officeDocument/2006/relationships/slide" Target="slides/slide6.xml"/><Relationship Id="rId96" Type="http://schemas.openxmlformats.org/officeDocument/2006/relationships/slide" Target="slides/slide7.xml"/><Relationship Id="rId97" Type="http://schemas.openxmlformats.org/officeDocument/2006/relationships/slide" Target="slides/slide8.xml"/><Relationship Id="rId98" Type="http://schemas.openxmlformats.org/officeDocument/2006/relationships/slide" Target="slides/slide9.xml"/><Relationship Id="rId99" Type="http://schemas.openxmlformats.org/officeDocument/2006/relationships/slide" Target="slides/slide10.xml"/><Relationship Id="rId100" Type="http://schemas.openxmlformats.org/officeDocument/2006/relationships/slide" Target="slides/slide11.xml"/><Relationship Id="rId101" Type="http://schemas.openxmlformats.org/officeDocument/2006/relationships/slide" Target="slides/slide12.xml"/><Relationship Id="rId102" Type="http://schemas.openxmlformats.org/officeDocument/2006/relationships/slide" Target="slides/slide13.xml"/><Relationship Id="rId103" Type="http://schemas.openxmlformats.org/officeDocument/2006/relationships/slide" Target="slides/slide14.xml"/><Relationship Id="rId104" Type="http://schemas.openxmlformats.org/officeDocument/2006/relationships/slide" Target="slides/slide15.xml"/><Relationship Id="rId105" Type="http://schemas.openxmlformats.org/officeDocument/2006/relationships/slide" Target="slides/slide16.xml"/><Relationship Id="rId106" Type="http://schemas.openxmlformats.org/officeDocument/2006/relationships/slide" Target="slides/slide17.xml"/><Relationship Id="rId107" Type="http://schemas.openxmlformats.org/officeDocument/2006/relationships/slide" Target="slides/slide18.xml"/><Relationship Id="rId108" Type="http://schemas.openxmlformats.org/officeDocument/2006/relationships/slide" Target="slides/slide19.xml"/><Relationship Id="rId109" Type="http://schemas.openxmlformats.org/officeDocument/2006/relationships/slide" Target="slides/slide20.xml"/><Relationship Id="rId110" Type="http://schemas.openxmlformats.org/officeDocument/2006/relationships/slide" Target="slides/slide21.xml"/><Relationship Id="rId111" Type="http://schemas.openxmlformats.org/officeDocument/2006/relationships/slide" Target="slides/slide22.xml"/><Relationship Id="rId112" Type="http://schemas.openxmlformats.org/officeDocument/2006/relationships/slide" Target="slides/slide23.xml"/><Relationship Id="rId113" Type="http://schemas.openxmlformats.org/officeDocument/2006/relationships/slide" Target="slides/slide24.xml"/><Relationship Id="rId114" Type="http://schemas.openxmlformats.org/officeDocument/2006/relationships/slide" Target="slides/slide25.xml"/><Relationship Id="rId115" Type="http://schemas.openxmlformats.org/officeDocument/2006/relationships/slide" Target="slides/slide26.xml"/><Relationship Id="rId116" Type="http://schemas.openxmlformats.org/officeDocument/2006/relationships/slide" Target="slides/slide27.xml"/><Relationship Id="rId117" Type="http://schemas.openxmlformats.org/officeDocument/2006/relationships/slide" Target="slides/slide28.xml"/><Relationship Id="rId118" Type="http://schemas.openxmlformats.org/officeDocument/2006/relationships/slide" Target="slides/slide29.xml"/><Relationship Id="rId119" Type="http://schemas.openxmlformats.org/officeDocument/2006/relationships/slide" Target="slides/slide30.xml"/><Relationship Id="rId120" Type="http://schemas.openxmlformats.org/officeDocument/2006/relationships/slide" Target="slides/slide31.xml"/><Relationship Id="rId121" Type="http://schemas.openxmlformats.org/officeDocument/2006/relationships/slide" Target="slides/slide32.xml"/><Relationship Id="rId122" Type="http://schemas.openxmlformats.org/officeDocument/2006/relationships/slide" Target="slides/slide33.xml"/><Relationship Id="rId123" Type="http://schemas.openxmlformats.org/officeDocument/2006/relationships/slide" Target="slides/slide34.xml"/><Relationship Id="rId124" Type="http://schemas.openxmlformats.org/officeDocument/2006/relationships/slide" Target="slides/slide35.xml"/><Relationship Id="rId125" Type="http://schemas.openxmlformats.org/officeDocument/2006/relationships/slide" Target="slides/slide36.xml"/><Relationship Id="rId126" Type="http://schemas.openxmlformats.org/officeDocument/2006/relationships/slide" Target="slides/slide37.xml"/><Relationship Id="rId127" Type="http://schemas.openxmlformats.org/officeDocument/2006/relationships/slide" Target="slides/slide38.xml"/><Relationship Id="rId128" Type="http://schemas.openxmlformats.org/officeDocument/2006/relationships/slide" Target="slides/slide39.xml"/><Relationship Id="rId129" Type="http://schemas.openxmlformats.org/officeDocument/2006/relationships/slide" Target="slides/slide40.xml"/><Relationship Id="rId130" Type="http://schemas.openxmlformats.org/officeDocument/2006/relationships/slide" Target="slides/slide41.xml"/><Relationship Id="rId131" Type="http://schemas.openxmlformats.org/officeDocument/2006/relationships/slide" Target="slides/slide42.xml"/><Relationship Id="rId132" Type="http://schemas.openxmlformats.org/officeDocument/2006/relationships/slide" Target="slides/slide43.xml"/><Relationship Id="rId133" Type="http://schemas.openxmlformats.org/officeDocument/2006/relationships/slide" Target="slides/slide44.xml"/><Relationship Id="rId134" Type="http://schemas.openxmlformats.org/officeDocument/2006/relationships/slide" Target="slides/slide45.xml"/><Relationship Id="rId135" Type="http://schemas.openxmlformats.org/officeDocument/2006/relationships/slide" Target="slides/slide46.xml"/><Relationship Id="rId136" Type="http://schemas.openxmlformats.org/officeDocument/2006/relationships/slide" Target="slides/slide47.xml"/><Relationship Id="rId137" Type="http://schemas.openxmlformats.org/officeDocument/2006/relationships/slide" Target="slides/slide48.xml"/><Relationship Id="rId138" Type="http://schemas.openxmlformats.org/officeDocument/2006/relationships/slide" Target="slides/slide49.xml"/><Relationship Id="rId139" Type="http://schemas.openxmlformats.org/officeDocument/2006/relationships/slide" Target="slides/slide50.xml"/><Relationship Id="rId140" Type="http://schemas.openxmlformats.org/officeDocument/2006/relationships/slide" Target="slides/slide51.xml"/><Relationship Id="rId141" Type="http://schemas.openxmlformats.org/officeDocument/2006/relationships/slide" Target="slides/slide52.xml"/><Relationship Id="rId142" Type="http://schemas.openxmlformats.org/officeDocument/2006/relationships/slide" Target="slides/slide53.xml"/><Relationship Id="rId143" Type="http://schemas.openxmlformats.org/officeDocument/2006/relationships/slide" Target="slides/slide54.xml"/><Relationship Id="rId144" Type="http://schemas.openxmlformats.org/officeDocument/2006/relationships/slide" Target="slides/slide55.xml"/><Relationship Id="rId145" Type="http://schemas.openxmlformats.org/officeDocument/2006/relationships/slide" Target="slides/slide56.xml"/><Relationship Id="rId146" Type="http://schemas.openxmlformats.org/officeDocument/2006/relationships/slide" Target="slides/slide57.xml"/><Relationship Id="rId147" Type="http://schemas.openxmlformats.org/officeDocument/2006/relationships/slide" Target="slides/slide58.xml"/><Relationship Id="rId14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866C0A2-7159-470B-8D5A-8F67E44DE6FB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573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575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577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579" name=""/>
          <p:cNvSpPr/>
          <p:nvPr/>
        </p:nvSpPr>
        <p:spPr>
          <a:xfrm>
            <a:off x="685800" y="4343400"/>
            <a:ext cx="5470560" cy="40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8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8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8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9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68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57800" cy="151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57800" cy="52880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hyperlink" Target="https://youtu.be/-SuIZNhQffs?si=RYxDsd2RN0218RPY" TargetMode="External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8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CustomShape 5"/>
          <p:cNvSpPr/>
          <p:nvPr/>
        </p:nvSpPr>
        <p:spPr>
          <a:xfrm>
            <a:off x="0" y="5329080"/>
            <a:ext cx="6857280" cy="23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24 novembre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34° dimanche du temps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CHRIST ROI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8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CustomShape 19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20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CustomShape 21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Ton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est donné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suivre en toute liberté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Chacun sa voie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Mais avec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22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CustomShape 23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24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CustomShape 25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appelés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proclamer cette amitié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notre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 Je crois en Toi "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26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CustomShape 27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68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"/>
          <p:cNvSpPr/>
          <p:nvPr/>
        </p:nvSpPr>
        <p:spPr>
          <a:xfrm>
            <a:off x="404640" y="2268360"/>
            <a:ext cx="604872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"/>
          <p:cNvSpPr/>
          <p:nvPr/>
        </p:nvSpPr>
        <p:spPr>
          <a:xfrm>
            <a:off x="765000" y="2124000"/>
            <a:ext cx="5328000" cy="26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"/>
          <p:cNvSpPr/>
          <p:nvPr/>
        </p:nvSpPr>
        <p:spPr>
          <a:xfrm>
            <a:off x="525600" y="2124000"/>
            <a:ext cx="5803920" cy="32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"/>
          <p:cNvSpPr/>
          <p:nvPr/>
        </p:nvSpPr>
        <p:spPr>
          <a:xfrm>
            <a:off x="331920" y="1692360"/>
            <a:ext cx="6191280" cy="37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"/>
          <p:cNvSpPr/>
          <p:nvPr/>
        </p:nvSpPr>
        <p:spPr>
          <a:xfrm>
            <a:off x="285840" y="287280"/>
            <a:ext cx="6338880" cy="82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</a:t>
            </a: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se de saint Pierre et saint Paul</a:t>
            </a: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(Patrick Richard)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"/>
          <p:cNvSpPr/>
          <p:nvPr/>
        </p:nvSpPr>
        <p:spPr>
          <a:xfrm>
            <a:off x="144360" y="216000"/>
            <a:ext cx="671364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GLORIA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Messe de saint Pierre et saint Paul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Grande paix, gloire à Dieu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(Patrick Richard)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Pour tes merveilles, Seigneur Dieu, ton peuple te rend grâce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Ami des hommes sois béni pour ton règne qui vient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À toi nos chants de fête, par ton Fils bien-aimé, dans l’Esprit.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"/>
          <p:cNvSpPr/>
          <p:nvPr/>
        </p:nvSpPr>
        <p:spPr>
          <a:xfrm>
            <a:off x="216000" y="216000"/>
            <a:ext cx="6642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Sauveur du monde, Jésus-Christ, écoute nos prières 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Agneau de Dieu, vainqueur du mal, sauve-nous du péché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Dieu saint, splendeur du Père,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Dieu vivant, le Très-Haut,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le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2" name="Picture 7" descr=""/>
          <p:cNvPicPr/>
          <p:nvPr/>
        </p:nvPicPr>
        <p:blipFill>
          <a:blip r:embed="rId1"/>
          <a:stretch/>
        </p:blipFill>
        <p:spPr>
          <a:xfrm>
            <a:off x="-674640" y="2914560"/>
            <a:ext cx="8135280" cy="612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"/>
          <p:cNvSpPr/>
          <p:nvPr/>
        </p:nvSpPr>
        <p:spPr>
          <a:xfrm>
            <a:off x="216000" y="216000"/>
            <a:ext cx="6642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216000" y="277200"/>
            <a:ext cx="6479640" cy="84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92.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est roi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s'est vêtu de magnificence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1. Le Seigneur est roi;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il s’est vêtu de magnificence,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a revêtu sa force.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2. Et la terre tient bon, inébranlable;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dès l’origine ton trône tient bon,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depuis toujours, tu es.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3. Tes volontés sont vraiment immuables: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la sainteté emplit ta maison,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pour la suite des temps.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/>
          </p:nvPr>
        </p:nvSpPr>
        <p:spPr>
          <a:xfrm>
            <a:off x="360360" y="215640"/>
            <a:ext cx="6408720" cy="85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555"/>
          </a:bodyPr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Messe de saint Pierre et saint Paul - Alléluia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(Patrick Richard)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Refrain :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ALLÉLUIA, ALLÉLUIA, ALLÉLUIA AMEN !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ALLÉLUIA, ALLÉLUIA, ALLÉLUIA AMEN !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1. En écoutant ta Parole, 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c’est la Paix qui nous conduit.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Elle est sûre ta Parole 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qui nous ouvre à l’avenir.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2. Ta Parole est pour les peuples 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une étoile dans la nuit.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Ta Parole est pour les peuples 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9840">
              <a:spcBef>
                <a:spcPts val="814"/>
              </a:spcBef>
              <a:spcAft>
                <a:spcPts val="11"/>
              </a:spcAft>
              <a:buNone/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le vrai chemin et la vie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242640" y="1184040"/>
            <a:ext cx="6453000" cy="46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te cherche,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mon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je t’appelle.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te cherche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Entends la voix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ma prière.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-83520" y="853920"/>
            <a:ext cx="7007400" cy="9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les pas de fatigue et de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- Voici les pas de fatigue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les pas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mènent vers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ami des hommes.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pas 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0" y="504000"/>
            <a:ext cx="6857640" cy="84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moissons de l’été,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pain du grain écrasé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qui pardonnes.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768240" y="432000"/>
            <a:ext cx="5303520" cy="76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sarments émondés,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grappes pressées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Dieu des pauvres.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vin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-30960" y="1376280"/>
            <a:ext cx="6919200" cy="61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- Voici le chant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nous souffle l’Esprit,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chant, promesse de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de nos voix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qui tiens parole.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chant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ton chant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 defTabSz="9144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"/>
          <p:cNvSpPr/>
          <p:nvPr/>
        </p:nvSpPr>
        <p:spPr>
          <a:xfrm>
            <a:off x="414360" y="739080"/>
            <a:ext cx="6037560" cy="75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Sanctus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 ! Saint ! le Seigneur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de l’univers.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 ! Saint ! le Seigneur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ciel et la terre sont remplis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De ta gloire. 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Béni soit celui qui vient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 nom du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"/>
          <p:cNvSpPr/>
          <p:nvPr/>
        </p:nvSpPr>
        <p:spPr>
          <a:xfrm>
            <a:off x="360" y="313560"/>
            <a:ext cx="6895440" cy="76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Anamnèse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 qui étais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Gloire à toi qui étais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toi,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 Gloire à toi,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 qui reviendras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Gloire à toi qui reviendras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Louange et gloire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Louange et gloire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 315" descr=""/>
          <p:cNvPicPr/>
          <p:nvPr/>
        </p:nvPicPr>
        <p:blipFill>
          <a:blip r:embed="rId1"/>
          <a:stretch/>
        </p:blipFill>
        <p:spPr>
          <a:xfrm>
            <a:off x="-78120" y="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6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CustomShape 7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555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GOmega-Bold"/>
              </a:rPr>
              <a:t>Amis dans le Seigneur</a:t>
            </a: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CGOmega-Bold"/>
              </a:rPr>
              <a:t>     (Edit181)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"/>
          <p:cNvSpPr/>
          <p:nvPr/>
        </p:nvSpPr>
        <p:spPr>
          <a:xfrm>
            <a:off x="146160" y="-422640"/>
            <a:ext cx="6307200" cy="91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Agnus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Picture 4" descr=""/>
          <p:cNvPicPr/>
          <p:nvPr/>
        </p:nvPicPr>
        <p:blipFill>
          <a:blip r:embed="rId1"/>
          <a:stretch/>
        </p:blipFill>
        <p:spPr>
          <a:xfrm>
            <a:off x="0" y="-72000"/>
            <a:ext cx="6857640" cy="95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360" y="-3636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546" name="CustomShape 1"/>
          <p:cNvSpPr/>
          <p:nvPr/>
        </p:nvSpPr>
        <p:spPr>
          <a:xfrm>
            <a:off x="-99360" y="6174360"/>
            <a:ext cx="7198920" cy="29300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d’être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des artisans de Paix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heureux d’appartenir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à ce Royaume d’Amour.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8" name="CustomShape 2"/>
          <p:cNvSpPr/>
          <p:nvPr/>
        </p:nvSpPr>
        <p:spPr>
          <a:xfrm>
            <a:off x="3305160" y="2717640"/>
            <a:ext cx="247320" cy="459360"/>
          </a:xfrm>
          <a:custGeom>
            <a:avLst/>
            <a:gdLst>
              <a:gd name="textAreaLeft" fmla="*/ 0 w 247320"/>
              <a:gd name="textAreaRight" fmla="*/ 247680 w 247320"/>
              <a:gd name="textAreaTop" fmla="*/ 0 h 459360"/>
              <a:gd name="textAreaBottom" fmla="*/ 459720 h 459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239760" y="331200"/>
            <a:ext cx="6376680" cy="819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aimes (O23)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aimes ceux qui s'aiment,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tu es l'amour,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nos vies comme un poème,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Fais chanter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Porter à deux bonheur et misère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Tournés vers le même horizon.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Les yeux éclairés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d'une même lumière.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Chanter une même chanson.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Fais-nous briser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barrières et murailles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Avec la violence d'aimer;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Chasser la haine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sans armes ni batailles,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Armés seulement d'amitié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3305160" y="2717640"/>
            <a:ext cx="247320" cy="459360"/>
          </a:xfrm>
          <a:custGeom>
            <a:avLst/>
            <a:gdLst>
              <a:gd name="textAreaLeft" fmla="*/ 0 w 247320"/>
              <a:gd name="textAreaRight" fmla="*/ 247680 w 247320"/>
              <a:gd name="textAreaTop" fmla="*/ 0 h 459360"/>
              <a:gd name="textAreaBottom" fmla="*/ 459720 h 459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377280" y="457560"/>
            <a:ext cx="6196680" cy="789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aimes ceux qui s'aiment,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tu es l'amour,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nos vies comme un poème,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Fais chanter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Seigneur, bénis ceux qui,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devant leurs frères,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 donnent l'un à l'autre leur foi,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que leur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tout comme une prière,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Toujours les rapproche de Toi.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Esprit d'amour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réchauffe le monde,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Fais-nous vivre de charité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pour que nos vies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soient belles et fécondes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Enseigne-nous à tout donner.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Picture 4" descr=""/>
          <p:cNvPicPr/>
          <p:nvPr/>
        </p:nvPicPr>
        <p:blipFill>
          <a:blip r:embed="rId1"/>
          <a:stretch/>
        </p:blipFill>
        <p:spPr>
          <a:xfrm>
            <a:off x="0" y="18000"/>
            <a:ext cx="6857640" cy="912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8" name="Image 1" descr=""/>
          <p:cNvPicPr/>
          <p:nvPr/>
        </p:nvPicPr>
        <p:blipFill>
          <a:blip r:embed="rId1"/>
          <a:srcRect l="0" t="0" r="0" b="3531"/>
          <a:stretch/>
        </p:blipFill>
        <p:spPr>
          <a:xfrm>
            <a:off x="333000" y="323640"/>
            <a:ext cx="6050160" cy="8232120"/>
          </a:xfrm>
          <a:prstGeom prst="rect">
            <a:avLst/>
          </a:prstGeom>
          <a:ln w="0">
            <a:noFill/>
          </a:ln>
        </p:spPr>
      </p:pic>
      <p:pic>
        <p:nvPicPr>
          <p:cNvPr id="559" name="Picture 2" descr=""/>
          <p:cNvPicPr/>
          <p:nvPr/>
        </p:nvPicPr>
        <p:blipFill>
          <a:blip r:embed="rId2"/>
          <a:srcRect l="69871" t="86068" r="4891" b="0"/>
          <a:stretch/>
        </p:blipFill>
        <p:spPr>
          <a:xfrm>
            <a:off x="3461760" y="1233720"/>
            <a:ext cx="3157560" cy="1173600"/>
          </a:xfrm>
          <a:prstGeom prst="rect">
            <a:avLst/>
          </a:prstGeom>
          <a:ln w="0">
            <a:noFill/>
          </a:ln>
        </p:spPr>
      </p:pic>
      <p:pic>
        <p:nvPicPr>
          <p:cNvPr id="560" name="Image 70" descr=""/>
          <p:cNvPicPr/>
          <p:nvPr/>
        </p:nvPicPr>
        <p:blipFill>
          <a:blip r:embed="rId3"/>
          <a:srcRect l="69873" t="17418" r="14470" b="59931"/>
          <a:stretch/>
        </p:blipFill>
        <p:spPr>
          <a:xfrm>
            <a:off x="3213000" y="6783840"/>
            <a:ext cx="2181600" cy="2112840"/>
          </a:xfrm>
          <a:prstGeom prst="rect">
            <a:avLst/>
          </a:prstGeom>
          <a:ln w="0">
            <a:noFill/>
          </a:ln>
        </p:spPr>
      </p:pic>
      <p:sp>
        <p:nvSpPr>
          <p:cNvPr id="561" name="CustomShape 5"/>
          <p:cNvSpPr/>
          <p:nvPr/>
        </p:nvSpPr>
        <p:spPr>
          <a:xfrm>
            <a:off x="1362960" y="-17280"/>
            <a:ext cx="685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8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CustomShape 9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mon chemin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commencé,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venu m'accompagner.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Tu es là,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Tout près de moi.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"/>
          <p:cNvSpPr/>
          <p:nvPr/>
        </p:nvSpPr>
        <p:spPr>
          <a:xfrm>
            <a:off x="144360" y="442800"/>
            <a:ext cx="6621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QUE VIENNE TON RÈGNE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(Communauté de l’Emmanu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el)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pourrait nous séparer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ton amour immense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pourrait nous détourner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ta miséricorde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habites nos louanges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inspires nos 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attires en ta présence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tourner vers nos frères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Pont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Délivre-nous de tout mal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 la paix à ce temps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Libère-nous du péché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fais miséricorde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Rassure-nous dans l'épreuve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espérons ton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promets le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L'avènement de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seras notre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n'y aura plus de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nom sera sur nos lèvres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larmes, il n'y aura plus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28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0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CustomShape 11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2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CustomShape 13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mon chemin tu as tracé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L'empreinte de notre amitié.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toi, mon frère,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ma pierre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4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CustomShape 15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6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CustomShape 17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nos chemins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 sont croisés,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venu nous rassembler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cœur des temps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L'Amour devant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4449</TotalTime>
  <Application>LibreOffice/24.2.0.3$Windows_X86_64 LibreOffice_project/da48488a73ddd66ea24cf16bbc4f7b9c08e9bea1</Application>
  <AppVersion>15.0000</AppVersion>
  <Words>858</Words>
  <Paragraphs>360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2024-11-09T13:48:34Z</dcterms:modified>
  <cp:revision>124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8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49</vt:i4>
  </property>
</Properties>
</file>