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61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1.jpeg" ContentType="image/jpeg"/>
  <Override PartName="/ppt/media/image12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</p:sldMasterIdLst>
  <p:notesMasterIdLst>
    <p:notesMasterId r:id="rId90"/>
  </p:notesMasterIdLst>
  <p:sldIdLst>
    <p:sldId id="256" r:id="rId91"/>
    <p:sldId id="257" r:id="rId92"/>
    <p:sldId id="258" r:id="rId93"/>
    <p:sldId id="259" r:id="rId94"/>
    <p:sldId id="260" r:id="rId95"/>
    <p:sldId id="261" r:id="rId96"/>
    <p:sldId id="262" r:id="rId97"/>
    <p:sldId id="263" r:id="rId98"/>
    <p:sldId id="264" r:id="rId99"/>
    <p:sldId id="265" r:id="rId100"/>
    <p:sldId id="266" r:id="rId101"/>
    <p:sldId id="267" r:id="rId102"/>
    <p:sldId id="268" r:id="rId103"/>
    <p:sldId id="269" r:id="rId104"/>
    <p:sldId id="270" r:id="rId105"/>
    <p:sldId id="271" r:id="rId106"/>
    <p:sldId id="272" r:id="rId107"/>
    <p:sldId id="273" r:id="rId108"/>
    <p:sldId id="274" r:id="rId109"/>
    <p:sldId id="275" r:id="rId110"/>
    <p:sldId id="276" r:id="rId111"/>
    <p:sldId id="277" r:id="rId112"/>
    <p:sldId id="278" r:id="rId113"/>
    <p:sldId id="279" r:id="rId114"/>
    <p:sldId id="280" r:id="rId115"/>
    <p:sldId id="281" r:id="rId116"/>
    <p:sldId id="282" r:id="rId117"/>
    <p:sldId id="283" r:id="rId118"/>
    <p:sldId id="284" r:id="rId119"/>
    <p:sldId id="285" r:id="rId120"/>
    <p:sldId id="286" r:id="rId121"/>
    <p:sldId id="287" r:id="rId122"/>
    <p:sldId id="288" r:id="rId123"/>
    <p:sldId id="289" r:id="rId124"/>
    <p:sldId id="290" r:id="rId125"/>
    <p:sldId id="291" r:id="rId126"/>
    <p:sldId id="292" r:id="rId127"/>
    <p:sldId id="293" r:id="rId128"/>
    <p:sldId id="294" r:id="rId129"/>
    <p:sldId id="295" r:id="rId130"/>
    <p:sldId id="296" r:id="rId131"/>
    <p:sldId id="297" r:id="rId132"/>
    <p:sldId id="298" r:id="rId133"/>
    <p:sldId id="299" r:id="rId134"/>
    <p:sldId id="300" r:id="rId135"/>
    <p:sldId id="301" r:id="rId136"/>
    <p:sldId id="302" r:id="rId137"/>
    <p:sldId id="303" r:id="rId138"/>
    <p:sldId id="304" r:id="rId139"/>
    <p:sldId id="305" r:id="rId140"/>
    <p:sldId id="306" r:id="rId141"/>
    <p:sldId id="307" r:id="rId142"/>
    <p:sldId id="308" r:id="rId143"/>
    <p:sldId id="309" r:id="rId144"/>
    <p:sldId id="310" r:id="rId145"/>
    <p:sldId id="311" r:id="rId146"/>
    <p:sldId id="312" r:id="rId147"/>
    <p:sldId id="313" r:id="rId148"/>
    <p:sldId id="314" r:id="rId149"/>
    <p:sldId id="315" r:id="rId150"/>
    <p:sldId id="316" r:id="rId151"/>
    <p:sldId id="317" r:id="rId152"/>
    <p:sldId id="318" r:id="rId153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notesMaster" Target="notesMasters/notesMaster1.xml"/><Relationship Id="rId91" Type="http://schemas.openxmlformats.org/officeDocument/2006/relationships/slide" Target="slides/slide1.xml"/><Relationship Id="rId92" Type="http://schemas.openxmlformats.org/officeDocument/2006/relationships/slide" Target="slides/slide2.xml"/><Relationship Id="rId93" Type="http://schemas.openxmlformats.org/officeDocument/2006/relationships/slide" Target="slides/slide3.xml"/><Relationship Id="rId94" Type="http://schemas.openxmlformats.org/officeDocument/2006/relationships/slide" Target="slides/slide4.xml"/><Relationship Id="rId95" Type="http://schemas.openxmlformats.org/officeDocument/2006/relationships/slide" Target="slides/slide5.xml"/><Relationship Id="rId96" Type="http://schemas.openxmlformats.org/officeDocument/2006/relationships/slide" Target="slides/slide6.xml"/><Relationship Id="rId97" Type="http://schemas.openxmlformats.org/officeDocument/2006/relationships/slide" Target="slides/slide7.xml"/><Relationship Id="rId98" Type="http://schemas.openxmlformats.org/officeDocument/2006/relationships/slide" Target="slides/slide8.xml"/><Relationship Id="rId99" Type="http://schemas.openxmlformats.org/officeDocument/2006/relationships/slide" Target="slides/slide9.xml"/><Relationship Id="rId100" Type="http://schemas.openxmlformats.org/officeDocument/2006/relationships/slide" Target="slides/slide10.xml"/><Relationship Id="rId101" Type="http://schemas.openxmlformats.org/officeDocument/2006/relationships/slide" Target="slides/slide11.xml"/><Relationship Id="rId102" Type="http://schemas.openxmlformats.org/officeDocument/2006/relationships/slide" Target="slides/slide12.xml"/><Relationship Id="rId103" Type="http://schemas.openxmlformats.org/officeDocument/2006/relationships/slide" Target="slides/slide13.xml"/><Relationship Id="rId104" Type="http://schemas.openxmlformats.org/officeDocument/2006/relationships/slide" Target="slides/slide14.xml"/><Relationship Id="rId105" Type="http://schemas.openxmlformats.org/officeDocument/2006/relationships/slide" Target="slides/slide15.xml"/><Relationship Id="rId106" Type="http://schemas.openxmlformats.org/officeDocument/2006/relationships/slide" Target="slides/slide16.xml"/><Relationship Id="rId107" Type="http://schemas.openxmlformats.org/officeDocument/2006/relationships/slide" Target="slides/slide17.xml"/><Relationship Id="rId108" Type="http://schemas.openxmlformats.org/officeDocument/2006/relationships/slide" Target="slides/slide18.xml"/><Relationship Id="rId109" Type="http://schemas.openxmlformats.org/officeDocument/2006/relationships/slide" Target="slides/slide19.xml"/><Relationship Id="rId110" Type="http://schemas.openxmlformats.org/officeDocument/2006/relationships/slide" Target="slides/slide20.xml"/><Relationship Id="rId111" Type="http://schemas.openxmlformats.org/officeDocument/2006/relationships/slide" Target="slides/slide21.xml"/><Relationship Id="rId112" Type="http://schemas.openxmlformats.org/officeDocument/2006/relationships/slide" Target="slides/slide22.xml"/><Relationship Id="rId113" Type="http://schemas.openxmlformats.org/officeDocument/2006/relationships/slide" Target="slides/slide23.xml"/><Relationship Id="rId114" Type="http://schemas.openxmlformats.org/officeDocument/2006/relationships/slide" Target="slides/slide24.xml"/><Relationship Id="rId115" Type="http://schemas.openxmlformats.org/officeDocument/2006/relationships/slide" Target="slides/slide25.xml"/><Relationship Id="rId116" Type="http://schemas.openxmlformats.org/officeDocument/2006/relationships/slide" Target="slides/slide26.xml"/><Relationship Id="rId117" Type="http://schemas.openxmlformats.org/officeDocument/2006/relationships/slide" Target="slides/slide27.xml"/><Relationship Id="rId118" Type="http://schemas.openxmlformats.org/officeDocument/2006/relationships/slide" Target="slides/slide28.xml"/><Relationship Id="rId119" Type="http://schemas.openxmlformats.org/officeDocument/2006/relationships/slide" Target="slides/slide29.xml"/><Relationship Id="rId120" Type="http://schemas.openxmlformats.org/officeDocument/2006/relationships/slide" Target="slides/slide30.xml"/><Relationship Id="rId121" Type="http://schemas.openxmlformats.org/officeDocument/2006/relationships/slide" Target="slides/slide31.xml"/><Relationship Id="rId122" Type="http://schemas.openxmlformats.org/officeDocument/2006/relationships/slide" Target="slides/slide32.xml"/><Relationship Id="rId123" Type="http://schemas.openxmlformats.org/officeDocument/2006/relationships/slide" Target="slides/slide33.xml"/><Relationship Id="rId124" Type="http://schemas.openxmlformats.org/officeDocument/2006/relationships/slide" Target="slides/slide34.xml"/><Relationship Id="rId125" Type="http://schemas.openxmlformats.org/officeDocument/2006/relationships/slide" Target="slides/slide35.xml"/><Relationship Id="rId126" Type="http://schemas.openxmlformats.org/officeDocument/2006/relationships/slide" Target="slides/slide36.xml"/><Relationship Id="rId127" Type="http://schemas.openxmlformats.org/officeDocument/2006/relationships/slide" Target="slides/slide37.xml"/><Relationship Id="rId128" Type="http://schemas.openxmlformats.org/officeDocument/2006/relationships/slide" Target="slides/slide38.xml"/><Relationship Id="rId129" Type="http://schemas.openxmlformats.org/officeDocument/2006/relationships/slide" Target="slides/slide39.xml"/><Relationship Id="rId130" Type="http://schemas.openxmlformats.org/officeDocument/2006/relationships/slide" Target="slides/slide40.xml"/><Relationship Id="rId131" Type="http://schemas.openxmlformats.org/officeDocument/2006/relationships/slide" Target="slides/slide41.xml"/><Relationship Id="rId132" Type="http://schemas.openxmlformats.org/officeDocument/2006/relationships/slide" Target="slides/slide42.xml"/><Relationship Id="rId133" Type="http://schemas.openxmlformats.org/officeDocument/2006/relationships/slide" Target="slides/slide43.xml"/><Relationship Id="rId134" Type="http://schemas.openxmlformats.org/officeDocument/2006/relationships/slide" Target="slides/slide44.xml"/><Relationship Id="rId135" Type="http://schemas.openxmlformats.org/officeDocument/2006/relationships/slide" Target="slides/slide45.xml"/><Relationship Id="rId136" Type="http://schemas.openxmlformats.org/officeDocument/2006/relationships/slide" Target="slides/slide46.xml"/><Relationship Id="rId137" Type="http://schemas.openxmlformats.org/officeDocument/2006/relationships/slide" Target="slides/slide47.xml"/><Relationship Id="rId138" Type="http://schemas.openxmlformats.org/officeDocument/2006/relationships/slide" Target="slides/slide48.xml"/><Relationship Id="rId139" Type="http://schemas.openxmlformats.org/officeDocument/2006/relationships/slide" Target="slides/slide49.xml"/><Relationship Id="rId140" Type="http://schemas.openxmlformats.org/officeDocument/2006/relationships/slide" Target="slides/slide50.xml"/><Relationship Id="rId141" Type="http://schemas.openxmlformats.org/officeDocument/2006/relationships/slide" Target="slides/slide51.xml"/><Relationship Id="rId142" Type="http://schemas.openxmlformats.org/officeDocument/2006/relationships/slide" Target="slides/slide52.xml"/><Relationship Id="rId143" Type="http://schemas.openxmlformats.org/officeDocument/2006/relationships/slide" Target="slides/slide53.xml"/><Relationship Id="rId144" Type="http://schemas.openxmlformats.org/officeDocument/2006/relationships/slide" Target="slides/slide54.xml"/><Relationship Id="rId145" Type="http://schemas.openxmlformats.org/officeDocument/2006/relationships/slide" Target="slides/slide55.xml"/><Relationship Id="rId146" Type="http://schemas.openxmlformats.org/officeDocument/2006/relationships/slide" Target="slides/slide56.xml"/><Relationship Id="rId147" Type="http://schemas.openxmlformats.org/officeDocument/2006/relationships/slide" Target="slides/slide57.xml"/><Relationship Id="rId148" Type="http://schemas.openxmlformats.org/officeDocument/2006/relationships/slide" Target="slides/slide58.xml"/><Relationship Id="rId149" Type="http://schemas.openxmlformats.org/officeDocument/2006/relationships/slide" Target="slides/slide59.xml"/><Relationship Id="rId150" Type="http://schemas.openxmlformats.org/officeDocument/2006/relationships/slide" Target="slides/slide60.xml"/><Relationship Id="rId151" Type="http://schemas.openxmlformats.org/officeDocument/2006/relationships/slide" Target="slides/slide61.xml"/><Relationship Id="rId152" Type="http://schemas.openxmlformats.org/officeDocument/2006/relationships/slide" Target="slides/slide62.xml"/><Relationship Id="rId153" Type="http://schemas.openxmlformats.org/officeDocument/2006/relationships/slide" Target="slides/slide63.xml"/><Relationship Id="rId15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76F397E-E50B-4161-BBA3-333377520533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21"/>
          <p:cNvSpPr/>
          <p:nvPr/>
        </p:nvSpPr>
        <p:spPr>
          <a:xfrm>
            <a:off x="685800" y="4343400"/>
            <a:ext cx="5481720" cy="4110120"/>
          </a:xfrm>
          <a:custGeom>
            <a:avLst/>
            <a:gdLst>
              <a:gd name="textAreaLeft" fmla="*/ 0 w 5481720"/>
              <a:gd name="textAreaRight" fmla="*/ 5483880 w 5481720"/>
              <a:gd name="textAreaTop" fmla="*/ 0 h 4110120"/>
              <a:gd name="textAreaBottom" fmla="*/ 4112280 h 4110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23"/>
          <p:cNvSpPr/>
          <p:nvPr/>
        </p:nvSpPr>
        <p:spPr>
          <a:xfrm>
            <a:off x="685800" y="4343400"/>
            <a:ext cx="5481720" cy="4110120"/>
          </a:xfrm>
          <a:custGeom>
            <a:avLst/>
            <a:gdLst>
              <a:gd name="textAreaLeft" fmla="*/ 0 w 5481720"/>
              <a:gd name="textAreaRight" fmla="*/ 5483880 w 5481720"/>
              <a:gd name="textAreaTop" fmla="*/ 0 h 4110120"/>
              <a:gd name="textAreaBottom" fmla="*/ 4112280 h 4110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25"/>
          <p:cNvSpPr/>
          <p:nvPr/>
        </p:nvSpPr>
        <p:spPr>
          <a:xfrm>
            <a:off x="685800" y="4343400"/>
            <a:ext cx="5481720" cy="4110120"/>
          </a:xfrm>
          <a:custGeom>
            <a:avLst/>
            <a:gdLst>
              <a:gd name="textAreaLeft" fmla="*/ 0 w 5481720"/>
              <a:gd name="textAreaRight" fmla="*/ 5483880 w 5481720"/>
              <a:gd name="textAreaTop" fmla="*/ 0 h 4110120"/>
              <a:gd name="textAreaBottom" fmla="*/ 4112280 h 4110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27"/>
          <p:cNvSpPr/>
          <p:nvPr/>
        </p:nvSpPr>
        <p:spPr>
          <a:xfrm>
            <a:off x="685800" y="4343400"/>
            <a:ext cx="5481720" cy="4110120"/>
          </a:xfrm>
          <a:custGeom>
            <a:avLst/>
            <a:gdLst>
              <a:gd name="textAreaLeft" fmla="*/ 0 w 5481720"/>
              <a:gd name="textAreaRight" fmla="*/ 5483880 w 5481720"/>
              <a:gd name="textAreaTop" fmla="*/ 0 h 4110120"/>
              <a:gd name="textAreaBottom" fmla="*/ 4112280 h 4110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34"/>
          <p:cNvSpPr/>
          <p:nvPr/>
        </p:nvSpPr>
        <p:spPr>
          <a:xfrm>
            <a:off x="685800" y="4343400"/>
            <a:ext cx="5481720" cy="4110120"/>
          </a:xfrm>
          <a:custGeom>
            <a:avLst/>
            <a:gdLst>
              <a:gd name="textAreaLeft" fmla="*/ 0 w 5481720"/>
              <a:gd name="textAreaRight" fmla="*/ 5483880 w 5481720"/>
              <a:gd name="textAreaTop" fmla="*/ 0 h 4110120"/>
              <a:gd name="textAreaBottom" fmla="*/ 4112280 h 4110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36"/>
          <p:cNvSpPr/>
          <p:nvPr/>
        </p:nvSpPr>
        <p:spPr>
          <a:xfrm>
            <a:off x="914400" y="3257640"/>
            <a:ext cx="7313760" cy="3084480"/>
          </a:xfrm>
          <a:custGeom>
            <a:avLst/>
            <a:gdLst>
              <a:gd name="textAreaLeft" fmla="*/ 0 w 7313760"/>
              <a:gd name="textAreaRight" fmla="*/ 7314120 w 7313760"/>
              <a:gd name="textAreaTop" fmla="*/ 0 h 3084480"/>
              <a:gd name="textAreaBottom" fmla="*/ 3084840 h 3084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0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0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0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0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0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1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1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38"/>
          <p:cNvSpPr/>
          <p:nvPr/>
        </p:nvSpPr>
        <p:spPr>
          <a:xfrm>
            <a:off x="685800" y="4343400"/>
            <a:ext cx="5479920" cy="41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1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1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2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2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1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41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43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19"/>
          <p:cNvSpPr/>
          <p:nvPr/>
        </p:nvSpPr>
        <p:spPr>
          <a:xfrm>
            <a:off x="685800" y="4343400"/>
            <a:ext cx="5481720" cy="4110120"/>
          </a:xfrm>
          <a:custGeom>
            <a:avLst/>
            <a:gdLst>
              <a:gd name="textAreaLeft" fmla="*/ 0 w 5481720"/>
              <a:gd name="textAreaRight" fmla="*/ 5483880 w 5481720"/>
              <a:gd name="textAreaTop" fmla="*/ 0 h 4110120"/>
              <a:gd name="textAreaBottom" fmla="*/ 4112280 h 4110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 hidden="1"/>
          <p:cNvSpPr/>
          <p:nvPr/>
        </p:nvSpPr>
        <p:spPr>
          <a:xfrm>
            <a:off x="1143000" y="3048120"/>
            <a:ext cx="4567320" cy="30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 hidden="1"/>
          <p:cNvSpPr/>
          <p:nvPr/>
        </p:nvSpPr>
        <p:spPr>
          <a:xfrm>
            <a:off x="1143000" y="3048120"/>
            <a:ext cx="4567320" cy="30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 hidden="1"/>
          <p:cNvSpPr/>
          <p:nvPr/>
        </p:nvSpPr>
        <p:spPr>
          <a:xfrm>
            <a:off x="1143000" y="3048120"/>
            <a:ext cx="4567320" cy="30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youtu.be/IAKozkQsACw" TargetMode="External"/><Relationship Id="rId2" Type="http://schemas.openxmlformats.org/officeDocument/2006/relationships/hyperlink" Target="https://youtu.be/IAKozkQsACw" TargetMode="External"/><Relationship Id="rId3" Type="http://schemas.openxmlformats.org/officeDocument/2006/relationships/slideLayout" Target="../slideLayouts/slideLayout86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youtu.be/5PuaTqpDPNc?si=YUdFkcYZnBp4e7yi" TargetMode="External"/><Relationship Id="rId2" Type="http://schemas.openxmlformats.org/officeDocument/2006/relationships/slideLayout" Target="../slideLayouts/slideLayout87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youtu.be/5EadyQndyCY" TargetMode="Externa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s://youtu.be/vvUuKwQq4s8" TargetMode="External"/><Relationship Id="rId2" Type="http://schemas.openxmlformats.org/officeDocument/2006/relationships/slideLayout" Target="../slideLayouts/slideLayout4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https://youtu.be/sx_YWyv_u5s" TargetMode="External"/><Relationship Id="rId2" Type="http://schemas.openxmlformats.org/officeDocument/2006/relationships/hyperlink" Target="https://youtu.be/sx_YWyv_u5s" TargetMode="External"/><Relationship Id="rId3" Type="http://schemas.openxmlformats.org/officeDocument/2006/relationships/slideLayout" Target="../slideLayouts/slideLayout5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6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29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youtu.be/--hrP3o6Hec" TargetMode="External"/><Relationship Id="rId2" Type="http://schemas.openxmlformats.org/officeDocument/2006/relationships/hyperlink" Target="https://youtu.be/--hrP3o6Hec" TargetMode="External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CustomShape 5"/>
          <p:cNvSpPr/>
          <p:nvPr/>
        </p:nvSpPr>
        <p:spPr>
          <a:xfrm>
            <a:off x="0" y="5329080"/>
            <a:ext cx="685692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17 novembre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33° dimanche du temps ordinaire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20"/>
          <p:cNvSpPr/>
          <p:nvPr/>
        </p:nvSpPr>
        <p:spPr>
          <a:xfrm>
            <a:off x="360000" y="288000"/>
            <a:ext cx="6493320" cy="8827200"/>
          </a:xfrm>
          <a:custGeom>
            <a:avLst/>
            <a:gdLst>
              <a:gd name="textAreaLeft" fmla="*/ 0 w 6493320"/>
              <a:gd name="textAreaRight" fmla="*/ 6495120 w 6493320"/>
              <a:gd name="textAreaTop" fmla="*/ 0 h 8827200"/>
              <a:gd name="textAreaBottom" fmla="*/ 8829360 h 8827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  <a:hlinkClick r:id="rId1"/>
              </a:rPr>
              <a:t>GLORIA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  <a:hlinkClick r:id="rId2"/>
              </a:rPr>
              <a:t>Messe d’Emmaüs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- </a:t>
            </a: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Laurent Grzybowski 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in : Gloire à Dieu, Gloire à Dieu,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paix sur la terre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Gloire à Dieu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Pour tes merveilles,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Ton peuple te rend grâce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Ami des hommes, sois béni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ton Règne qui vient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22"/>
          <p:cNvSpPr/>
          <p:nvPr/>
        </p:nvSpPr>
        <p:spPr>
          <a:xfrm>
            <a:off x="144000" y="1296000"/>
            <a:ext cx="6637320" cy="5400000"/>
          </a:xfrm>
          <a:custGeom>
            <a:avLst/>
            <a:gdLst>
              <a:gd name="textAreaLeft" fmla="*/ 0 w 6637320"/>
              <a:gd name="textAreaRight" fmla="*/ 6639120 w 6637320"/>
              <a:gd name="textAreaTop" fmla="*/ 0 h 5400000"/>
              <a:gd name="textAreaBottom" fmla="*/ 5401440 h 540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 : Gloire à Dieu, Gloire à Dieu,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paix sur la terre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Gloire à Dieu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A toi les chants de fête, Par ton Fils Bien-aimé dans l’Esprit.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Sauveur du monde, Jésus-Christ, Écoute nos prières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24"/>
          <p:cNvSpPr/>
          <p:nvPr/>
        </p:nvSpPr>
        <p:spPr>
          <a:xfrm>
            <a:off x="216000" y="288000"/>
            <a:ext cx="6637320" cy="8827200"/>
          </a:xfrm>
          <a:custGeom>
            <a:avLst/>
            <a:gdLst>
              <a:gd name="textAreaLeft" fmla="*/ 0 w 6637320"/>
              <a:gd name="textAreaRight" fmla="*/ 6639120 w 6637320"/>
              <a:gd name="textAreaTop" fmla="*/ 0 h 8827200"/>
              <a:gd name="textAreaBottom" fmla="*/ 8829360 h 8827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 : Gloire à Dieu, Gloire à Dieu,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paix sur la terre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Gloire à Dieu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Agneau de Dieu, vainqueur du mal Sauve-nous du péché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saint, splendeur du Père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vivant, le Très-Haut, le Seigneur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26"/>
          <p:cNvSpPr/>
          <p:nvPr/>
        </p:nvSpPr>
        <p:spPr>
          <a:xfrm>
            <a:off x="216000" y="3240000"/>
            <a:ext cx="6637320" cy="5875200"/>
          </a:xfrm>
          <a:custGeom>
            <a:avLst/>
            <a:gdLst>
              <a:gd name="textAreaLeft" fmla="*/ 0 w 6637320"/>
              <a:gd name="textAreaRight" fmla="*/ 6639120 w 6637320"/>
              <a:gd name="textAreaTop" fmla="*/ 0 h 5875200"/>
              <a:gd name="textAreaBottom" fmla="*/ 5876640 h 5875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 : Gloire à Dieu, Gloire à Dieu,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paix sur la terre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Gloire à Dieu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115920" y="72000"/>
            <a:ext cx="6552000" cy="785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Psaume 15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OptimaLTStd-Bold"/>
              </a:rPr>
              <a:t>GARDE-MOI, MON DIEU: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800" spc="-1" strike="noStrike">
                <a:solidFill>
                  <a:srgbClr val="ffffff"/>
                </a:solidFill>
                <a:latin typeface="Arial"/>
                <a:ea typeface="OptimaLTStd-Bold"/>
              </a:rPr>
              <a:t>J’AI FAIT DE TOI MON REFUGE.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Seigneur, mon partage et ma coupe: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toi dépend mon sort.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garde le Seigneur devant moi sans relâche ; il est à ma droite :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suis inébranlable.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Mon cœur exulte, mon âme est en fête, ma chair elle-même repose en confiance :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ne peux m’abandonner à la mort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ni laisser ton ami voir la corruption.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Tu m’apprends le chemin de la vie :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devant ta face, débordement de joie !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À ta droite, éternité de délices !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0" y="1907640"/>
            <a:ext cx="6856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28"/>
          <p:cNvSpPr/>
          <p:nvPr/>
        </p:nvSpPr>
        <p:spPr>
          <a:xfrm>
            <a:off x="368280" y="2124000"/>
            <a:ext cx="6116760" cy="452520"/>
          </a:xfrm>
          <a:custGeom>
            <a:avLst/>
            <a:gdLst>
              <a:gd name="textAreaLeft" fmla="*/ 0 w 6116760"/>
              <a:gd name="textAreaRight" fmla="*/ 6118920 w 6116760"/>
              <a:gd name="textAreaTop" fmla="*/ 0 h 452520"/>
              <a:gd name="textAreaBottom" fmla="*/ 454680 h 452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2" name="CustomShape 29"/>
          <p:cNvSpPr/>
          <p:nvPr/>
        </p:nvSpPr>
        <p:spPr>
          <a:xfrm>
            <a:off x="404640" y="2268360"/>
            <a:ext cx="6044040" cy="1567440"/>
          </a:xfrm>
          <a:custGeom>
            <a:avLst/>
            <a:gdLst>
              <a:gd name="textAreaLeft" fmla="*/ 0 w 6044040"/>
              <a:gd name="textAreaRight" fmla="*/ 6046200 w 6044040"/>
              <a:gd name="textAreaTop" fmla="*/ 0 h 1567440"/>
              <a:gd name="textAreaBottom" fmla="*/ 1569600 h 1567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CustomShape 30"/>
          <p:cNvSpPr/>
          <p:nvPr/>
        </p:nvSpPr>
        <p:spPr>
          <a:xfrm>
            <a:off x="765000" y="2124000"/>
            <a:ext cx="5323320" cy="2679840"/>
          </a:xfrm>
          <a:custGeom>
            <a:avLst/>
            <a:gdLst>
              <a:gd name="textAreaLeft" fmla="*/ 0 w 5323320"/>
              <a:gd name="textAreaRight" fmla="*/ 5325480 w 5323320"/>
              <a:gd name="textAreaTop" fmla="*/ 0 h 2679840"/>
              <a:gd name="textAreaBottom" fmla="*/ 2682000 h 2679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CustomShape 31"/>
          <p:cNvSpPr/>
          <p:nvPr/>
        </p:nvSpPr>
        <p:spPr>
          <a:xfrm>
            <a:off x="525600" y="2124000"/>
            <a:ext cx="5800680" cy="3236040"/>
          </a:xfrm>
          <a:custGeom>
            <a:avLst/>
            <a:gdLst>
              <a:gd name="textAreaLeft" fmla="*/ 0 w 5800680"/>
              <a:gd name="textAreaRight" fmla="*/ 5802840 w 5800680"/>
              <a:gd name="textAreaTop" fmla="*/ 0 h 3236040"/>
              <a:gd name="textAreaBottom" fmla="*/ 3238200 h 3236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CustomShape 32"/>
          <p:cNvSpPr/>
          <p:nvPr/>
        </p:nvSpPr>
        <p:spPr>
          <a:xfrm>
            <a:off x="331920" y="1692360"/>
            <a:ext cx="6188040" cy="3792240"/>
          </a:xfrm>
          <a:custGeom>
            <a:avLst/>
            <a:gdLst>
              <a:gd name="textAreaLeft" fmla="*/ 0 w 6188040"/>
              <a:gd name="textAreaRight" fmla="*/ 6190200 w 6188040"/>
              <a:gd name="textAreaTop" fmla="*/ 0 h 3792240"/>
              <a:gd name="textAreaBottom" fmla="*/ 3794400 h 3792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CustomShape 33"/>
          <p:cNvSpPr/>
          <p:nvPr/>
        </p:nvSpPr>
        <p:spPr>
          <a:xfrm>
            <a:off x="0" y="432000"/>
            <a:ext cx="6982200" cy="7774200"/>
          </a:xfrm>
          <a:custGeom>
            <a:avLst/>
            <a:gdLst>
              <a:gd name="textAreaLeft" fmla="*/ 0 w 6982200"/>
              <a:gd name="textAreaRight" fmla="*/ 6984360 w 6982200"/>
              <a:gd name="textAreaTop" fmla="*/ 0 h 7774200"/>
              <a:gd name="textAreaBottom" fmla="*/ 7776360 h 7774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Alleluia : Messe d’Emmaüs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Alléluia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, alléluia, alléluia,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parole,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éveille nos esprits,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Alléluia, alléluia, alléluia,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parole,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Fait danser nos lèvres,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Alléluia, alléluia, alléluia,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parole,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Vient changer nos cœurs,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9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CustomShape 4"/>
          <p:cNvSpPr/>
          <p:nvPr/>
        </p:nvSpPr>
        <p:spPr>
          <a:xfrm>
            <a:off x="732240" y="3755160"/>
            <a:ext cx="685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41" name="Picture 8" descr=""/>
          <p:cNvPicPr/>
          <p:nvPr/>
        </p:nvPicPr>
        <p:blipFill>
          <a:blip r:embed="rId1"/>
          <a:stretch/>
        </p:blipFill>
        <p:spPr>
          <a:xfrm>
            <a:off x="-1308240" y="334440"/>
            <a:ext cx="9560880" cy="855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Picture 2" descr=""/>
          <p:cNvPicPr/>
          <p:nvPr/>
        </p:nvPicPr>
        <p:blipFill>
          <a:blip r:embed="rId1"/>
          <a:stretch/>
        </p:blipFill>
        <p:spPr>
          <a:xfrm>
            <a:off x="0" y="2178000"/>
            <a:ext cx="685692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35"/>
          <p:cNvSpPr/>
          <p:nvPr/>
        </p:nvSpPr>
        <p:spPr>
          <a:xfrm>
            <a:off x="0" y="3816360"/>
            <a:ext cx="6856560" cy="4480200"/>
          </a:xfrm>
          <a:custGeom>
            <a:avLst/>
            <a:gdLst>
              <a:gd name="textAreaLeft" fmla="*/ 0 w 6856560"/>
              <a:gd name="textAreaRight" fmla="*/ 6856920 w 6856560"/>
              <a:gd name="textAreaTop" fmla="*/ 0 h 4480200"/>
              <a:gd name="textAreaBottom" fmla="*/ 4480560 h 4480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ÉCOUTE-NOUS,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EXAUCE NOS PRIÈRES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ÉCOUTE-NOUS,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ROYAUME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"/>
          <p:cNvSpPr/>
          <p:nvPr/>
        </p:nvSpPr>
        <p:spPr>
          <a:xfrm>
            <a:off x="71280" y="287280"/>
            <a:ext cx="6696360" cy="62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</a:rPr>
              <a:t>Accueille notre offrande aujourd’hui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ACCUEILLE NOTRE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OFFRANDE AUJOURD’HUI :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CHANT DE NOS MÉTIERS,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LES CRIS DE NOS CITÉS,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PAIN DU MONDE ET TOUS SES FRUITS,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VIN DES JOIES PARTAGÉES!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"/>
          <p:cNvSpPr/>
          <p:nvPr/>
        </p:nvSpPr>
        <p:spPr>
          <a:xfrm>
            <a:off x="71280" y="287280"/>
            <a:ext cx="6696360" cy="62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1.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Ce que nos mains ont façonné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Sur tous les lieux de nos labeurs,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Nous le portons vers toi,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Tu es Celui qui nous a faits.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"/>
          <p:cNvSpPr/>
          <p:nvPr/>
        </p:nvSpPr>
        <p:spPr>
          <a:xfrm>
            <a:off x="71280" y="287280"/>
            <a:ext cx="6696360" cy="62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ACCUEILLE NOTRE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OFFRANDE AUJOURD’HUI :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CHANT DE NOS MÉTIERS,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LES CRIS DE NOS CITÉS,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PAIN DU MONDE ET TOUS SES FRUITS,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VIN DES JOIES PARTAGÉES!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"/>
          <p:cNvSpPr/>
          <p:nvPr/>
        </p:nvSpPr>
        <p:spPr>
          <a:xfrm>
            <a:off x="71280" y="287280"/>
            <a:ext cx="6696360" cy="62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2.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Ce que nos cœurs ont inventé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que des hommes soient debout,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Nous le confions à ton amour,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Tu es Celui qui nous recrée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"/>
          <p:cNvSpPr/>
          <p:nvPr/>
        </p:nvSpPr>
        <p:spPr>
          <a:xfrm>
            <a:off x="71280" y="287280"/>
            <a:ext cx="6696360" cy="62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ACCUEILLE NOTRE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OFFRANDE AUJOURD’HUI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CHANT DE NOS MÉTIERS,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LES CRIS DE NOS CITÉS,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PAIN DU MONDE ET TOUS SES FRUITS,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VIN DES JOIES PARTAGÉES!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"/>
          <p:cNvSpPr/>
          <p:nvPr/>
        </p:nvSpPr>
        <p:spPr>
          <a:xfrm>
            <a:off x="71280" y="287280"/>
            <a:ext cx="6696360" cy="62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L’immense vide où l’on se perd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Dans nos usines désertées,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Viens nous aider à le combler,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Que nous changions cet univers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"/>
          <p:cNvSpPr/>
          <p:nvPr/>
        </p:nvSpPr>
        <p:spPr>
          <a:xfrm>
            <a:off x="71280" y="287280"/>
            <a:ext cx="6696360" cy="62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ACCUEILLE NOTRE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OFFRANDE AUJOURD’HUI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CHANT DE NOS MÉTIERS,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LES CRIS DE NOS CITÉS,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PAIN DU MONDE ET TOUS SES FRUITS,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 VIN DES JOIES PARTAGÉES!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37"/>
          <p:cNvSpPr/>
          <p:nvPr/>
        </p:nvSpPr>
        <p:spPr>
          <a:xfrm>
            <a:off x="14400" y="325800"/>
            <a:ext cx="6851520" cy="813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SAINT LE SEIGNEUR :</a:t>
            </a:r>
            <a:br>
              <a:rPr sz="32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d’Emmaüs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Saint, Sain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t, Saint le Seigneur Dieu de l’univers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ciel et la terre sont remplis de ta gloire,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celui qui vient au nom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cieux, Hosanna au plus haut des cieux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39"/>
          <p:cNvSpPr/>
          <p:nvPr/>
        </p:nvSpPr>
        <p:spPr>
          <a:xfrm>
            <a:off x="3336840" y="4191120"/>
            <a:ext cx="177480" cy="7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552" name="Image 4" descr=""/>
          <p:cNvPicPr/>
          <p:nvPr/>
        </p:nvPicPr>
        <p:blipFill>
          <a:blip r:embed="rId1"/>
          <a:stretch/>
        </p:blipFill>
        <p:spPr>
          <a:xfrm>
            <a:off x="0" y="1101600"/>
            <a:ext cx="6851520" cy="696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40"/>
          <p:cNvSpPr/>
          <p:nvPr/>
        </p:nvSpPr>
        <p:spPr>
          <a:xfrm>
            <a:off x="360000" y="1224000"/>
            <a:ext cx="6361200" cy="55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ANAMNÈSE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D’EMMAÜS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gr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and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mystère de la foi.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étais mort, Tu es vivant,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ressuscité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attendons ta venue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Viens, Seigneur Jésus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520" cy="78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" descr=""/>
          <p:cNvPicPr/>
          <p:nvPr/>
        </p:nvPicPr>
        <p:blipFill>
          <a:blip r:embed="rId1"/>
          <a:stretch/>
        </p:blipFill>
        <p:spPr>
          <a:xfrm>
            <a:off x="-107280" y="-288360"/>
            <a:ext cx="7091280" cy="982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8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9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0" name="CustomShape 4"/>
          <p:cNvSpPr/>
          <p:nvPr/>
        </p:nvSpPr>
        <p:spPr>
          <a:xfrm>
            <a:off x="-171360" y="291636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0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1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2" name="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3" name=""/>
          <p:cNvSpPr/>
          <p:nvPr/>
        </p:nvSpPr>
        <p:spPr>
          <a:xfrm>
            <a:off x="0" y="1565280"/>
            <a:ext cx="6858000" cy="710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Seigneur, tu nous appelles - SA 108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Cambria"/>
              </a:rPr>
              <a:t>Auteur : Raymond Fau</a:t>
            </a:r>
            <a:endParaRPr b="0" lang="fr-BE" sz="2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Cambria"/>
              </a:rPr>
              <a:t>Compositeur : Gaetan De Courreges</a:t>
            </a:r>
            <a:endParaRPr b="0" lang="fr-BE" sz="2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Seigneur, tu nous appelles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nous allons vers toi ;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ta Bonne nouvelle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met le cœur en joie !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ta Bonne nouvelle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met le cœur en joie !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1 -  Nous marchons vers ton autel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où nous attend ton pardon,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répondant à ton appel,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chantons ton nom.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6"/>
          <p:cNvSpPr/>
          <p:nvPr/>
        </p:nvSpPr>
        <p:spPr>
          <a:xfrm>
            <a:off x="368280" y="2124000"/>
            <a:ext cx="611568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2" name="CustomShape 7"/>
          <p:cNvSpPr/>
          <p:nvPr/>
        </p:nvSpPr>
        <p:spPr>
          <a:xfrm>
            <a:off x="765000" y="2124000"/>
            <a:ext cx="5321880" cy="252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CustomShape 8"/>
          <p:cNvSpPr/>
          <p:nvPr/>
        </p:nvSpPr>
        <p:spPr>
          <a:xfrm>
            <a:off x="360000" y="360000"/>
            <a:ext cx="6404040" cy="86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AGNEAU DE DIEU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:</a:t>
            </a: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MESSE D’EMMAÜS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Agneau de Dieu, Pain partagé,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Corps du seigneur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vainqueur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la paix.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27360" y="-36360"/>
            <a:ext cx="7190640" cy="6227280"/>
          </a:xfrm>
          <a:prstGeom prst="rect">
            <a:avLst/>
          </a:prstGeom>
          <a:ln w="0">
            <a:noFill/>
          </a:ln>
        </p:spPr>
      </p:pic>
      <p:sp>
        <p:nvSpPr>
          <p:cNvPr id="565" name="CustomShape 1"/>
          <p:cNvSpPr/>
          <p:nvPr/>
        </p:nvSpPr>
        <p:spPr>
          <a:xfrm>
            <a:off x="-99360" y="6156000"/>
            <a:ext cx="7198560" cy="301428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la grâce de demeurer dans l’Amour de Jésus.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Viens dans ma vie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Seigneur Jésus,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aide moi à être en éveil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pour la venue de ton Royaume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Picture 2" descr=""/>
          <p:cNvPicPr/>
          <p:nvPr/>
        </p:nvPicPr>
        <p:blipFill>
          <a:blip r:embed="rId1"/>
          <a:stretch/>
        </p:blipFill>
        <p:spPr>
          <a:xfrm>
            <a:off x="-171360" y="2119320"/>
            <a:ext cx="7099920" cy="709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"/>
          <p:cNvSpPr/>
          <p:nvPr/>
        </p:nvSpPr>
        <p:spPr>
          <a:xfrm>
            <a:off x="452520" y="417600"/>
            <a:ext cx="6172200" cy="764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Tu es là, au cœur de nos vies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(L102)</a:t>
            </a:r>
            <a:br>
              <a:rPr sz="2400"/>
            </a:br>
            <a:br>
              <a:rPr sz="2400"/>
            </a:b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là, au cœur de nos vies,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c'est toi qui nous fais vivre,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 au cœur de nos vies,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 vivant, ô Jésus Christ.</a:t>
            </a:r>
            <a:br>
              <a:rPr sz="3200"/>
            </a:b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1. Dans le secret de nos tendresses,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les matins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nos promesses,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"/>
          <p:cNvSpPr/>
          <p:nvPr/>
        </p:nvSpPr>
        <p:spPr>
          <a:xfrm>
            <a:off x="379800" y="2001240"/>
            <a:ext cx="6172200" cy="764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là, au cœur de nos vies,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c'est toi qui nous fais vivre,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 au cœur de nos vies,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 vivant, ô Jésus Christ.</a:t>
            </a:r>
            <a:br>
              <a:rPr sz="3200"/>
            </a:b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2. Dans nos cœurs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tout remplis d'orages,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tous les ciels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nos voyages,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là.</a:t>
            </a:r>
            <a:br>
              <a:rPr sz="3200"/>
            </a:br>
            <a:br>
              <a:rPr sz="3200"/>
            </a:b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"/>
          <p:cNvSpPr/>
          <p:nvPr/>
        </p:nvSpPr>
        <p:spPr>
          <a:xfrm>
            <a:off x="432000" y="1209240"/>
            <a:ext cx="6172200" cy="764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là, au cœur de nos vies,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c'est toi qui nous fais vivre,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 au cœur de nos vies,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 vivant, ô Jésus Christ.</a:t>
            </a:r>
            <a:br>
              <a:rPr sz="3200"/>
            </a:br>
            <a:br>
              <a:rPr sz="3200"/>
            </a:b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 Au plein milieu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nos tempêtes,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la musique de nos fêtes,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"/>
          <p:cNvSpPr/>
          <p:nvPr/>
        </p:nvSpPr>
        <p:spPr>
          <a:xfrm>
            <a:off x="523800" y="3456000"/>
            <a:ext cx="6172200" cy="764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là, au cœur de nos vies,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c'est toi qui nous fais vivre,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là au cœur de nos vies,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 vivant, ô Jésus Christ.</a:t>
            </a:r>
            <a:br>
              <a:rPr sz="3200"/>
            </a:br>
            <a:br>
              <a:rPr sz="3200"/>
            </a:b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2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4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CustomShape 5"/>
          <p:cNvSpPr/>
          <p:nvPr/>
        </p:nvSpPr>
        <p:spPr>
          <a:xfrm>
            <a:off x="0" y="1835280"/>
            <a:ext cx="685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76" name="Picture 7" descr=""/>
          <p:cNvPicPr/>
          <p:nvPr/>
        </p:nvPicPr>
        <p:blipFill>
          <a:blip r:embed="rId1"/>
          <a:stretch/>
        </p:blipFill>
        <p:spPr>
          <a:xfrm>
            <a:off x="54000" y="431640"/>
            <a:ext cx="6829920" cy="88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"/>
          <p:cNvSpPr/>
          <p:nvPr/>
        </p:nvSpPr>
        <p:spPr>
          <a:xfrm>
            <a:off x="216000" y="287280"/>
            <a:ext cx="656568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(collectif cieux ouverts)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1.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 chant qui créa l'univers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l'Esprit qui planait sur la Terre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tu me formes de la poussière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Tu pourrais m'aimer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5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6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7" name="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8" name=""/>
          <p:cNvSpPr/>
          <p:nvPr/>
        </p:nvSpPr>
        <p:spPr>
          <a:xfrm>
            <a:off x="72000" y="432000"/>
            <a:ext cx="6858000" cy="77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Seigneur, tu nous appelles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nous allons vers toi ;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ta Bonne nouvelle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met le cœur en joie !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ta Bonne nouvelle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met le cœur en joie !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2 -  Le long des heures et des jours,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vivons bien loin de toi.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Donne-nous Seigneur l'amour,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donne-nous la joie.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"/>
          <p:cNvSpPr/>
          <p:nvPr/>
        </p:nvSpPr>
        <p:spPr>
          <a:xfrm>
            <a:off x="216000" y="287280"/>
            <a:ext cx="656568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(collectif cieux ouverts)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bien avant les premiers battements de mon coeur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je m'éveille à Ta douceur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mes doutes, mes joies et mes douleurs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je pourrais T'aimer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je pourrais T'aimer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"/>
          <p:cNvSpPr/>
          <p:nvPr/>
        </p:nvSpPr>
        <p:spPr>
          <a:xfrm>
            <a:off x="360360" y="835200"/>
            <a:ext cx="6494400" cy="67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Jésus marche sur la Terre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 Fils qui nous montre le Père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les cieux sur moi soient ouverts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Tu pourrais m'aimer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"/>
          <p:cNvSpPr/>
          <p:nvPr/>
        </p:nvSpPr>
        <p:spPr>
          <a:xfrm>
            <a:off x="360360" y="835200"/>
            <a:ext cx="6494400" cy="67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mon péché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brise Ton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coulent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sang et la sueur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les clous,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froid et la douleur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je pourrais T'aimer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je pourrais T'aimer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"/>
          <p:cNvSpPr/>
          <p:nvPr/>
        </p:nvSpPr>
        <p:spPr>
          <a:xfrm>
            <a:off x="216000" y="431640"/>
            <a:ext cx="6207120" cy="65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émerveillé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Saisi par l'immensité de Ton amour pour moi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si grande est ta tendresse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cœur est grand ouvert et je viens plonger dans Tes bras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émerveillé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Saisi par l'immensité de Ton amour pour moi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si grande est ta tendresse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cœur est grand ouvert et je viens plonger dans Tes bras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Image 1" descr=""/>
          <p:cNvPicPr/>
          <p:nvPr/>
        </p:nvPicPr>
        <p:blipFill>
          <a:blip r:embed="rId1"/>
          <a:srcRect l="0" t="0" r="0" b="11479"/>
          <a:stretch/>
        </p:blipFill>
        <p:spPr>
          <a:xfrm>
            <a:off x="476640" y="1187640"/>
            <a:ext cx="6015240" cy="6545520"/>
          </a:xfrm>
          <a:prstGeom prst="rect">
            <a:avLst/>
          </a:prstGeom>
          <a:ln w="0">
            <a:noFill/>
          </a:ln>
        </p:spPr>
      </p:pic>
      <p:pic>
        <p:nvPicPr>
          <p:cNvPr id="586" name="Image 2" descr=""/>
          <p:cNvPicPr/>
          <p:nvPr/>
        </p:nvPicPr>
        <p:blipFill>
          <a:blip r:embed="rId2"/>
          <a:srcRect l="67488" t="82749" r="2382" b="5410"/>
          <a:stretch/>
        </p:blipFill>
        <p:spPr>
          <a:xfrm>
            <a:off x="2561400" y="899640"/>
            <a:ext cx="3946680" cy="1294920"/>
          </a:xfrm>
          <a:prstGeom prst="rect">
            <a:avLst/>
          </a:prstGeom>
          <a:ln w="0">
            <a:noFill/>
          </a:ln>
        </p:spPr>
      </p:pic>
      <p:pic>
        <p:nvPicPr>
          <p:cNvPr id="587" name="Image 3" descr=""/>
          <p:cNvPicPr/>
          <p:nvPr/>
        </p:nvPicPr>
        <p:blipFill>
          <a:blip r:embed="rId3"/>
          <a:srcRect l="67488" t="18007" r="8156" b="59156"/>
          <a:stretch/>
        </p:blipFill>
        <p:spPr>
          <a:xfrm>
            <a:off x="4017600" y="5724000"/>
            <a:ext cx="2434680" cy="244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0"/>
          <p:cNvSpPr/>
          <p:nvPr/>
        </p:nvSpPr>
        <p:spPr>
          <a:xfrm>
            <a:off x="33120" y="256320"/>
            <a:ext cx="6579000" cy="8616240"/>
          </a:xfrm>
          <a:custGeom>
            <a:avLst/>
            <a:gdLst>
              <a:gd name="textAreaLeft" fmla="*/ 0 w 6579000"/>
              <a:gd name="textAreaRight" fmla="*/ 6579360 w 6579000"/>
              <a:gd name="textAreaTop" fmla="*/ 0 h 8616240"/>
              <a:gd name="textAreaBottom" fmla="*/ 861660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chanter ton amour,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veux chanter ton amour,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Chaque instant de ma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Danser pour toi en chantant ma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glorifier ton Nom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Ton amour pour nous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Est plus fort que tout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tu veux nous donner la vie,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embraser par ton Esprit.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Oui, tu es mon Dieu,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mon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mon libérateur,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rocher sur qui je m´appuie.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"/>
          <p:cNvSpPr/>
          <p:nvPr/>
        </p:nvSpPr>
        <p:spPr>
          <a:xfrm>
            <a:off x="404640" y="2268360"/>
            <a:ext cx="6048720" cy="12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"/>
          <p:cNvSpPr/>
          <p:nvPr/>
        </p:nvSpPr>
        <p:spPr>
          <a:xfrm>
            <a:off x="765000" y="2124000"/>
            <a:ext cx="5328000" cy="22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"/>
          <p:cNvSpPr/>
          <p:nvPr/>
        </p:nvSpPr>
        <p:spPr>
          <a:xfrm>
            <a:off x="648000" y="1118880"/>
            <a:ext cx="6210000" cy="67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Seigneur, tu nous appelles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nous allons vers toi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ta Bonne nouvelle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met le cœur en joie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ta Bonne nouvelle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met le cœur en joie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3 - Donne-nous de partager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foi qui est dans nos cœurs,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fais-nous par ta bonté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devenir meilleurs.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2"/>
          <p:cNvSpPr/>
          <p:nvPr/>
        </p:nvSpPr>
        <p:spPr>
          <a:xfrm>
            <a:off x="-54720" y="469080"/>
            <a:ext cx="6987600" cy="8616240"/>
          </a:xfrm>
          <a:custGeom>
            <a:avLst/>
            <a:gdLst>
              <a:gd name="textAreaLeft" fmla="*/ 0 w 6987600"/>
              <a:gd name="textAreaRight" fmla="*/ 6987960 w 6987600"/>
              <a:gd name="textAreaTop" fmla="*/ 0 h 8616240"/>
              <a:gd name="textAreaBottom" fmla="*/ 861660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veux chanter ton amour,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Chaque instant de ma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Danser pour toi en chantant ma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glorifier ton Nom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Car tu es fidèle,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toujours là,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Tout près de tous ceux qui te cherchent,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réponds à ceux qui t´appellent.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4. Voici que tu viens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milieu de nous,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Demeurer au cœur de nos vies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mener droit vers le Père.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42"/>
          <p:cNvSpPr/>
          <p:nvPr/>
        </p:nvSpPr>
        <p:spPr>
          <a:xfrm>
            <a:off x="142920" y="469080"/>
            <a:ext cx="6579000" cy="5632560"/>
          </a:xfrm>
          <a:custGeom>
            <a:avLst/>
            <a:gdLst>
              <a:gd name="textAreaLeft" fmla="*/ 0 w 6579000"/>
              <a:gd name="textAreaRight" fmla="*/ 6579360 w 6579000"/>
              <a:gd name="textAreaTop" fmla="*/ 0 h 5632560"/>
              <a:gd name="textAreaBottom" fmla="*/ 5632920 h 5632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veux chanter ton amour,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Chaque instant de ma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Danser pour toi en chantant ma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glorifier ton Nom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5. Avec toi,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n´ai peur de rien,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là sur tous mes chemins,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m´apprends à vivre l´amour.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9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2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"/>
          <p:cNvSpPr/>
          <p:nvPr/>
        </p:nvSpPr>
        <p:spPr>
          <a:xfrm>
            <a:off x="404640" y="2268360"/>
            <a:ext cx="6048720" cy="12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6" name=""/>
          <p:cNvSpPr/>
          <p:nvPr/>
        </p:nvSpPr>
        <p:spPr>
          <a:xfrm>
            <a:off x="765000" y="2124000"/>
            <a:ext cx="5328000" cy="22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"/>
          <p:cNvSpPr/>
          <p:nvPr/>
        </p:nvSpPr>
        <p:spPr>
          <a:xfrm>
            <a:off x="0" y="3158280"/>
            <a:ext cx="6858000" cy="524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Seigneur, tu nous appelles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nous allons vers toi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ta Bonne nouvelle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met le cœur en joie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ta Bonne nouvelle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met le cœur en joie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3"/>
          <p:cNvSpPr/>
          <p:nvPr/>
        </p:nvSpPr>
        <p:spPr>
          <a:xfrm>
            <a:off x="368280" y="2124000"/>
            <a:ext cx="6116760" cy="452520"/>
          </a:xfrm>
          <a:custGeom>
            <a:avLst/>
            <a:gdLst>
              <a:gd name="textAreaLeft" fmla="*/ 0 w 6116760"/>
              <a:gd name="textAreaRight" fmla="*/ 6118920 w 6116760"/>
              <a:gd name="textAreaTop" fmla="*/ 0 h 452520"/>
              <a:gd name="textAreaBottom" fmla="*/ 454680 h 452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0" name="CustomShape 14"/>
          <p:cNvSpPr/>
          <p:nvPr/>
        </p:nvSpPr>
        <p:spPr>
          <a:xfrm>
            <a:off x="404640" y="2268360"/>
            <a:ext cx="6044040" cy="1567440"/>
          </a:xfrm>
          <a:custGeom>
            <a:avLst/>
            <a:gdLst>
              <a:gd name="textAreaLeft" fmla="*/ 0 w 6044040"/>
              <a:gd name="textAreaRight" fmla="*/ 6046200 w 6044040"/>
              <a:gd name="textAreaTop" fmla="*/ 0 h 1567440"/>
              <a:gd name="textAreaBottom" fmla="*/ 1569600 h 1567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CustomShape 15"/>
          <p:cNvSpPr/>
          <p:nvPr/>
        </p:nvSpPr>
        <p:spPr>
          <a:xfrm>
            <a:off x="765000" y="2124000"/>
            <a:ext cx="5323320" cy="2679840"/>
          </a:xfrm>
          <a:custGeom>
            <a:avLst/>
            <a:gdLst>
              <a:gd name="textAreaLeft" fmla="*/ 0 w 5323320"/>
              <a:gd name="textAreaRight" fmla="*/ 5325480 w 5323320"/>
              <a:gd name="textAreaTop" fmla="*/ 0 h 2679840"/>
              <a:gd name="textAreaBottom" fmla="*/ 2682000 h 2679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CustomShape 16"/>
          <p:cNvSpPr/>
          <p:nvPr/>
        </p:nvSpPr>
        <p:spPr>
          <a:xfrm>
            <a:off x="525600" y="2124000"/>
            <a:ext cx="5800680" cy="3236040"/>
          </a:xfrm>
          <a:custGeom>
            <a:avLst/>
            <a:gdLst>
              <a:gd name="textAreaLeft" fmla="*/ 0 w 5800680"/>
              <a:gd name="textAreaRight" fmla="*/ 5802840 w 5800680"/>
              <a:gd name="textAreaTop" fmla="*/ 0 h 3236040"/>
              <a:gd name="textAreaBottom" fmla="*/ 3238200 h 3236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CustomShape 17"/>
          <p:cNvSpPr/>
          <p:nvPr/>
        </p:nvSpPr>
        <p:spPr>
          <a:xfrm>
            <a:off x="331920" y="1692360"/>
            <a:ext cx="6188040" cy="3792240"/>
          </a:xfrm>
          <a:custGeom>
            <a:avLst/>
            <a:gdLst>
              <a:gd name="textAreaLeft" fmla="*/ 0 w 6188040"/>
              <a:gd name="textAreaRight" fmla="*/ 6190200 w 6188040"/>
              <a:gd name="textAreaTop" fmla="*/ 0 h 3792240"/>
              <a:gd name="textAreaBottom" fmla="*/ 3794400 h 3792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CustomShape 18"/>
          <p:cNvSpPr/>
          <p:nvPr/>
        </p:nvSpPr>
        <p:spPr>
          <a:xfrm>
            <a:off x="288000" y="360000"/>
            <a:ext cx="6404040" cy="7847280"/>
          </a:xfrm>
          <a:custGeom>
            <a:avLst/>
            <a:gdLst>
              <a:gd name="textAreaLeft" fmla="*/ 0 w 6404040"/>
              <a:gd name="textAreaRight" fmla="*/ 6406200 w 6404040"/>
              <a:gd name="textAreaTop" fmla="*/ 0 h 7847280"/>
              <a:gd name="textAreaBottom" fmla="*/ 7849800 h 784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Kyrie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2"/>
              </a:rPr>
              <a:t>(Messe d’Emmaüs)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Laurent Grzybowski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prends pitié, prends pitié de nous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------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Ô Christ, prends pitié,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-----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prends pitié, prends pitié de nous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7905</TotalTime>
  <Application>LibreOffice/24.2.0.3$Windows_X86_64 LibreOffice_project/da48488a73ddd66ea24cf16bbc4f7b9c08e9bea1</Application>
  <AppVersion>15.0000</AppVersion>
  <Words>632</Words>
  <Paragraphs>364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cp:lastPrinted>2024-11-09T13:24:27Z</cp:lastPrinted>
  <dcterms:modified xsi:type="dcterms:W3CDTF">2024-11-09T13:23:41Z</dcterms:modified>
  <cp:revision>130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46</vt:i4>
  </property>
</Properties>
</file>