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6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6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</p:sldMasterIdLst>
  <p:notesMasterIdLst>
    <p:notesMasterId r:id="rId162"/>
  </p:notesMasterIdLst>
  <p:sldIdLst>
    <p:sldId id="256" r:id="rId163"/>
    <p:sldId id="257" r:id="rId164"/>
    <p:sldId id="258" r:id="rId165"/>
    <p:sldId id="259" r:id="rId166"/>
    <p:sldId id="260" r:id="rId167"/>
    <p:sldId id="261" r:id="rId168"/>
    <p:sldId id="262" r:id="rId169"/>
    <p:sldId id="263" r:id="rId170"/>
    <p:sldId id="264" r:id="rId171"/>
    <p:sldId id="265" r:id="rId172"/>
    <p:sldId id="266" r:id="rId173"/>
    <p:sldId id="267" r:id="rId174"/>
    <p:sldId id="268" r:id="rId175"/>
    <p:sldId id="269" r:id="rId176"/>
    <p:sldId id="270" r:id="rId177"/>
    <p:sldId id="271" r:id="rId178"/>
    <p:sldId id="272" r:id="rId179"/>
    <p:sldId id="273" r:id="rId180"/>
    <p:sldId id="274" r:id="rId181"/>
    <p:sldId id="275" r:id="rId182"/>
    <p:sldId id="276" r:id="rId183"/>
    <p:sldId id="277" r:id="rId184"/>
    <p:sldId id="278" r:id="rId185"/>
    <p:sldId id="279" r:id="rId186"/>
    <p:sldId id="280" r:id="rId187"/>
    <p:sldId id="281" r:id="rId188"/>
    <p:sldId id="282" r:id="rId189"/>
    <p:sldId id="283" r:id="rId190"/>
    <p:sldId id="284" r:id="rId191"/>
    <p:sldId id="285" r:id="rId192"/>
    <p:sldId id="286" r:id="rId193"/>
    <p:sldId id="287" r:id="rId194"/>
    <p:sldId id="288" r:id="rId195"/>
    <p:sldId id="289" r:id="rId196"/>
    <p:sldId id="290" r:id="rId197"/>
    <p:sldId id="291" r:id="rId198"/>
    <p:sldId id="292" r:id="rId199"/>
    <p:sldId id="293" r:id="rId200"/>
    <p:sldId id="294" r:id="rId201"/>
    <p:sldId id="295" r:id="rId202"/>
    <p:sldId id="296" r:id="rId203"/>
    <p:sldId id="297" r:id="rId204"/>
    <p:sldId id="298" r:id="rId205"/>
    <p:sldId id="299" r:id="rId206"/>
    <p:sldId id="300" r:id="rId207"/>
    <p:sldId id="301" r:id="rId208"/>
    <p:sldId id="302" r:id="rId209"/>
    <p:sldId id="303" r:id="rId210"/>
    <p:sldId id="304" r:id="rId211"/>
    <p:sldId id="305" r:id="rId212"/>
    <p:sldId id="306" r:id="rId213"/>
    <p:sldId id="307" r:id="rId214"/>
    <p:sldId id="308" r:id="rId215"/>
    <p:sldId id="309" r:id="rId216"/>
    <p:sldId id="310" r:id="rId217"/>
    <p:sldId id="311" r:id="rId218"/>
    <p:sldId id="312" r:id="rId219"/>
    <p:sldId id="313" r:id="rId220"/>
    <p:sldId id="314" r:id="rId221"/>
    <p:sldId id="315" r:id="rId222"/>
    <p:sldId id="316" r:id="rId223"/>
    <p:sldId id="317" r:id="rId224"/>
    <p:sldId id="318" r:id="rId225"/>
    <p:sldId id="319" r:id="rId226"/>
    <p:sldId id="320" r:id="rId22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notesMaster" Target="notesMasters/notesMaster1.xml"/><Relationship Id="rId163" Type="http://schemas.openxmlformats.org/officeDocument/2006/relationships/slide" Target="slides/slide1.xml"/><Relationship Id="rId164" Type="http://schemas.openxmlformats.org/officeDocument/2006/relationships/slide" Target="slides/slide2.xml"/><Relationship Id="rId165" Type="http://schemas.openxmlformats.org/officeDocument/2006/relationships/slide" Target="slides/slide3.xml"/><Relationship Id="rId166" Type="http://schemas.openxmlformats.org/officeDocument/2006/relationships/slide" Target="slides/slide4.xml"/><Relationship Id="rId167" Type="http://schemas.openxmlformats.org/officeDocument/2006/relationships/slide" Target="slides/slide5.xml"/><Relationship Id="rId168" Type="http://schemas.openxmlformats.org/officeDocument/2006/relationships/slide" Target="slides/slide6.xml"/><Relationship Id="rId169" Type="http://schemas.openxmlformats.org/officeDocument/2006/relationships/slide" Target="slides/slide7.xml"/><Relationship Id="rId170" Type="http://schemas.openxmlformats.org/officeDocument/2006/relationships/slide" Target="slides/slide8.xml"/><Relationship Id="rId171" Type="http://schemas.openxmlformats.org/officeDocument/2006/relationships/slide" Target="slides/slide9.xml"/><Relationship Id="rId172" Type="http://schemas.openxmlformats.org/officeDocument/2006/relationships/slide" Target="slides/slide10.xml"/><Relationship Id="rId173" Type="http://schemas.openxmlformats.org/officeDocument/2006/relationships/slide" Target="slides/slide11.xml"/><Relationship Id="rId174" Type="http://schemas.openxmlformats.org/officeDocument/2006/relationships/slide" Target="slides/slide12.xml"/><Relationship Id="rId175" Type="http://schemas.openxmlformats.org/officeDocument/2006/relationships/slide" Target="slides/slide13.xml"/><Relationship Id="rId176" Type="http://schemas.openxmlformats.org/officeDocument/2006/relationships/slide" Target="slides/slide14.xml"/><Relationship Id="rId177" Type="http://schemas.openxmlformats.org/officeDocument/2006/relationships/slide" Target="slides/slide15.xml"/><Relationship Id="rId178" Type="http://schemas.openxmlformats.org/officeDocument/2006/relationships/slide" Target="slides/slide16.xml"/><Relationship Id="rId179" Type="http://schemas.openxmlformats.org/officeDocument/2006/relationships/slide" Target="slides/slide17.xml"/><Relationship Id="rId180" Type="http://schemas.openxmlformats.org/officeDocument/2006/relationships/slide" Target="slides/slide18.xml"/><Relationship Id="rId181" Type="http://schemas.openxmlformats.org/officeDocument/2006/relationships/slide" Target="slides/slide19.xml"/><Relationship Id="rId182" Type="http://schemas.openxmlformats.org/officeDocument/2006/relationships/slide" Target="slides/slide20.xml"/><Relationship Id="rId183" Type="http://schemas.openxmlformats.org/officeDocument/2006/relationships/slide" Target="slides/slide21.xml"/><Relationship Id="rId184" Type="http://schemas.openxmlformats.org/officeDocument/2006/relationships/slide" Target="slides/slide22.xml"/><Relationship Id="rId185" Type="http://schemas.openxmlformats.org/officeDocument/2006/relationships/slide" Target="slides/slide23.xml"/><Relationship Id="rId186" Type="http://schemas.openxmlformats.org/officeDocument/2006/relationships/slide" Target="slides/slide24.xml"/><Relationship Id="rId187" Type="http://schemas.openxmlformats.org/officeDocument/2006/relationships/slide" Target="slides/slide25.xml"/><Relationship Id="rId188" Type="http://schemas.openxmlformats.org/officeDocument/2006/relationships/slide" Target="slides/slide26.xml"/><Relationship Id="rId189" Type="http://schemas.openxmlformats.org/officeDocument/2006/relationships/slide" Target="slides/slide27.xml"/><Relationship Id="rId190" Type="http://schemas.openxmlformats.org/officeDocument/2006/relationships/slide" Target="slides/slide28.xml"/><Relationship Id="rId191" Type="http://schemas.openxmlformats.org/officeDocument/2006/relationships/slide" Target="slides/slide29.xml"/><Relationship Id="rId192" Type="http://schemas.openxmlformats.org/officeDocument/2006/relationships/slide" Target="slides/slide30.xml"/><Relationship Id="rId193" Type="http://schemas.openxmlformats.org/officeDocument/2006/relationships/slide" Target="slides/slide31.xml"/><Relationship Id="rId194" Type="http://schemas.openxmlformats.org/officeDocument/2006/relationships/slide" Target="slides/slide32.xml"/><Relationship Id="rId195" Type="http://schemas.openxmlformats.org/officeDocument/2006/relationships/slide" Target="slides/slide33.xml"/><Relationship Id="rId196" Type="http://schemas.openxmlformats.org/officeDocument/2006/relationships/slide" Target="slides/slide34.xml"/><Relationship Id="rId197" Type="http://schemas.openxmlformats.org/officeDocument/2006/relationships/slide" Target="slides/slide35.xml"/><Relationship Id="rId198" Type="http://schemas.openxmlformats.org/officeDocument/2006/relationships/slide" Target="slides/slide36.xml"/><Relationship Id="rId199" Type="http://schemas.openxmlformats.org/officeDocument/2006/relationships/slide" Target="slides/slide37.xml"/><Relationship Id="rId200" Type="http://schemas.openxmlformats.org/officeDocument/2006/relationships/slide" Target="slides/slide38.xml"/><Relationship Id="rId201" Type="http://schemas.openxmlformats.org/officeDocument/2006/relationships/slide" Target="slides/slide39.xml"/><Relationship Id="rId202" Type="http://schemas.openxmlformats.org/officeDocument/2006/relationships/slide" Target="slides/slide40.xml"/><Relationship Id="rId203" Type="http://schemas.openxmlformats.org/officeDocument/2006/relationships/slide" Target="slides/slide41.xml"/><Relationship Id="rId204" Type="http://schemas.openxmlformats.org/officeDocument/2006/relationships/slide" Target="slides/slide42.xml"/><Relationship Id="rId205" Type="http://schemas.openxmlformats.org/officeDocument/2006/relationships/slide" Target="slides/slide43.xml"/><Relationship Id="rId206" Type="http://schemas.openxmlformats.org/officeDocument/2006/relationships/slide" Target="slides/slide44.xml"/><Relationship Id="rId207" Type="http://schemas.openxmlformats.org/officeDocument/2006/relationships/slide" Target="slides/slide45.xml"/><Relationship Id="rId208" Type="http://schemas.openxmlformats.org/officeDocument/2006/relationships/slide" Target="slides/slide46.xml"/><Relationship Id="rId209" Type="http://schemas.openxmlformats.org/officeDocument/2006/relationships/slide" Target="slides/slide47.xml"/><Relationship Id="rId210" Type="http://schemas.openxmlformats.org/officeDocument/2006/relationships/slide" Target="slides/slide48.xml"/><Relationship Id="rId211" Type="http://schemas.openxmlformats.org/officeDocument/2006/relationships/slide" Target="slides/slide49.xml"/><Relationship Id="rId212" Type="http://schemas.openxmlformats.org/officeDocument/2006/relationships/slide" Target="slides/slide50.xml"/><Relationship Id="rId213" Type="http://schemas.openxmlformats.org/officeDocument/2006/relationships/slide" Target="slides/slide51.xml"/><Relationship Id="rId214" Type="http://schemas.openxmlformats.org/officeDocument/2006/relationships/slide" Target="slides/slide52.xml"/><Relationship Id="rId215" Type="http://schemas.openxmlformats.org/officeDocument/2006/relationships/slide" Target="slides/slide53.xml"/><Relationship Id="rId216" Type="http://schemas.openxmlformats.org/officeDocument/2006/relationships/slide" Target="slides/slide54.xml"/><Relationship Id="rId217" Type="http://schemas.openxmlformats.org/officeDocument/2006/relationships/slide" Target="slides/slide55.xml"/><Relationship Id="rId218" Type="http://schemas.openxmlformats.org/officeDocument/2006/relationships/slide" Target="slides/slide56.xml"/><Relationship Id="rId219" Type="http://schemas.openxmlformats.org/officeDocument/2006/relationships/slide" Target="slides/slide57.xml"/><Relationship Id="rId220" Type="http://schemas.openxmlformats.org/officeDocument/2006/relationships/slide" Target="slides/slide58.xml"/><Relationship Id="rId221" Type="http://schemas.openxmlformats.org/officeDocument/2006/relationships/slide" Target="slides/slide59.xml"/><Relationship Id="rId222" Type="http://schemas.openxmlformats.org/officeDocument/2006/relationships/slide" Target="slides/slide60.xml"/><Relationship Id="rId223" Type="http://schemas.openxmlformats.org/officeDocument/2006/relationships/slide" Target="slides/slide61.xml"/><Relationship Id="rId224" Type="http://schemas.openxmlformats.org/officeDocument/2006/relationships/slide" Target="slides/slide62.xml"/><Relationship Id="rId225" Type="http://schemas.openxmlformats.org/officeDocument/2006/relationships/slide" Target="slides/slide63.xml"/><Relationship Id="rId226" Type="http://schemas.openxmlformats.org/officeDocument/2006/relationships/slide" Target="slides/slide64.xml"/><Relationship Id="rId227" Type="http://schemas.openxmlformats.org/officeDocument/2006/relationships/slide" Target="slides/slide65.xml"/><Relationship Id="rId2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A57873E-4CCE-46B6-B18A-AF4A11E666AA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>
              <a:gd name="textAreaLeft" fmla="*/ 0 w 5484240"/>
              <a:gd name="textAreaRight" fmla="*/ 5484600 w 5484240"/>
              <a:gd name="textAreaTop" fmla="*/ 0 h 4112640"/>
              <a:gd name="textAreaBottom" fmla="*/ 4113000 h 411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>
              <a:gd name="textAreaLeft" fmla="*/ 0 w 5484240"/>
              <a:gd name="textAreaRight" fmla="*/ 5484600 w 5484240"/>
              <a:gd name="textAreaTop" fmla="*/ 0 h 4112640"/>
              <a:gd name="textAreaBottom" fmla="*/ 4113000 h 411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>
              <a:gd name="textAreaLeft" fmla="*/ 0 w 5484240"/>
              <a:gd name="textAreaRight" fmla="*/ 5484600 w 5484240"/>
              <a:gd name="textAreaTop" fmla="*/ 0 h 4112640"/>
              <a:gd name="textAreaBottom" fmla="*/ 4113000 h 411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CustomShape 1"/>
          <p:cNvSpPr/>
          <p:nvPr/>
        </p:nvSpPr>
        <p:spPr>
          <a:xfrm>
            <a:off x="755640" y="5078520"/>
            <a:ext cx="6047640" cy="481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4811040"/>
              <a:gd name="textAreaBottom" fmla="*/ 4811400 h 481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1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"/>
          <p:cNvSpPr/>
          <p:nvPr/>
        </p:nvSpPr>
        <p:spPr>
          <a:xfrm>
            <a:off x="75528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0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0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0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0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slideLayout" Target="../slideLayouts/slideLayout160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CustomShape 1" hidden="1"/>
          <p:cNvSpPr/>
          <p:nvPr/>
        </p:nvSpPr>
        <p:spPr>
          <a:xfrm>
            <a:off x="1143000" y="3048120"/>
            <a:ext cx="457164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4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8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6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6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7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8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9" name="CustomShape 5"/>
          <p:cNvSpPr/>
          <p:nvPr/>
        </p:nvSpPr>
        <p:spPr>
          <a:xfrm>
            <a:off x="0" y="5329080"/>
            <a:ext cx="6856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10 novembre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32° dimanche du temps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CustomShape 1"/>
          <p:cNvSpPr/>
          <p:nvPr/>
        </p:nvSpPr>
        <p:spPr>
          <a:xfrm>
            <a:off x="368280" y="2124000"/>
            <a:ext cx="6119280" cy="455040"/>
          </a:xfrm>
          <a:custGeom>
            <a:avLst/>
            <a:gdLst>
              <a:gd name="textAreaLeft" fmla="*/ 0 w 6119280"/>
              <a:gd name="textAreaRight" fmla="*/ 6119640 w 6119280"/>
              <a:gd name="textAreaTop" fmla="*/ 0 h 455040"/>
              <a:gd name="textAreaBottom" fmla="*/ 455400 h 455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4" name="CustomShape 2"/>
          <p:cNvSpPr/>
          <p:nvPr/>
        </p:nvSpPr>
        <p:spPr>
          <a:xfrm>
            <a:off x="404640" y="2268360"/>
            <a:ext cx="6048000" cy="157104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5" name="CustomShape 3"/>
          <p:cNvSpPr/>
          <p:nvPr/>
        </p:nvSpPr>
        <p:spPr>
          <a:xfrm>
            <a:off x="765000" y="2124000"/>
            <a:ext cx="5327280" cy="268236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2360"/>
              <a:gd name="textAreaBottom" fmla="*/ 2682720 h 268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6" name="CustomShape 4"/>
          <p:cNvSpPr/>
          <p:nvPr/>
        </p:nvSpPr>
        <p:spPr>
          <a:xfrm>
            <a:off x="525600" y="2124000"/>
            <a:ext cx="5803200" cy="3239280"/>
          </a:xfrm>
          <a:custGeom>
            <a:avLst/>
            <a:gdLst>
              <a:gd name="textAreaLeft" fmla="*/ 0 w 5803200"/>
              <a:gd name="textAreaRight" fmla="*/ 5803560 w 580320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7" name="CustomShape 5"/>
          <p:cNvSpPr/>
          <p:nvPr/>
        </p:nvSpPr>
        <p:spPr>
          <a:xfrm>
            <a:off x="331920" y="1692360"/>
            <a:ext cx="6190560" cy="3794760"/>
          </a:xfrm>
          <a:custGeom>
            <a:avLst/>
            <a:gdLst>
              <a:gd name="textAreaLeft" fmla="*/ 0 w 6190560"/>
              <a:gd name="textAreaRight" fmla="*/ 6190920 w 6190560"/>
              <a:gd name="textAreaTop" fmla="*/ 0 h 3794760"/>
              <a:gd name="textAreaBottom" fmla="*/ 3795120 h 379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8" name="CustomShape 6"/>
          <p:cNvSpPr/>
          <p:nvPr/>
        </p:nvSpPr>
        <p:spPr>
          <a:xfrm>
            <a:off x="285840" y="287280"/>
            <a:ext cx="633816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368280" y="2124000"/>
            <a:ext cx="6119280" cy="455040"/>
          </a:xfrm>
          <a:custGeom>
            <a:avLst/>
            <a:gdLst>
              <a:gd name="textAreaLeft" fmla="*/ 0 w 6119280"/>
              <a:gd name="textAreaRight" fmla="*/ 6119640 w 6119280"/>
              <a:gd name="textAreaTop" fmla="*/ 0 h 455040"/>
              <a:gd name="textAreaBottom" fmla="*/ 455400 h 455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0" name="CustomShape 2"/>
          <p:cNvSpPr/>
          <p:nvPr/>
        </p:nvSpPr>
        <p:spPr>
          <a:xfrm>
            <a:off x="404640" y="2268360"/>
            <a:ext cx="6048000" cy="157104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1" name="CustomShape 3"/>
          <p:cNvSpPr/>
          <p:nvPr/>
        </p:nvSpPr>
        <p:spPr>
          <a:xfrm>
            <a:off x="765000" y="2124000"/>
            <a:ext cx="5327280" cy="268236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2360"/>
              <a:gd name="textAreaBottom" fmla="*/ 2682720 h 268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2" name="CustomShape 4"/>
          <p:cNvSpPr/>
          <p:nvPr/>
        </p:nvSpPr>
        <p:spPr>
          <a:xfrm>
            <a:off x="525600" y="2124000"/>
            <a:ext cx="5803200" cy="3239280"/>
          </a:xfrm>
          <a:custGeom>
            <a:avLst/>
            <a:gdLst>
              <a:gd name="textAreaLeft" fmla="*/ 0 w 5803200"/>
              <a:gd name="textAreaRight" fmla="*/ 5803560 w 580320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3" name="CustomShape 5"/>
          <p:cNvSpPr/>
          <p:nvPr/>
        </p:nvSpPr>
        <p:spPr>
          <a:xfrm>
            <a:off x="331920" y="1692360"/>
            <a:ext cx="6190560" cy="3794760"/>
          </a:xfrm>
          <a:custGeom>
            <a:avLst/>
            <a:gdLst>
              <a:gd name="textAreaLeft" fmla="*/ 0 w 6190560"/>
              <a:gd name="textAreaRight" fmla="*/ 6190920 w 6190560"/>
              <a:gd name="textAreaTop" fmla="*/ 0 h 3794760"/>
              <a:gd name="textAreaBottom" fmla="*/ 3795120 h 379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CustomShape 6"/>
          <p:cNvSpPr/>
          <p:nvPr/>
        </p:nvSpPr>
        <p:spPr>
          <a:xfrm>
            <a:off x="285840" y="287280"/>
            <a:ext cx="633816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CustomShape 1"/>
          <p:cNvSpPr/>
          <p:nvPr/>
        </p:nvSpPr>
        <p:spPr>
          <a:xfrm>
            <a:off x="368280" y="2124000"/>
            <a:ext cx="6119280" cy="455040"/>
          </a:xfrm>
          <a:custGeom>
            <a:avLst/>
            <a:gdLst>
              <a:gd name="textAreaLeft" fmla="*/ 0 w 6119280"/>
              <a:gd name="textAreaRight" fmla="*/ 6119640 w 6119280"/>
              <a:gd name="textAreaTop" fmla="*/ 0 h 455040"/>
              <a:gd name="textAreaBottom" fmla="*/ 455400 h 455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6" name="CustomShape 2"/>
          <p:cNvSpPr/>
          <p:nvPr/>
        </p:nvSpPr>
        <p:spPr>
          <a:xfrm>
            <a:off x="404640" y="2268360"/>
            <a:ext cx="6048000" cy="157104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CustomShape 3"/>
          <p:cNvSpPr/>
          <p:nvPr/>
        </p:nvSpPr>
        <p:spPr>
          <a:xfrm>
            <a:off x="765000" y="2124000"/>
            <a:ext cx="5327280" cy="268236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2360"/>
              <a:gd name="textAreaBottom" fmla="*/ 2682720 h 268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CustomShape 4"/>
          <p:cNvSpPr/>
          <p:nvPr/>
        </p:nvSpPr>
        <p:spPr>
          <a:xfrm>
            <a:off x="525600" y="2124000"/>
            <a:ext cx="5803200" cy="3239280"/>
          </a:xfrm>
          <a:custGeom>
            <a:avLst/>
            <a:gdLst>
              <a:gd name="textAreaLeft" fmla="*/ 0 w 5803200"/>
              <a:gd name="textAreaRight" fmla="*/ 5803560 w 580320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CustomShape 5"/>
          <p:cNvSpPr/>
          <p:nvPr/>
        </p:nvSpPr>
        <p:spPr>
          <a:xfrm>
            <a:off x="331920" y="1692360"/>
            <a:ext cx="6190560" cy="3794760"/>
          </a:xfrm>
          <a:custGeom>
            <a:avLst/>
            <a:gdLst>
              <a:gd name="textAreaLeft" fmla="*/ 0 w 6190560"/>
              <a:gd name="textAreaRight" fmla="*/ 6190920 w 6190560"/>
              <a:gd name="textAreaTop" fmla="*/ 0 h 3794760"/>
              <a:gd name="textAreaBottom" fmla="*/ 3795120 h 379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CustomShape 6"/>
          <p:cNvSpPr/>
          <p:nvPr/>
        </p:nvSpPr>
        <p:spPr>
          <a:xfrm>
            <a:off x="285840" y="287280"/>
            <a:ext cx="633816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-27000" y="252360"/>
            <a:ext cx="6984360" cy="86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-27000" y="252360"/>
            <a:ext cx="6984360" cy="83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CustomShape 1"/>
          <p:cNvSpPr/>
          <p:nvPr/>
        </p:nvSpPr>
        <p:spPr>
          <a:xfrm>
            <a:off x="1440" y="511200"/>
            <a:ext cx="6984360" cy="737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CustomShape 1"/>
          <p:cNvSpPr/>
          <p:nvPr/>
        </p:nvSpPr>
        <p:spPr>
          <a:xfrm>
            <a:off x="-27000" y="252360"/>
            <a:ext cx="6984360" cy="83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/>
          <p:nvPr/>
        </p:nvSpPr>
        <p:spPr>
          <a:xfrm>
            <a:off x="0" y="2376360"/>
            <a:ext cx="698436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Image 1" descr=""/>
          <p:cNvPicPr/>
          <p:nvPr/>
        </p:nvPicPr>
        <p:blipFill>
          <a:blip r:embed="rId1"/>
          <a:stretch/>
        </p:blipFill>
        <p:spPr>
          <a:xfrm>
            <a:off x="548640" y="0"/>
            <a:ext cx="5687640" cy="910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CustomShape 6"/>
          <p:cNvSpPr/>
          <p:nvPr/>
        </p:nvSpPr>
        <p:spPr>
          <a:xfrm>
            <a:off x="243360" y="0"/>
            <a:ext cx="7099920" cy="87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145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Chante, ô mon âme,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louange du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Le Seigneur garde à jamais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 fidélité,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fait justice aux opprimés,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aux affamés, il donne le pain;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délie les enchaînés.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Le Seigneur ouvre les yeux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des aveugles,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redresse les accablés,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aime les justes,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protège l’étranger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CustomShape 6"/>
          <p:cNvSpPr/>
          <p:nvPr/>
        </p:nvSpPr>
        <p:spPr>
          <a:xfrm>
            <a:off x="0" y="0"/>
            <a:ext cx="6857280" cy="62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Chante, ô mon âme,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louange du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Il soutient la veuve et l’orphelin,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égare les pas du méchant.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D’âge en âge, le Seigneur régnera: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ton Dieu, ô Sion, pour toujours!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3" name=""/>
          <p:cNvSpPr/>
          <p:nvPr/>
        </p:nvSpPr>
        <p:spPr>
          <a:xfrm>
            <a:off x="144360" y="144360"/>
            <a:ext cx="6624720" cy="81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bebela</a:t>
            </a:r>
            <a:br>
              <a:rPr sz="3600"/>
            </a:br>
            <a:r>
              <a:rPr b="0" lang="fr-BE" sz="2600" spc="-1" strike="noStrike" u="sng">
                <a:solidFill>
                  <a:srgbClr val="ffffff"/>
                </a:solidFill>
                <a:uFillTx/>
                <a:latin typeface="Cambria"/>
              </a:rPr>
              <a:t>(Langue Ewondo du cameroun) </a:t>
            </a:r>
            <a:endParaRPr b="0" lang="fr-BE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Alleluia, alleluia, alleluia, alleluia alleluiaa bebela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Dumabo aiye zambe sia , dumabo aiye mon,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Duma ye Nsisim zamba kom yak om Amen alleluia bebela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77f5fc"/>
                </a:solidFill>
                <a:latin typeface="Cambria"/>
              </a:rPr>
              <a:t>traduction :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77f5fc"/>
                </a:solidFill>
                <a:latin typeface="Cambria"/>
              </a:rPr>
              <a:t>Gloire au Père, au Fils au saint Esprit pour les siècles des siècles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CustomShape 1"/>
          <p:cNvSpPr/>
          <p:nvPr/>
        </p:nvSpPr>
        <p:spPr>
          <a:xfrm>
            <a:off x="0" y="7662960"/>
            <a:ext cx="68569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Souvent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le riche donne de son superflu,</a:t>
            </a:r>
            <a:br>
              <a:rPr sz="1800"/>
            </a:b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Souvent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le pauvre donne de son nécessaire,</a:t>
            </a:r>
            <a:br>
              <a:rPr sz="1800"/>
            </a:b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Toujours,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Dieu donne tout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15" name="Image 3" descr=""/>
          <p:cNvPicPr/>
          <p:nvPr/>
        </p:nvPicPr>
        <p:blipFill>
          <a:blip r:embed="rId1"/>
          <a:stretch/>
        </p:blipFill>
        <p:spPr>
          <a:xfrm>
            <a:off x="-99360" y="2411640"/>
            <a:ext cx="7127640" cy="51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"/>
          <p:cNvSpPr txBox="1"/>
          <p:nvPr/>
        </p:nvSpPr>
        <p:spPr>
          <a:xfrm>
            <a:off x="288000" y="1728000"/>
            <a:ext cx="6336000" cy="313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4200" spc="-1" strike="noStrike">
                <a:solidFill>
                  <a:srgbClr val="ffffff"/>
                </a:solidFill>
                <a:latin typeface="Arial"/>
              </a:rPr>
              <a:t>LA JOIE DE DONNER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200" spc="-1" strike="noStrike">
                <a:solidFill>
                  <a:srgbClr val="ffffff"/>
                </a:solidFill>
                <a:latin typeface="Arial"/>
              </a:rPr>
              <a:t>LE BIEN NE FAIT PAS DE BRUIT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8" name="CustomShape 2"/>
          <p:cNvSpPr/>
          <p:nvPr/>
        </p:nvSpPr>
        <p:spPr>
          <a:xfrm>
            <a:off x="257040" y="648000"/>
            <a:ext cx="634176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1"/>
          <p:cNvSpPr/>
          <p:nvPr/>
        </p:nvSpPr>
        <p:spPr>
          <a:xfrm>
            <a:off x="504000" y="2448000"/>
            <a:ext cx="6120000" cy="33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 écoute nous, 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 exauce nous, 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280" cy="586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CustomShape 7"/>
          <p:cNvSpPr/>
          <p:nvPr/>
        </p:nvSpPr>
        <p:spPr>
          <a:xfrm>
            <a:off x="146520" y="352440"/>
            <a:ext cx="6836040" cy="798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Offertoire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T’OFFRONS LE PAIN DE NOS PEINES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 : Nous t’offrons le pain de nos peines, nous t’offrons le vin de nos joies, c’est le fruit de nos mains, Seigneur on te les donne.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1-Ouvrier de la terre j’ai apporté ma tête et mes deux bras, pour transformer le monde.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2- Etudiant de la terre,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j’ai apporté recherches et travaux,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transformer la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3-Sur la terre des hommes,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j’ai travaillé des milliers de fois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le bonheur des autres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CustomShape 1"/>
          <p:cNvSpPr/>
          <p:nvPr/>
        </p:nvSpPr>
        <p:spPr>
          <a:xfrm>
            <a:off x="287280" y="357480"/>
            <a:ext cx="6452640" cy="81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CustomShape 1"/>
          <p:cNvSpPr/>
          <p:nvPr/>
        </p:nvSpPr>
        <p:spPr>
          <a:xfrm>
            <a:off x="287280" y="752760"/>
            <a:ext cx="6452640" cy="73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CustomShape 1"/>
          <p:cNvSpPr/>
          <p:nvPr/>
        </p:nvSpPr>
        <p:spPr>
          <a:xfrm>
            <a:off x="936720" y="2232000"/>
            <a:ext cx="5326920" cy="307260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3072600"/>
              <a:gd name="textAreaBottom" fmla="*/ 3072960 h 3072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2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CustomShape 1"/>
          <p:cNvSpPr/>
          <p:nvPr/>
        </p:nvSpPr>
        <p:spPr>
          <a:xfrm>
            <a:off x="-71280" y="-131040"/>
            <a:ext cx="6928560" cy="911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5" name="CustomShape 2"/>
          <p:cNvSpPr/>
          <p:nvPr/>
        </p:nvSpPr>
        <p:spPr>
          <a:xfrm>
            <a:off x="3305160" y="2717640"/>
            <a:ext cx="246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6" name="CustomShape 3"/>
          <p:cNvSpPr/>
          <p:nvPr/>
        </p:nvSpPr>
        <p:spPr>
          <a:xfrm>
            <a:off x="778320" y="12240"/>
            <a:ext cx="5221440" cy="89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37" name="" descr=""/>
          <p:cNvPicPr/>
          <p:nvPr/>
        </p:nvPicPr>
        <p:blipFill>
          <a:blip r:embed="rId1"/>
          <a:stretch/>
        </p:blipFill>
        <p:spPr>
          <a:xfrm>
            <a:off x="-78120" y="-158400"/>
            <a:ext cx="6936120" cy="982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Picture 5" descr=""/>
          <p:cNvPicPr/>
          <p:nvPr/>
        </p:nvPicPr>
        <p:blipFill>
          <a:blip r:embed="rId1"/>
          <a:stretch/>
        </p:blipFill>
        <p:spPr>
          <a:xfrm>
            <a:off x="331920" y="179640"/>
            <a:ext cx="6193440" cy="7487280"/>
          </a:xfrm>
          <a:prstGeom prst="rect">
            <a:avLst/>
          </a:prstGeom>
          <a:ln w="0">
            <a:noFill/>
          </a:ln>
        </p:spPr>
      </p:pic>
      <p:sp>
        <p:nvSpPr>
          <p:cNvPr id="853" name="CustomShape 1"/>
          <p:cNvSpPr/>
          <p:nvPr/>
        </p:nvSpPr>
        <p:spPr>
          <a:xfrm>
            <a:off x="0" y="7662960"/>
            <a:ext cx="68569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Souvent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le riche donne de son superflu,</a:t>
            </a:r>
            <a:br>
              <a:rPr sz="1800"/>
            </a:b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Souvent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le pauvre donne de son nécessaire,</a:t>
            </a:r>
            <a:br>
              <a:rPr sz="1800"/>
            </a:b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Toujours,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Dieu donne tout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2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3" name="CustomShape 4"/>
          <p:cNvSpPr/>
          <p:nvPr/>
        </p:nvSpPr>
        <p:spPr>
          <a:xfrm>
            <a:off x="-171360" y="291636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CustomShape 1"/>
          <p:cNvSpPr/>
          <p:nvPr/>
        </p:nvSpPr>
        <p:spPr>
          <a:xfrm>
            <a:off x="-71280" y="-9360"/>
            <a:ext cx="6811200" cy="88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CustomShape 1"/>
          <p:cNvSpPr/>
          <p:nvPr/>
        </p:nvSpPr>
        <p:spPr>
          <a:xfrm>
            <a:off x="-71280" y="478080"/>
            <a:ext cx="6811200" cy="78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CustomShape 1"/>
          <p:cNvSpPr/>
          <p:nvPr/>
        </p:nvSpPr>
        <p:spPr>
          <a:xfrm>
            <a:off x="-71280" y="478080"/>
            <a:ext cx="6811200" cy="78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360" y="0"/>
            <a:ext cx="7190640" cy="6227280"/>
          </a:xfrm>
          <a:prstGeom prst="rect">
            <a:avLst/>
          </a:prstGeom>
          <a:ln w="0">
            <a:noFill/>
          </a:ln>
        </p:spPr>
      </p:pic>
      <p:sp>
        <p:nvSpPr>
          <p:cNvPr id="948" name="CustomShape 1"/>
          <p:cNvSpPr/>
          <p:nvPr/>
        </p:nvSpPr>
        <p:spPr>
          <a:xfrm>
            <a:off x="-66240" y="6228360"/>
            <a:ext cx="7198560" cy="3608280"/>
          </a:xfrm>
          <a:prstGeom prst="rect">
            <a:avLst/>
          </a:prstGeom>
          <a:solidFill>
            <a:srgbClr val="00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as donné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donnes ton corps et ton sang,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apprends-nous à donner.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Picture 2" descr=""/>
          <p:cNvPicPr/>
          <p:nvPr/>
        </p:nvPicPr>
        <p:blipFill>
          <a:blip r:embed="rId1"/>
          <a:stretch/>
        </p:blipFill>
        <p:spPr>
          <a:xfrm>
            <a:off x="330120" y="252000"/>
            <a:ext cx="6193440" cy="7487280"/>
          </a:xfrm>
          <a:prstGeom prst="rect">
            <a:avLst/>
          </a:prstGeom>
          <a:ln w="0">
            <a:noFill/>
          </a:ln>
        </p:spPr>
      </p:pic>
      <p:sp>
        <p:nvSpPr>
          <p:cNvPr id="950" name="CustomShape 1"/>
          <p:cNvSpPr/>
          <p:nvPr/>
        </p:nvSpPr>
        <p:spPr>
          <a:xfrm>
            <a:off x="0" y="7662960"/>
            <a:ext cx="68569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Souvent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le riche donne de son superflu,</a:t>
            </a:r>
            <a:br>
              <a:rPr sz="1800"/>
            </a:b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Souvent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le pauvre donne de son nécessaire,</a:t>
            </a:r>
            <a:br>
              <a:rPr sz="1800"/>
            </a:b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Toujours,</a:t>
            </a:r>
            <a:r>
              <a:rPr b="0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 Dieu donne tout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8" name="CustomShape 5"/>
          <p:cNvSpPr/>
          <p:nvPr/>
        </p:nvSpPr>
        <p:spPr>
          <a:xfrm>
            <a:off x="331920" y="1692360"/>
            <a:ext cx="6191640" cy="40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2"/>
          <p:cNvSpPr/>
          <p:nvPr/>
        </p:nvSpPr>
        <p:spPr>
          <a:xfrm>
            <a:off x="276120" y="2831760"/>
            <a:ext cx="458712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6" name="CustomShape 13"/>
          <p:cNvSpPr/>
          <p:nvPr/>
        </p:nvSpPr>
        <p:spPr>
          <a:xfrm>
            <a:off x="303480" y="3024360"/>
            <a:ext cx="4532400" cy="19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7" name="CustomShape 14"/>
          <p:cNvSpPr/>
          <p:nvPr/>
        </p:nvSpPr>
        <p:spPr>
          <a:xfrm>
            <a:off x="573840" y="2831760"/>
            <a:ext cx="3991680" cy="33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8" name="CustomShape 15"/>
          <p:cNvSpPr/>
          <p:nvPr/>
        </p:nvSpPr>
        <p:spPr>
          <a:xfrm>
            <a:off x="360" y="1295280"/>
            <a:ext cx="5126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9" name="CustomShape 16"/>
          <p:cNvSpPr/>
          <p:nvPr/>
        </p:nvSpPr>
        <p:spPr>
          <a:xfrm>
            <a:off x="0" y="216000"/>
            <a:ext cx="6802200" cy="88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présent, livré pour nous.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le tout-petit, le serviteur.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Le pain que nous mangeons,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vin que nous buvons,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ton corps et ton sang, 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livres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ouvres ton cœur,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0" name="CustomShape 17"/>
          <p:cNvSpPr/>
          <p:nvPr/>
        </p:nvSpPr>
        <p:spPr>
          <a:xfrm>
            <a:off x="5472000" y="2689560"/>
            <a:ext cx="1240200" cy="20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8"/>
          <p:cNvSpPr/>
          <p:nvPr/>
        </p:nvSpPr>
        <p:spPr>
          <a:xfrm>
            <a:off x="276120" y="2831760"/>
            <a:ext cx="458712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2" name="CustomShape 9"/>
          <p:cNvSpPr/>
          <p:nvPr/>
        </p:nvSpPr>
        <p:spPr>
          <a:xfrm>
            <a:off x="303480" y="3024360"/>
            <a:ext cx="4532400" cy="19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3" name="CustomShape 10"/>
          <p:cNvSpPr/>
          <p:nvPr/>
        </p:nvSpPr>
        <p:spPr>
          <a:xfrm>
            <a:off x="573840" y="2831760"/>
            <a:ext cx="3991680" cy="33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4" name="CustomShape 11"/>
          <p:cNvSpPr/>
          <p:nvPr/>
        </p:nvSpPr>
        <p:spPr>
          <a:xfrm>
            <a:off x="360" y="1295280"/>
            <a:ext cx="5126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5" name="CustomShape 18"/>
          <p:cNvSpPr/>
          <p:nvPr/>
        </p:nvSpPr>
        <p:spPr>
          <a:xfrm>
            <a:off x="10800" y="212400"/>
            <a:ext cx="7546320" cy="1091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présent, livré pour nous.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le tout-petit, le serviteur.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Par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désires aujourd’hui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Reposer en nos cœurs, 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Brûlé de charité,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assoiffé d’être aimé, 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6" name="CustomShape 19"/>
          <p:cNvSpPr/>
          <p:nvPr/>
        </p:nvSpPr>
        <p:spPr>
          <a:xfrm>
            <a:off x="5544000" y="1968840"/>
            <a:ext cx="1240200" cy="20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CustomShape 24"/>
          <p:cNvSpPr/>
          <p:nvPr/>
        </p:nvSpPr>
        <p:spPr>
          <a:xfrm>
            <a:off x="276120" y="2831760"/>
            <a:ext cx="458712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CustomShape 25"/>
          <p:cNvSpPr/>
          <p:nvPr/>
        </p:nvSpPr>
        <p:spPr>
          <a:xfrm>
            <a:off x="303480" y="3024360"/>
            <a:ext cx="4532400" cy="19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CustomShape 26"/>
          <p:cNvSpPr/>
          <p:nvPr/>
        </p:nvSpPr>
        <p:spPr>
          <a:xfrm>
            <a:off x="573840" y="2831760"/>
            <a:ext cx="3991680" cy="33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0" name="CustomShape 27"/>
          <p:cNvSpPr/>
          <p:nvPr/>
        </p:nvSpPr>
        <p:spPr>
          <a:xfrm>
            <a:off x="360" y="1295280"/>
            <a:ext cx="5126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CustomShape 28"/>
          <p:cNvSpPr/>
          <p:nvPr/>
        </p:nvSpPr>
        <p:spPr>
          <a:xfrm>
            <a:off x="10800" y="212400"/>
            <a:ext cx="7402320" cy="1091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présent, livré pour nous.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le tout-petit, le serviteur.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Unis à ton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veux pour toujours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Ostensoirs du Sauveur, 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notre humanité,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rejoins l’égaré,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CustomShape 29"/>
          <p:cNvSpPr/>
          <p:nvPr/>
        </p:nvSpPr>
        <p:spPr>
          <a:xfrm>
            <a:off x="5544000" y="2016000"/>
            <a:ext cx="1240200" cy="20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20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4" name="CustomShape 21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CustomShape 22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CustomShape 23"/>
          <p:cNvSpPr/>
          <p:nvPr/>
        </p:nvSpPr>
        <p:spPr>
          <a:xfrm>
            <a:off x="0" y="971640"/>
            <a:ext cx="6840000" cy="456840"/>
          </a:xfrm>
          <a:custGeom>
            <a:avLst/>
            <a:gdLst>
              <a:gd name="textAreaLeft" fmla="*/ 0 w 6840000"/>
              <a:gd name="textAreaRight" fmla="*/ 6840360 w 68400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7" name="CustomShape 30"/>
          <p:cNvSpPr/>
          <p:nvPr/>
        </p:nvSpPr>
        <p:spPr>
          <a:xfrm>
            <a:off x="0" y="644400"/>
            <a:ext cx="6857640" cy="813456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134560"/>
              <a:gd name="textAreaBottom" fmla="*/ 8134920 h 8134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Action de grâce : Dieu tout Puissant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tout puissant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Quand mon cœur considère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l'univers créer par ton pouvoir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ciel d'azur, les éclairs, le tonnerre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clair matin ou les ombres du soir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tout mon être alors s'élève un chant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tout puissant que tu es grand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tout mon être alors s'élève un chant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tout puissant que tu es grand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CustomShape 3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CustomShape 3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CustomShape 3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CustomShape 34"/>
          <p:cNvSpPr/>
          <p:nvPr/>
        </p:nvSpPr>
        <p:spPr>
          <a:xfrm>
            <a:off x="0" y="971640"/>
            <a:ext cx="6840000" cy="456840"/>
          </a:xfrm>
          <a:custGeom>
            <a:avLst/>
            <a:gdLst>
              <a:gd name="textAreaLeft" fmla="*/ 0 w 6840000"/>
              <a:gd name="textAreaRight" fmla="*/ 6840360 w 68400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CustomShape 35"/>
          <p:cNvSpPr/>
          <p:nvPr/>
        </p:nvSpPr>
        <p:spPr>
          <a:xfrm>
            <a:off x="0" y="644400"/>
            <a:ext cx="6857640" cy="62884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6288480"/>
              <a:gd name="textAreaBottom" fmla="*/ 6288840 h 6288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Mais quand je songe au sublime mystère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Qu'un Dieu si grand a pu penser à moi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son cher fils est devenu mon frère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que je suis l'héritier du grand roi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cœur veut dire à lui le jour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tu es bon, oh Dieu d'amour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cœur redit la nuit, le jour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tu es bon, oh Dieu d'amour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CustomShape 36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4" name="CustomShape 37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CustomShape 38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" name="CustomShape 39"/>
          <p:cNvSpPr/>
          <p:nvPr/>
        </p:nvSpPr>
        <p:spPr>
          <a:xfrm>
            <a:off x="0" y="971640"/>
            <a:ext cx="6840000" cy="456840"/>
          </a:xfrm>
          <a:custGeom>
            <a:avLst/>
            <a:gdLst>
              <a:gd name="textAreaLeft" fmla="*/ 0 w 6840000"/>
              <a:gd name="textAreaRight" fmla="*/ 6840360 w 68400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CustomShape 40"/>
          <p:cNvSpPr/>
          <p:nvPr/>
        </p:nvSpPr>
        <p:spPr>
          <a:xfrm>
            <a:off x="0" y="644400"/>
            <a:ext cx="6857640" cy="7398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398000"/>
              <a:gd name="textAreaBottom" fmla="*/ 7398360 h 7398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Quand mon sauveur éclatant de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 lèvera de son trône éternel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que laissant les douleurs de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pourrai voir les splendeurs de son ciel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redirai à son divin séjour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grand que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redirai dans son divin séjour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grand que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que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9" name="" descr=""/>
          <p:cNvPicPr/>
          <p:nvPr/>
        </p:nvPicPr>
        <p:blipFill>
          <a:blip r:embed="rId1"/>
          <a:stretch/>
        </p:blipFill>
        <p:spPr>
          <a:xfrm>
            <a:off x="342720" y="2139480"/>
            <a:ext cx="6171480" cy="530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CustomShape 1"/>
          <p:cNvSpPr/>
          <p:nvPr/>
        </p:nvSpPr>
        <p:spPr>
          <a:xfrm>
            <a:off x="144000" y="288000"/>
            <a:ext cx="68569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Prière commune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Par cette Eucharistie, Père très bon,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as resserrés nos liens.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venus,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pèlerins qui tendent la main,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mendiants qui cherchent la vie,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guetteurs en quête de bonheur.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et ton Pain de vie sont en nous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semences de vie éternelle.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de repartir Joyeux et confiants.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Que l’Évangile de ton Fils, Jésus,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ne cesse de travailler nos cœurs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qu’au milieu des occupations de ce monde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nous soyons animés par des sentiments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bienveillance et de paix.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Bénis sois-tu 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AMEN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"/>
          <p:cNvSpPr/>
          <p:nvPr/>
        </p:nvSpPr>
        <p:spPr>
          <a:xfrm>
            <a:off x="216000" y="144360"/>
            <a:ext cx="6958080" cy="80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DIEU NOUS ACCUEILLE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(A 174)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1. O quelle joie quand on m’a dit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Approchons-nous de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la cité du Dieu vivant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2. Criez de joie pour notre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Chantez pour lui, car 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Car éternel est son amour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Image 1" descr=""/>
          <p:cNvPicPr/>
          <p:nvPr/>
        </p:nvPicPr>
        <p:blipFill>
          <a:blip r:embed="rId1"/>
          <a:srcRect l="7681" t="20989" r="61615" b="12726"/>
          <a:stretch/>
        </p:blipFill>
        <p:spPr>
          <a:xfrm>
            <a:off x="274320" y="1540440"/>
            <a:ext cx="6308280" cy="6767640"/>
          </a:xfrm>
          <a:prstGeom prst="rect">
            <a:avLst/>
          </a:prstGeom>
          <a:ln w="0">
            <a:noFill/>
          </a:ln>
        </p:spPr>
      </p:pic>
      <p:pic>
        <p:nvPicPr>
          <p:cNvPr id="992" name="Image 3" descr=""/>
          <p:cNvPicPr/>
          <p:nvPr/>
        </p:nvPicPr>
        <p:blipFill>
          <a:blip r:embed="rId2"/>
          <a:srcRect l="68002" t="16475" r="2489" b="70349"/>
          <a:stretch/>
        </p:blipFill>
        <p:spPr>
          <a:xfrm>
            <a:off x="1700640" y="1331640"/>
            <a:ext cx="3414240" cy="1582920"/>
          </a:xfrm>
          <a:prstGeom prst="rect">
            <a:avLst/>
          </a:prstGeom>
          <a:ln w="0">
            <a:noFill/>
          </a:ln>
        </p:spPr>
      </p:pic>
      <p:pic>
        <p:nvPicPr>
          <p:cNvPr id="993" name="Image 4" descr=""/>
          <p:cNvPicPr/>
          <p:nvPr/>
        </p:nvPicPr>
        <p:blipFill>
          <a:blip r:embed="rId3"/>
          <a:srcRect l="68002" t="88915" r="2489" b="2700"/>
          <a:stretch/>
        </p:blipFill>
        <p:spPr>
          <a:xfrm>
            <a:off x="1412640" y="7380360"/>
            <a:ext cx="3748320" cy="99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CustomShape 4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CustomShape 4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 louons le Seigneur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(il est vivant, ensemble)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(il est bien vivant)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(louons-le, il est vivant)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(eh yah yeh, yah yeh, ah)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309240" y="1008000"/>
            <a:ext cx="6170760" cy="526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Eh yah eh, ah ah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(louons le Seigneur)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Louons le Seigneur,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il est vivant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(eh yah yeh, yah yeh, ah)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Eh yah eh, ah ah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(louons le Seigneur)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Louons le Seigneur,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il est vivant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(eh yah yeh, yah yeh, ah)</a:t>
            </a:r>
            <a:br>
              <a:rPr sz="10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43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8" name="Picture 3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"/>
          <p:cNvSpPr/>
          <p:nvPr/>
        </p:nvSpPr>
        <p:spPr>
          <a:xfrm>
            <a:off x="144360" y="503280"/>
            <a:ext cx="671364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3. Approchons-nous de ce repas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Où Dieu convie tous ses enfants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Mangeons le pain qui donne vie 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4. Que Jésus-Christ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garde tous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l’unité d’un même corps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qui mangeons le même pain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"/>
          <p:cNvSpPr/>
          <p:nvPr/>
        </p:nvSpPr>
        <p:spPr>
          <a:xfrm>
            <a:off x="216000" y="792000"/>
            <a:ext cx="6742080" cy="49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5. Soyons témoins de son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Que disparaisse toute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Montrons au monde notre foi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"/>
          <p:cNvSpPr/>
          <p:nvPr/>
        </p:nvSpPr>
        <p:spPr>
          <a:xfrm>
            <a:off x="503280" y="792000"/>
            <a:ext cx="5832360" cy="63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en sa maison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Application>LibreOffice/24.2.0.3$Windows_X86_64 LibreOffice_project/da48488a73ddd66ea24cf16bbc4f7b9c08e9bea1</Application>
  <AppVersion>15.0000</AppVersion>
  <Words>1055</Words>
  <Paragraphs>680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2024-11-03T16:13:24Z</dcterms:modified>
  <cp:revision>117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35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69</vt:i4>
  </property>
</Properties>
</file>