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90.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91.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92.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90.xml.rels" ContentType="application/vnd.openxmlformats-package.relationships+xml"/>
  <Override PartName="/ppt/slideMasters/_rels/slideMaster6.xml.rels" ContentType="application/vnd.openxmlformats-package.relationships+xml"/>
  <Override PartName="/ppt/slideMasters/_rels/slideMaster45.xml.rels" ContentType="application/vnd.openxmlformats-package.relationships+xml"/>
  <Override PartName="/ppt/slideMasters/_rels/slideMaster24.xml.rels" ContentType="application/vnd.openxmlformats-package.relationships+xml"/>
  <Override PartName="/ppt/slideMasters/_rels/slideMaster91.xml.rels" ContentType="application/vnd.openxmlformats-package.relationships+xml"/>
  <Override PartName="/ppt/slideMasters/_rels/slideMaster7.xml.rels" ContentType="application/vnd.openxmlformats-package.relationships+xml"/>
  <Override PartName="/ppt/slideMasters/_rels/slideMaster46.xml.rels" ContentType="application/vnd.openxmlformats-package.relationships+xml"/>
  <Override PartName="/ppt/slideMasters/_rels/slideMaster25.xml.rels" ContentType="application/vnd.openxmlformats-package.relationships+xml"/>
  <Override PartName="/ppt/slideMasters/_rels/slideMaster92.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26.xml.rels" ContentType="application/vnd.openxmlformats-package.relationships+xml"/>
  <Override PartName="/ppt/slideMasters/_rels/slideMaster93.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60.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70.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77.xml.rels" ContentType="application/vnd.openxmlformats-package.relationships+xml"/>
  <Override PartName="/ppt/slideMasters/_rels/slideMaster78.xml.rels" ContentType="application/vnd.openxmlformats-package.relationships+xml"/>
  <Override PartName="/ppt/slideMasters/_rels/slideMaster79.xml.rels" ContentType="application/vnd.openxmlformats-package.relationships+xml"/>
  <Override PartName="/ppt/slideMasters/_rels/slideMaster80.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4.xml.rels" ContentType="application/vnd.openxmlformats-package.relationships+xml"/>
  <Override PartName="/ppt/slideMasters/_rels/slideMaster85.xml.rels" ContentType="application/vnd.openxmlformats-package.relationships+xml"/>
  <Override PartName="/ppt/slideMasters/_rels/slideMaster86.xml.rels" ContentType="application/vnd.openxmlformats-package.relationships+xml"/>
  <Override PartName="/ppt/slideMasters/_rels/slideMaster87.xml.rels" ContentType="application/vnd.openxmlformats-package.relationships+xml"/>
  <Override PartName="/ppt/slideMasters/_rels/slideMaster88.xml.rels" ContentType="application/vnd.openxmlformats-package.relationships+xml"/>
  <Override PartName="/ppt/slideMasters/_rels/slideMaster89.xml.rels" ContentType="application/vnd.openxmlformats-package.relationships+xml"/>
  <Override PartName="/ppt/slideMasters/_rels/slideMaster94.xml.rels" ContentType="application/vnd.openxmlformats-package.relationships+xml"/>
  <Override PartName="/ppt/slideMasters/_rels/slideMaster95.xml.rels" ContentType="application/vnd.openxmlformats-package.relationships+xml"/>
  <Override PartName="/ppt/slideMasters/_rels/slideMaster96.xml.rels" ContentType="application/vnd.openxmlformats-package.relationships+xml"/>
  <Override PartName="/ppt/slideMasters/_rels/slideMaster97.xml.rels" ContentType="application/vnd.openxmlformats-package.relationships+xml"/>
  <Override PartName="/ppt/slideMasters/_rels/slideMaster98.xml.rels" ContentType="application/vnd.openxmlformats-package.relationships+xml"/>
  <Override PartName="/ppt/slideMasters/_rels/slideMaster99.xml.rels" ContentType="application/vnd.openxmlformats-package.relationships+xml"/>
  <Override PartName="/ppt/slideMasters/_rels/slideMaster100.xml.rels" ContentType="application/vnd.openxmlformats-package.relationships+xml"/>
  <Override PartName="/ppt/slideMasters/_rels/slideMaster101.xml.rels" ContentType="application/vnd.openxmlformats-package.relationships+xml"/>
  <Override PartName="/ppt/slideMasters/_rels/slideMaster102.xml.rels" ContentType="application/vnd.openxmlformats-package.relationships+xml"/>
  <Override PartName="/ppt/slideMasters/_rels/slideMaster103.xml.rels" ContentType="application/vnd.openxmlformats-package.relationships+xml"/>
  <Override PartName="/ppt/slideMasters/_rels/slideMaster104.xml.rels" ContentType="application/vnd.openxmlformats-package.relationships+xml"/>
  <Override PartName="/ppt/slideMasters/_rels/slideMaster105.xml.rels" ContentType="application/vnd.openxmlformats-package.relationships+xml"/>
  <Override PartName="/ppt/slideMasters/_rels/slideMaster106.xml.rels" ContentType="application/vnd.openxmlformats-package.relationships+xml"/>
  <Override PartName="/ppt/slideMasters/_rels/slideMaster107.xml.rels" ContentType="application/vnd.openxmlformats-package.relationships+xml"/>
  <Override PartName="/ppt/slideMasters/_rels/slideMaster108.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notesSlides/notesSlide14.xml" ContentType="application/vnd.openxmlformats-officedocument.presentationml.notesSlide+xml"/>
  <Override PartName="/ppt/notesSlides/notesSlide63.xml" ContentType="application/vnd.openxmlformats-officedocument.presentationml.notesSlide+xml"/>
  <Override PartName="/ppt/notesSlides/notesSlide82.xml" ContentType="application/vnd.openxmlformats-officedocument.presentationml.notesSlide+xml"/>
  <Override PartName="/ppt/notesSlides/notesSlide15.xml" ContentType="application/vnd.openxmlformats-officedocument.presentationml.notesSlide+xml"/>
  <Override PartName="/ppt/notesSlides/notesSlide64.xml" ContentType="application/vnd.openxmlformats-officedocument.presentationml.notesSlide+xml"/>
  <Override PartName="/ppt/notesSlides/notesSlide16.xml" ContentType="application/vnd.openxmlformats-officedocument.presentationml.notesSlide+xml"/>
  <Override PartName="/ppt/notesSlides/notesSlide52.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_rels/notesSlide63.xml.rels" ContentType="application/vnd.openxmlformats-package.relationships+xml"/>
  <Override PartName="/ppt/notesSlides/_rels/notesSlide14.xml.rels" ContentType="application/vnd.openxmlformats-package.relationships+xml"/>
  <Override PartName="/ppt/notesSlides/_rels/notesSlide64.xml.rels" ContentType="application/vnd.openxmlformats-package.relationships+xml"/>
  <Override PartName="/ppt/notesSlides/_rels/notesSlide82.xml.rels" ContentType="application/vnd.openxmlformats-package.relationships+xml"/>
  <Override PartName="/ppt/notesSlides/_rels/notesSlide15.xml.rels" ContentType="application/vnd.openxmlformats-package.relationships+xml"/>
  <Override PartName="/ppt/notesSlides/_rels/notesSlide65.xml.rels" ContentType="application/vnd.openxmlformats-package.relationships+xml"/>
  <Override PartName="/ppt/notesSlides/_rels/notesSlide52.xml.rels" ContentType="application/vnd.openxmlformats-package.relationships+xml"/>
  <Override PartName="/ppt/notesSlides/_rels/notesSlide16.xml.rels" ContentType="application/vnd.openxmlformats-package.relationships+xml"/>
  <Override PartName="/ppt/notesSlides/_rels/notesSlide66.xml.rels" ContentType="application/vnd.openxmlformats-package.relationships+xml"/>
  <Override PartName="/ppt/notesSlides/_rels/notesSlide67.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0.xml.rels" ContentType="application/vnd.openxmlformats-package.relationships+xml"/>
  <Override PartName="/ppt/notesSlides/_rels/notesSlide71.xml.rels" ContentType="application/vnd.openxmlformats-package.relationships+xml"/>
  <Override PartName="/ppt/notesSlides/_rels/notesSlide73.xml.rels" ContentType="application/vnd.openxmlformats-package.relationships+xml"/>
  <Override PartName="/ppt/notesSlides/_rels/notesSlide84.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_rels/notesSlide89.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media/image1.png" ContentType="image/png"/>
  <Override PartName="/ppt/media/image2.png" ContentType="image/png"/>
  <Override PartName="/ppt/media/image4.jpeg" ContentType="image/jpeg"/>
  <Override PartName="/ppt/media/image3.png" ContentType="image/png"/>
  <Override PartName="/ppt/media/image11.png" ContentType="image/png"/>
  <Override PartName="/ppt/media/image5.jpeg" ContentType="image/jpeg"/>
  <Override PartName="/ppt/media/image7.png" ContentType="image/png"/>
  <Override PartName="/ppt/media/image6.jpeg" ContentType="image/jpeg"/>
  <Override PartName="/ppt/media/image8.png" ContentType="image/png"/>
  <Override PartName="/ppt/media/image9.jpeg" ContentType="image/jpeg"/>
  <Override PartName="/ppt/media/image10.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 id="2147483846" r:id="rId101"/>
    <p:sldMasterId id="2147483848" r:id="rId102"/>
    <p:sldMasterId id="2147483850" r:id="rId103"/>
    <p:sldMasterId id="2147483852" r:id="rId104"/>
    <p:sldMasterId id="2147483854" r:id="rId105"/>
    <p:sldMasterId id="2147483856" r:id="rId106"/>
    <p:sldMasterId id="2147483858" r:id="rId107"/>
    <p:sldMasterId id="2147483860" r:id="rId108"/>
    <p:sldMasterId id="2147483862" r:id="rId109"/>
  </p:sldMasterIdLst>
  <p:notesMasterIdLst>
    <p:notesMasterId r:id="rId110"/>
  </p:notesMasterIdLst>
  <p:sldIdLst>
    <p:sldId id="256" r:id="rId111"/>
    <p:sldId id="257" r:id="rId112"/>
    <p:sldId id="258" r:id="rId113"/>
    <p:sldId id="259" r:id="rId114"/>
    <p:sldId id="260" r:id="rId115"/>
    <p:sldId id="261" r:id="rId116"/>
    <p:sldId id="262" r:id="rId117"/>
    <p:sldId id="263" r:id="rId118"/>
    <p:sldId id="264" r:id="rId119"/>
    <p:sldId id="265" r:id="rId120"/>
    <p:sldId id="266" r:id="rId121"/>
    <p:sldId id="267" r:id="rId122"/>
    <p:sldId id="268" r:id="rId123"/>
    <p:sldId id="269" r:id="rId124"/>
    <p:sldId id="270" r:id="rId125"/>
    <p:sldId id="271" r:id="rId126"/>
    <p:sldId id="272" r:id="rId127"/>
    <p:sldId id="273" r:id="rId128"/>
    <p:sldId id="274" r:id="rId129"/>
    <p:sldId id="275" r:id="rId130"/>
    <p:sldId id="276" r:id="rId131"/>
    <p:sldId id="277" r:id="rId132"/>
    <p:sldId id="278" r:id="rId133"/>
    <p:sldId id="279" r:id="rId134"/>
    <p:sldId id="280" r:id="rId135"/>
    <p:sldId id="281" r:id="rId136"/>
    <p:sldId id="282" r:id="rId137"/>
    <p:sldId id="283" r:id="rId138"/>
    <p:sldId id="284" r:id="rId139"/>
    <p:sldId id="285" r:id="rId140"/>
    <p:sldId id="286" r:id="rId141"/>
    <p:sldId id="287" r:id="rId142"/>
    <p:sldId id="288" r:id="rId143"/>
    <p:sldId id="289" r:id="rId144"/>
    <p:sldId id="290" r:id="rId145"/>
    <p:sldId id="291" r:id="rId146"/>
    <p:sldId id="292" r:id="rId147"/>
    <p:sldId id="293" r:id="rId148"/>
    <p:sldId id="294" r:id="rId149"/>
    <p:sldId id="295" r:id="rId150"/>
    <p:sldId id="296" r:id="rId151"/>
    <p:sldId id="297" r:id="rId152"/>
    <p:sldId id="298" r:id="rId153"/>
    <p:sldId id="299" r:id="rId154"/>
    <p:sldId id="300" r:id="rId155"/>
    <p:sldId id="301" r:id="rId156"/>
    <p:sldId id="302" r:id="rId157"/>
    <p:sldId id="303" r:id="rId158"/>
    <p:sldId id="304" r:id="rId159"/>
    <p:sldId id="305" r:id="rId160"/>
    <p:sldId id="306" r:id="rId161"/>
    <p:sldId id="307" r:id="rId162"/>
    <p:sldId id="308" r:id="rId163"/>
    <p:sldId id="309" r:id="rId164"/>
    <p:sldId id="310" r:id="rId165"/>
    <p:sldId id="311" r:id="rId166"/>
    <p:sldId id="312" r:id="rId167"/>
    <p:sldId id="313" r:id="rId168"/>
    <p:sldId id="314" r:id="rId169"/>
    <p:sldId id="315" r:id="rId170"/>
    <p:sldId id="316" r:id="rId171"/>
    <p:sldId id="317" r:id="rId172"/>
    <p:sldId id="318" r:id="rId173"/>
    <p:sldId id="319" r:id="rId174"/>
    <p:sldId id="320" r:id="rId175"/>
    <p:sldId id="321" r:id="rId176"/>
    <p:sldId id="322" r:id="rId177"/>
    <p:sldId id="323" r:id="rId178"/>
    <p:sldId id="324" r:id="rId179"/>
    <p:sldId id="325" r:id="rId180"/>
    <p:sldId id="326" r:id="rId181"/>
    <p:sldId id="327" r:id="rId182"/>
    <p:sldId id="328" r:id="rId183"/>
    <p:sldId id="329" r:id="rId184"/>
    <p:sldId id="330" r:id="rId185"/>
    <p:sldId id="331" r:id="rId186"/>
    <p:sldId id="332" r:id="rId187"/>
    <p:sldId id="333" r:id="rId188"/>
    <p:sldId id="334" r:id="rId189"/>
    <p:sldId id="335" r:id="rId190"/>
    <p:sldId id="336" r:id="rId191"/>
    <p:sldId id="337" r:id="rId192"/>
    <p:sldId id="338" r:id="rId193"/>
    <p:sldId id="339" r:id="rId194"/>
    <p:sldId id="340" r:id="rId195"/>
    <p:sldId id="341" r:id="rId196"/>
    <p:sldId id="342" r:id="rId197"/>
    <p:sldId id="343" r:id="rId198"/>
    <p:sldId id="344" r:id="rId199"/>
    <p:sldId id="345" r:id="rId200"/>
  </p:sldIdLst>
  <p:sldSz cx="6858000" cy="9144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notesMaster" Target="notesMasters/notesMaster1.xml"/><Relationship Id="rId111" Type="http://schemas.openxmlformats.org/officeDocument/2006/relationships/slide" Target="slides/slide1.xml"/><Relationship Id="rId112" Type="http://schemas.openxmlformats.org/officeDocument/2006/relationships/slide" Target="slides/slide2.xml"/><Relationship Id="rId113" Type="http://schemas.openxmlformats.org/officeDocument/2006/relationships/slide" Target="slides/slide3.xml"/><Relationship Id="rId114" Type="http://schemas.openxmlformats.org/officeDocument/2006/relationships/slide" Target="slides/slide4.xml"/><Relationship Id="rId115" Type="http://schemas.openxmlformats.org/officeDocument/2006/relationships/slide" Target="slides/slide5.xml"/><Relationship Id="rId116" Type="http://schemas.openxmlformats.org/officeDocument/2006/relationships/slide" Target="slides/slide6.xml"/><Relationship Id="rId117" Type="http://schemas.openxmlformats.org/officeDocument/2006/relationships/slide" Target="slides/slide7.xml"/><Relationship Id="rId118" Type="http://schemas.openxmlformats.org/officeDocument/2006/relationships/slide" Target="slides/slide8.xml"/><Relationship Id="rId119" Type="http://schemas.openxmlformats.org/officeDocument/2006/relationships/slide" Target="slides/slide9.xml"/><Relationship Id="rId120" Type="http://schemas.openxmlformats.org/officeDocument/2006/relationships/slide" Target="slides/slide10.xml"/><Relationship Id="rId121" Type="http://schemas.openxmlformats.org/officeDocument/2006/relationships/slide" Target="slides/slide11.xml"/><Relationship Id="rId122" Type="http://schemas.openxmlformats.org/officeDocument/2006/relationships/slide" Target="slides/slide12.xml"/><Relationship Id="rId123" Type="http://schemas.openxmlformats.org/officeDocument/2006/relationships/slide" Target="slides/slide13.xml"/><Relationship Id="rId124" Type="http://schemas.openxmlformats.org/officeDocument/2006/relationships/slide" Target="slides/slide14.xml"/><Relationship Id="rId125" Type="http://schemas.openxmlformats.org/officeDocument/2006/relationships/slide" Target="slides/slide15.xml"/><Relationship Id="rId126" Type="http://schemas.openxmlformats.org/officeDocument/2006/relationships/slide" Target="slides/slide16.xml"/><Relationship Id="rId127" Type="http://schemas.openxmlformats.org/officeDocument/2006/relationships/slide" Target="slides/slide17.xml"/><Relationship Id="rId128" Type="http://schemas.openxmlformats.org/officeDocument/2006/relationships/slide" Target="slides/slide18.xml"/><Relationship Id="rId129" Type="http://schemas.openxmlformats.org/officeDocument/2006/relationships/slide" Target="slides/slide19.xml"/><Relationship Id="rId130" Type="http://schemas.openxmlformats.org/officeDocument/2006/relationships/slide" Target="slides/slide20.xml"/><Relationship Id="rId131" Type="http://schemas.openxmlformats.org/officeDocument/2006/relationships/slide" Target="slides/slide21.xml"/><Relationship Id="rId132" Type="http://schemas.openxmlformats.org/officeDocument/2006/relationships/slide" Target="slides/slide22.xml"/><Relationship Id="rId133" Type="http://schemas.openxmlformats.org/officeDocument/2006/relationships/slide" Target="slides/slide23.xml"/><Relationship Id="rId134" Type="http://schemas.openxmlformats.org/officeDocument/2006/relationships/slide" Target="slides/slide24.xml"/><Relationship Id="rId135" Type="http://schemas.openxmlformats.org/officeDocument/2006/relationships/slide" Target="slides/slide25.xml"/><Relationship Id="rId136" Type="http://schemas.openxmlformats.org/officeDocument/2006/relationships/slide" Target="slides/slide26.xml"/><Relationship Id="rId137" Type="http://schemas.openxmlformats.org/officeDocument/2006/relationships/slide" Target="slides/slide27.xml"/><Relationship Id="rId138" Type="http://schemas.openxmlformats.org/officeDocument/2006/relationships/slide" Target="slides/slide28.xml"/><Relationship Id="rId139" Type="http://schemas.openxmlformats.org/officeDocument/2006/relationships/slide" Target="slides/slide29.xml"/><Relationship Id="rId140" Type="http://schemas.openxmlformats.org/officeDocument/2006/relationships/slide" Target="slides/slide30.xml"/><Relationship Id="rId141" Type="http://schemas.openxmlformats.org/officeDocument/2006/relationships/slide" Target="slides/slide31.xml"/><Relationship Id="rId142" Type="http://schemas.openxmlformats.org/officeDocument/2006/relationships/slide" Target="slides/slide32.xml"/><Relationship Id="rId143" Type="http://schemas.openxmlformats.org/officeDocument/2006/relationships/slide" Target="slides/slide33.xml"/><Relationship Id="rId144" Type="http://schemas.openxmlformats.org/officeDocument/2006/relationships/slide" Target="slides/slide34.xml"/><Relationship Id="rId145" Type="http://schemas.openxmlformats.org/officeDocument/2006/relationships/slide" Target="slides/slide35.xml"/><Relationship Id="rId146" Type="http://schemas.openxmlformats.org/officeDocument/2006/relationships/slide" Target="slides/slide36.xml"/><Relationship Id="rId147" Type="http://schemas.openxmlformats.org/officeDocument/2006/relationships/slide" Target="slides/slide37.xml"/><Relationship Id="rId148" Type="http://schemas.openxmlformats.org/officeDocument/2006/relationships/slide" Target="slides/slide38.xml"/><Relationship Id="rId149" Type="http://schemas.openxmlformats.org/officeDocument/2006/relationships/slide" Target="slides/slide39.xml"/><Relationship Id="rId150" Type="http://schemas.openxmlformats.org/officeDocument/2006/relationships/slide" Target="slides/slide40.xml"/><Relationship Id="rId151" Type="http://schemas.openxmlformats.org/officeDocument/2006/relationships/slide" Target="slides/slide41.xml"/><Relationship Id="rId152" Type="http://schemas.openxmlformats.org/officeDocument/2006/relationships/slide" Target="slides/slide42.xml"/><Relationship Id="rId153" Type="http://schemas.openxmlformats.org/officeDocument/2006/relationships/slide" Target="slides/slide43.xml"/><Relationship Id="rId154" Type="http://schemas.openxmlformats.org/officeDocument/2006/relationships/slide" Target="slides/slide44.xml"/><Relationship Id="rId155" Type="http://schemas.openxmlformats.org/officeDocument/2006/relationships/slide" Target="slides/slide45.xml"/><Relationship Id="rId156" Type="http://schemas.openxmlformats.org/officeDocument/2006/relationships/slide" Target="slides/slide46.xml"/><Relationship Id="rId157" Type="http://schemas.openxmlformats.org/officeDocument/2006/relationships/slide" Target="slides/slide47.xml"/><Relationship Id="rId158" Type="http://schemas.openxmlformats.org/officeDocument/2006/relationships/slide" Target="slides/slide48.xml"/><Relationship Id="rId159" Type="http://schemas.openxmlformats.org/officeDocument/2006/relationships/slide" Target="slides/slide49.xml"/><Relationship Id="rId160" Type="http://schemas.openxmlformats.org/officeDocument/2006/relationships/slide" Target="slides/slide50.xml"/><Relationship Id="rId161" Type="http://schemas.openxmlformats.org/officeDocument/2006/relationships/slide" Target="slides/slide51.xml"/><Relationship Id="rId162" Type="http://schemas.openxmlformats.org/officeDocument/2006/relationships/slide" Target="slides/slide52.xml"/><Relationship Id="rId163" Type="http://schemas.openxmlformats.org/officeDocument/2006/relationships/slide" Target="slides/slide53.xml"/><Relationship Id="rId164" Type="http://schemas.openxmlformats.org/officeDocument/2006/relationships/slide" Target="slides/slide54.xml"/><Relationship Id="rId165" Type="http://schemas.openxmlformats.org/officeDocument/2006/relationships/slide" Target="slides/slide55.xml"/><Relationship Id="rId166" Type="http://schemas.openxmlformats.org/officeDocument/2006/relationships/slide" Target="slides/slide56.xml"/><Relationship Id="rId167" Type="http://schemas.openxmlformats.org/officeDocument/2006/relationships/slide" Target="slides/slide57.xml"/><Relationship Id="rId168" Type="http://schemas.openxmlformats.org/officeDocument/2006/relationships/slide" Target="slides/slide58.xml"/><Relationship Id="rId169" Type="http://schemas.openxmlformats.org/officeDocument/2006/relationships/slide" Target="slides/slide59.xml"/><Relationship Id="rId170" Type="http://schemas.openxmlformats.org/officeDocument/2006/relationships/slide" Target="slides/slide60.xml"/><Relationship Id="rId171" Type="http://schemas.openxmlformats.org/officeDocument/2006/relationships/slide" Target="slides/slide61.xml"/><Relationship Id="rId172" Type="http://schemas.openxmlformats.org/officeDocument/2006/relationships/slide" Target="slides/slide62.xml"/><Relationship Id="rId173" Type="http://schemas.openxmlformats.org/officeDocument/2006/relationships/slide" Target="slides/slide63.xml"/><Relationship Id="rId174" Type="http://schemas.openxmlformats.org/officeDocument/2006/relationships/slide" Target="slides/slide64.xml"/><Relationship Id="rId175" Type="http://schemas.openxmlformats.org/officeDocument/2006/relationships/slide" Target="slides/slide65.xml"/><Relationship Id="rId176" Type="http://schemas.openxmlformats.org/officeDocument/2006/relationships/slide" Target="slides/slide66.xml"/><Relationship Id="rId177" Type="http://schemas.openxmlformats.org/officeDocument/2006/relationships/slide" Target="slides/slide67.xml"/><Relationship Id="rId178" Type="http://schemas.openxmlformats.org/officeDocument/2006/relationships/slide" Target="slides/slide68.xml"/><Relationship Id="rId179" Type="http://schemas.openxmlformats.org/officeDocument/2006/relationships/slide" Target="slides/slide69.xml"/><Relationship Id="rId180" Type="http://schemas.openxmlformats.org/officeDocument/2006/relationships/slide" Target="slides/slide70.xml"/><Relationship Id="rId181" Type="http://schemas.openxmlformats.org/officeDocument/2006/relationships/slide" Target="slides/slide71.xml"/><Relationship Id="rId182" Type="http://schemas.openxmlformats.org/officeDocument/2006/relationships/slide" Target="slides/slide72.xml"/><Relationship Id="rId183" Type="http://schemas.openxmlformats.org/officeDocument/2006/relationships/slide" Target="slides/slide73.xml"/><Relationship Id="rId184" Type="http://schemas.openxmlformats.org/officeDocument/2006/relationships/slide" Target="slides/slide74.xml"/><Relationship Id="rId185" Type="http://schemas.openxmlformats.org/officeDocument/2006/relationships/slide" Target="slides/slide75.xml"/><Relationship Id="rId186" Type="http://schemas.openxmlformats.org/officeDocument/2006/relationships/slide" Target="slides/slide76.xml"/><Relationship Id="rId187" Type="http://schemas.openxmlformats.org/officeDocument/2006/relationships/slide" Target="slides/slide77.xml"/><Relationship Id="rId188" Type="http://schemas.openxmlformats.org/officeDocument/2006/relationships/slide" Target="slides/slide78.xml"/><Relationship Id="rId189" Type="http://schemas.openxmlformats.org/officeDocument/2006/relationships/slide" Target="slides/slide79.xml"/><Relationship Id="rId190" Type="http://schemas.openxmlformats.org/officeDocument/2006/relationships/slide" Target="slides/slide80.xml"/><Relationship Id="rId191" Type="http://schemas.openxmlformats.org/officeDocument/2006/relationships/slide" Target="slides/slide81.xml"/><Relationship Id="rId192" Type="http://schemas.openxmlformats.org/officeDocument/2006/relationships/slide" Target="slides/slide82.xml"/><Relationship Id="rId193" Type="http://schemas.openxmlformats.org/officeDocument/2006/relationships/slide" Target="slides/slide83.xml"/><Relationship Id="rId194" Type="http://schemas.openxmlformats.org/officeDocument/2006/relationships/slide" Target="slides/slide84.xml"/><Relationship Id="rId195" Type="http://schemas.openxmlformats.org/officeDocument/2006/relationships/slide" Target="slides/slide85.xml"/><Relationship Id="rId196" Type="http://schemas.openxmlformats.org/officeDocument/2006/relationships/slide" Target="slides/slide86.xml"/><Relationship Id="rId197" Type="http://schemas.openxmlformats.org/officeDocument/2006/relationships/slide" Target="slides/slide87.xml"/><Relationship Id="rId198" Type="http://schemas.openxmlformats.org/officeDocument/2006/relationships/slide" Target="slides/slide88.xml"/><Relationship Id="rId199" Type="http://schemas.openxmlformats.org/officeDocument/2006/relationships/slide" Target="slides/slide89.xml"/><Relationship Id="rId200" Type="http://schemas.openxmlformats.org/officeDocument/2006/relationships/slide" Target="slides/slide90.xml"/><Relationship Id="rId20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fr-BE" sz="4400" spc="-1" strike="noStrike">
                <a:solidFill>
                  <a:srgbClr val="000000"/>
                </a:solidFill>
                <a:latin typeface="Arial"/>
              </a:rPr>
              <a:t>Cliquez pour déplacer la diapo</a:t>
            </a:r>
            <a:endParaRPr b="0" lang="fr-BE" sz="4400" spc="-1" strike="noStrike">
              <a:solidFill>
                <a:srgbClr val="000000"/>
              </a:solidFill>
              <a:latin typeface="Arial"/>
            </a:endParaRPr>
          </a:p>
        </p:txBody>
      </p:sp>
      <p:sp>
        <p:nvSpPr>
          <p:cNvPr id="51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BE" sz="2000" spc="-1" strike="noStrike">
                <a:solidFill>
                  <a:srgbClr val="000000"/>
                </a:solidFill>
                <a:latin typeface="Arial"/>
              </a:rPr>
              <a:t>Cliquez pour modifier le format des notes</a:t>
            </a:r>
            <a:endParaRPr b="0" lang="fr-BE" sz="2000" spc="-1" strike="noStrike">
              <a:solidFill>
                <a:srgbClr val="000000"/>
              </a:solidFill>
              <a:latin typeface="Arial"/>
            </a:endParaRPr>
          </a:p>
        </p:txBody>
      </p:sp>
      <p:sp>
        <p:nvSpPr>
          <p:cNvPr id="51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BE" sz="1400" spc="-1" strike="noStrike">
                <a:solidFill>
                  <a:srgbClr val="000000"/>
                </a:solidFill>
                <a:latin typeface="Times New Roman"/>
              </a:rPr>
              <a:t>&lt;en-tête&gt;</a:t>
            </a:r>
            <a:endParaRPr b="0" lang="fr-BE" sz="1400" spc="-1" strike="noStrike">
              <a:solidFill>
                <a:srgbClr val="000000"/>
              </a:solidFill>
              <a:latin typeface="Times New Roman"/>
            </a:endParaRPr>
          </a:p>
        </p:txBody>
      </p:sp>
      <p:sp>
        <p:nvSpPr>
          <p:cNvPr id="517"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fr-BE" sz="1400" spc="-1" strike="noStrike">
                <a:solidFill>
                  <a:srgbClr val="000000"/>
                </a:solidFill>
                <a:latin typeface="Times New Roman"/>
              </a:defRPr>
            </a:lvl1pPr>
          </a:lstStyle>
          <a:p>
            <a:pPr indent="0" algn="r">
              <a:buNone/>
            </a:pPr>
            <a:r>
              <a:rPr b="0" lang="fr-BE" sz="1400" spc="-1" strike="noStrike">
                <a:solidFill>
                  <a:srgbClr val="000000"/>
                </a:solidFill>
                <a:latin typeface="Times New Roman"/>
              </a:rPr>
              <a:t>&lt;date/heure&gt;</a:t>
            </a:r>
            <a:endParaRPr b="0" lang="fr-BE" sz="1400" spc="-1" strike="noStrike">
              <a:solidFill>
                <a:srgbClr val="000000"/>
              </a:solidFill>
              <a:latin typeface="Times New Roman"/>
            </a:endParaRPr>
          </a:p>
        </p:txBody>
      </p:sp>
      <p:sp>
        <p:nvSpPr>
          <p:cNvPr id="518"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fr-BE" sz="1400" spc="-1" strike="noStrike">
                <a:solidFill>
                  <a:srgbClr val="000000"/>
                </a:solidFill>
                <a:latin typeface="Times New Roman"/>
              </a:defRPr>
            </a:lvl1pPr>
          </a:lstStyle>
          <a:p>
            <a:pPr indent="0">
              <a:buNone/>
            </a:pPr>
            <a:r>
              <a:rPr b="0" lang="fr-BE" sz="1400" spc="-1" strike="noStrike">
                <a:solidFill>
                  <a:srgbClr val="000000"/>
                </a:solidFill>
                <a:latin typeface="Times New Roman"/>
              </a:rPr>
              <a:t>&lt;pied de page&gt;</a:t>
            </a:r>
            <a:endParaRPr b="0" lang="fr-BE" sz="1400" spc="-1" strike="noStrike">
              <a:solidFill>
                <a:srgbClr val="000000"/>
              </a:solidFill>
              <a:latin typeface="Times New Roman"/>
            </a:endParaRPr>
          </a:p>
        </p:txBody>
      </p:sp>
      <p:sp>
        <p:nvSpPr>
          <p:cNvPr id="519"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fr-BE" sz="1400" spc="-1" strike="noStrike">
                <a:solidFill>
                  <a:srgbClr val="000000"/>
                </a:solidFill>
                <a:latin typeface="Times New Roman"/>
              </a:defRPr>
            </a:lvl1pPr>
          </a:lstStyle>
          <a:p>
            <a:pPr indent="0" algn="r">
              <a:buNone/>
            </a:pPr>
            <a:fld id="{46BE6928-E1DA-4001-8E41-5E24CB9794A9}" type="slidenum">
              <a:rPr b="0" lang="fr-BE" sz="1400" spc="-1" strike="noStrike">
                <a:solidFill>
                  <a:srgbClr val="000000"/>
                </a:solidFill>
                <a:latin typeface="Times New Roman"/>
              </a:rPr>
              <a:t>&lt;numéro&gt;</a:t>
            </a:fld>
            <a:endParaRPr b="0" lang="fr-B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PlaceHolder 1"/>
          <p:cNvSpPr>
            <a:spLocks noGrp="1"/>
          </p:cNvSpPr>
          <p:nvPr>
            <p:ph type="sldImg"/>
          </p:nvPr>
        </p:nvSpPr>
        <p:spPr>
          <a:xfrm>
            <a:off x="2143080" y="695160"/>
            <a:ext cx="2571480" cy="3428640"/>
          </a:xfrm>
          <a:prstGeom prst="rect">
            <a:avLst/>
          </a:prstGeom>
          <a:ln w="0">
            <a:noFill/>
          </a:ln>
        </p:spPr>
      </p:sp>
      <p:sp>
        <p:nvSpPr>
          <p:cNvPr id="636"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11"/>
              </a:spcBef>
              <a:spcAft>
                <a:spcPts val="11"/>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fr-BE" sz="2400" spc="-1" strike="noStrike">
              <a:solidFill>
                <a:srgbClr val="ffffff"/>
              </a:solidFill>
              <a:latin typeface="Cambria"/>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sldImg"/>
          </p:nvPr>
        </p:nvSpPr>
        <p:spPr>
          <a:xfrm>
            <a:off x="2143080" y="695160"/>
            <a:ext cx="2571480" cy="3428640"/>
          </a:xfrm>
          <a:prstGeom prst="rect">
            <a:avLst/>
          </a:prstGeom>
          <a:ln w="0">
            <a:noFill/>
          </a:ln>
        </p:spPr>
      </p:sp>
      <p:sp>
        <p:nvSpPr>
          <p:cNvPr id="638"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sldImg"/>
          </p:nvPr>
        </p:nvSpPr>
        <p:spPr>
          <a:xfrm>
            <a:off x="2143080" y="695160"/>
            <a:ext cx="2571480" cy="3428640"/>
          </a:xfrm>
          <a:prstGeom prst="rect">
            <a:avLst/>
          </a:prstGeom>
          <a:ln w="0">
            <a:noFill/>
          </a:ln>
        </p:spPr>
      </p:sp>
      <p:sp>
        <p:nvSpPr>
          <p:cNvPr id="640"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sldImg"/>
          </p:nvPr>
        </p:nvSpPr>
        <p:spPr>
          <a:xfrm>
            <a:off x="2143080" y="695160"/>
            <a:ext cx="2571480" cy="3428640"/>
          </a:xfrm>
          <a:prstGeom prst="rect">
            <a:avLst/>
          </a:prstGeom>
          <a:ln w="0">
            <a:noFill/>
          </a:ln>
        </p:spPr>
      </p:sp>
      <p:sp>
        <p:nvSpPr>
          <p:cNvPr id="642"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FFA6168F-5A42-49AE-920A-2AEAD98B2591}"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44" name="PlaceHolder 1"/>
          <p:cNvSpPr>
            <a:spLocks noGrp="1"/>
          </p:cNvSpPr>
          <p:nvPr>
            <p:ph type="sldImg"/>
          </p:nvPr>
        </p:nvSpPr>
        <p:spPr>
          <a:xfrm>
            <a:off x="2143080" y="695160"/>
            <a:ext cx="2571480" cy="3428640"/>
          </a:xfrm>
          <a:prstGeom prst="rect">
            <a:avLst/>
          </a:prstGeom>
          <a:ln w="0">
            <a:noFill/>
          </a:ln>
        </p:spPr>
      </p:sp>
      <p:sp>
        <p:nvSpPr>
          <p:cNvPr id="645"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26"/>
              </a:spcBef>
              <a:spcAft>
                <a:spcPts val="26"/>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fr-BE" sz="2400" spc="-1" strike="noStrike">
              <a:solidFill>
                <a:srgbClr val="ffffff"/>
              </a:solidFill>
              <a:latin typeface="Cambria"/>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8A99C3C6-F8B4-40D6-AF3D-FAC389E6A3FA}"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47" name="PlaceHolder 1"/>
          <p:cNvSpPr>
            <a:spLocks noGrp="1"/>
          </p:cNvSpPr>
          <p:nvPr>
            <p:ph type="sldImg"/>
          </p:nvPr>
        </p:nvSpPr>
        <p:spPr>
          <a:xfrm>
            <a:off x="2143080" y="695160"/>
            <a:ext cx="2571480" cy="3428640"/>
          </a:xfrm>
          <a:prstGeom prst="rect">
            <a:avLst/>
          </a:prstGeom>
          <a:ln w="0">
            <a:noFill/>
          </a:ln>
        </p:spPr>
      </p:sp>
      <p:sp>
        <p:nvSpPr>
          <p:cNvPr id="648"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26"/>
              </a:spcBef>
              <a:spcAft>
                <a:spcPts val="26"/>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fr-BE" sz="2400" spc="-1" strike="noStrike">
              <a:solidFill>
                <a:srgbClr val="ffffff"/>
              </a:solidFill>
              <a:latin typeface="Cambria"/>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AF0EBF17-089E-492A-AE46-024B8275AA5D}"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50" name="PlaceHolder 1"/>
          <p:cNvSpPr>
            <a:spLocks noGrp="1"/>
          </p:cNvSpPr>
          <p:nvPr>
            <p:ph type="sldImg"/>
          </p:nvPr>
        </p:nvSpPr>
        <p:spPr>
          <a:xfrm>
            <a:off x="2143080" y="695160"/>
            <a:ext cx="2571480" cy="3428640"/>
          </a:xfrm>
          <a:prstGeom prst="rect">
            <a:avLst/>
          </a:prstGeom>
          <a:ln w="0">
            <a:noFill/>
          </a:ln>
        </p:spPr>
      </p:sp>
      <p:sp>
        <p:nvSpPr>
          <p:cNvPr id="651"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9F55540E-225C-499B-A0EB-A34C8E444C8A}"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53" name="PlaceHolder 1"/>
          <p:cNvSpPr>
            <a:spLocks noGrp="1"/>
          </p:cNvSpPr>
          <p:nvPr>
            <p:ph type="sldImg"/>
          </p:nvPr>
        </p:nvSpPr>
        <p:spPr>
          <a:xfrm>
            <a:off x="2143080" y="695160"/>
            <a:ext cx="2571480" cy="3428640"/>
          </a:xfrm>
          <a:prstGeom prst="rect">
            <a:avLst/>
          </a:prstGeom>
          <a:ln w="0">
            <a:noFill/>
          </a:ln>
        </p:spPr>
      </p:sp>
      <p:sp>
        <p:nvSpPr>
          <p:cNvPr id="654"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467A811F-D5FD-40EA-B849-BA194937B076}"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56" name="PlaceHolder 1"/>
          <p:cNvSpPr>
            <a:spLocks noGrp="1"/>
          </p:cNvSpPr>
          <p:nvPr>
            <p:ph type="sldImg"/>
          </p:nvPr>
        </p:nvSpPr>
        <p:spPr>
          <a:xfrm>
            <a:off x="2143080" y="695160"/>
            <a:ext cx="2571480" cy="3428640"/>
          </a:xfrm>
          <a:prstGeom prst="rect">
            <a:avLst/>
          </a:prstGeom>
          <a:ln w="0">
            <a:noFill/>
          </a:ln>
        </p:spPr>
      </p:sp>
      <p:sp>
        <p:nvSpPr>
          <p:cNvPr id="657"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336E24F0-5E64-4C56-BCFF-9A3989F5E308}"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59" name="PlaceHolder 1"/>
          <p:cNvSpPr>
            <a:spLocks noGrp="1"/>
          </p:cNvSpPr>
          <p:nvPr>
            <p:ph type="sldImg"/>
          </p:nvPr>
        </p:nvSpPr>
        <p:spPr>
          <a:xfrm>
            <a:off x="2143080" y="695160"/>
            <a:ext cx="2571480" cy="3428640"/>
          </a:xfrm>
          <a:prstGeom prst="rect">
            <a:avLst/>
          </a:prstGeom>
          <a:ln w="0">
            <a:noFill/>
          </a:ln>
        </p:spPr>
      </p:sp>
      <p:sp>
        <p:nvSpPr>
          <p:cNvPr id="660"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26"/>
              </a:spcBef>
              <a:spcAft>
                <a:spcPts val="26"/>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fr-BE" sz="2400" spc="-1" strike="noStrike">
              <a:solidFill>
                <a:srgbClr val="ffffff"/>
              </a:solidFill>
              <a:latin typeface="Cambria"/>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6FBD9EDB-5AF1-4C3A-950F-92D6349FD107}"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62" name="PlaceHolder 1"/>
          <p:cNvSpPr>
            <a:spLocks noGrp="1"/>
          </p:cNvSpPr>
          <p:nvPr>
            <p:ph type="sldImg"/>
          </p:nvPr>
        </p:nvSpPr>
        <p:spPr>
          <a:xfrm>
            <a:off x="2143080" y="695160"/>
            <a:ext cx="2571480" cy="3428640"/>
          </a:xfrm>
          <a:prstGeom prst="rect">
            <a:avLst/>
          </a:prstGeom>
          <a:ln w="0">
            <a:noFill/>
          </a:ln>
        </p:spPr>
      </p:sp>
      <p:sp>
        <p:nvSpPr>
          <p:cNvPr id="663"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spcBef>
                <a:spcPts val="26"/>
              </a:spcBef>
              <a:spcAft>
                <a:spcPts val="26"/>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fr-BE" sz="2400" spc="-1" strike="noStrike">
              <a:solidFill>
                <a:srgbClr val="ffffff"/>
              </a:solidFill>
              <a:latin typeface="Cambria"/>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91BE43B5-CDF4-4CCB-AD15-9EB7BDEB8875}"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65" name="PlaceHolder 1"/>
          <p:cNvSpPr>
            <a:spLocks noGrp="1"/>
          </p:cNvSpPr>
          <p:nvPr>
            <p:ph type="sldImg"/>
          </p:nvPr>
        </p:nvSpPr>
        <p:spPr>
          <a:xfrm>
            <a:off x="2143080" y="695160"/>
            <a:ext cx="2571480" cy="3428640"/>
          </a:xfrm>
          <a:prstGeom prst="rect">
            <a:avLst/>
          </a:prstGeom>
          <a:ln w="0">
            <a:noFill/>
          </a:ln>
        </p:spPr>
      </p:sp>
      <p:sp>
        <p:nvSpPr>
          <p:cNvPr id="666"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1E189ABD-D275-470A-8205-E64C38479B39}"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68" name="PlaceHolder 1"/>
          <p:cNvSpPr>
            <a:spLocks noGrp="1"/>
          </p:cNvSpPr>
          <p:nvPr>
            <p:ph type="sldImg"/>
          </p:nvPr>
        </p:nvSpPr>
        <p:spPr>
          <a:xfrm>
            <a:off x="2143080" y="695160"/>
            <a:ext cx="2571480" cy="3428640"/>
          </a:xfrm>
          <a:prstGeom prst="rect">
            <a:avLst/>
          </a:prstGeom>
          <a:ln w="0">
            <a:noFill/>
          </a:ln>
        </p:spPr>
      </p:sp>
      <p:sp>
        <p:nvSpPr>
          <p:cNvPr id="669"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
          <p:cNvSpPr/>
          <p:nvPr/>
        </p:nvSpPr>
        <p:spPr>
          <a:xfrm>
            <a:off x="4278240" y="10156680"/>
            <a:ext cx="3277800" cy="5317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51"/>
              </a:spcBef>
              <a:spcAft>
                <a:spcPts val="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3F3E7B6D-A336-4C8E-8438-6DAF06A610FB}" type="slidenum">
              <a:rPr b="0" lang="fr-BE" sz="1400" spc="-1" strike="noStrike">
                <a:solidFill>
                  <a:srgbClr val="000000"/>
                </a:solidFill>
                <a:latin typeface="Times New Roman"/>
                <a:ea typeface="Segoe UI"/>
              </a:rPr>
              <a:t>&lt;numéro&gt;</a:t>
            </a:fld>
            <a:endParaRPr b="0" lang="fr-BE" sz="1400" spc="-1" strike="noStrike">
              <a:solidFill>
                <a:srgbClr val="000000"/>
              </a:solidFill>
              <a:latin typeface="Arial"/>
            </a:endParaRPr>
          </a:p>
        </p:txBody>
      </p:sp>
      <p:sp>
        <p:nvSpPr>
          <p:cNvPr id="671" name="PlaceHolder 1"/>
          <p:cNvSpPr>
            <a:spLocks noGrp="1"/>
          </p:cNvSpPr>
          <p:nvPr>
            <p:ph type="sldImg"/>
          </p:nvPr>
        </p:nvSpPr>
        <p:spPr>
          <a:xfrm>
            <a:off x="2143080" y="695160"/>
            <a:ext cx="2571480" cy="3428640"/>
          </a:xfrm>
          <a:prstGeom prst="rect">
            <a:avLst/>
          </a:prstGeom>
          <a:ln w="0">
            <a:noFill/>
          </a:ln>
        </p:spPr>
      </p:sp>
      <p:sp>
        <p:nvSpPr>
          <p:cNvPr id="672" name=""/>
          <p:cNvSpPr/>
          <p:nvPr/>
        </p:nvSpPr>
        <p:spPr>
          <a:xfrm>
            <a:off x="685800" y="4343400"/>
            <a:ext cx="5486040" cy="411444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fr-BE" sz="1800" spc="-1" strike="noStrike">
              <a:solidFill>
                <a:srgbClr val="000000"/>
              </a:solidFill>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CustomShape 1"/>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CustomShape 14"/>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CustomShape 1"/>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CustomShape 1"/>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1"/>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CustomShape 11"/>
          <p:cNvSpPr/>
          <p:nvPr/>
        </p:nvSpPr>
        <p:spPr>
          <a:xfrm>
            <a:off x="685800" y="4343400"/>
            <a:ext cx="5485320" cy="4113720"/>
          </a:xfrm>
          <a:custGeom>
            <a:avLst/>
            <a:gdLst>
              <a:gd name="textAreaLeft" fmla="*/ 0 w 5485320"/>
              <a:gd name="textAreaRight" fmla="*/ 5486040 w 5485320"/>
              <a:gd name="textAreaTop" fmla="*/ 0 h 4113720"/>
              <a:gd name="textAreaBottom" fmla="*/ 411444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7">
    <p:spTree>
      <p:nvGrpSpPr>
        <p:cNvPr id="1" name=""/>
        <p:cNvGrpSpPr/>
        <p:nvPr/>
      </p:nvGrpSpPr>
      <p:grpSpPr>
        <a:xfrm>
          <a:off x="0" y="0"/>
          <a:ext cx="0" cy="0"/>
          <a:chOff x="0" y="0"/>
          <a:chExt cx="0" cy="0"/>
        </a:xfrm>
      </p:grpSpPr>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8">
    <p:spTree>
      <p:nvGrpSpPr>
        <p:cNvPr id="1" name=""/>
        <p:cNvGrpSpPr/>
        <p:nvPr/>
      </p:nvGrpSpPr>
      <p:grpSpPr>
        <a:xfrm>
          <a:off x="0" y="0"/>
          <a:ext cx="0" cy="0"/>
          <a:chOff x="0" y="0"/>
          <a:chExt cx="0" cy="0"/>
        </a:xfrm>
      </p:grpSpPr>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89">
    <p:spTree>
      <p:nvGrpSpPr>
        <p:cNvPr id="1" name=""/>
        <p:cNvGrpSpPr/>
        <p:nvPr/>
      </p:nvGrpSpPr>
      <p:grpSpPr>
        <a:xfrm>
          <a:off x="0" y="0"/>
          <a:ext cx="0" cy="0"/>
          <a:chOff x="0" y="0"/>
          <a:chExt cx="0" cy="0"/>
        </a:xfrm>
      </p:grpSpPr>
      <p:sp>
        <p:nvSpPr>
          <p:cNvPr id="48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8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90">
    <p:spTree>
      <p:nvGrpSpPr>
        <p:cNvPr id="1" name=""/>
        <p:cNvGrpSpPr/>
        <p:nvPr/>
      </p:nvGrpSpPr>
      <p:grpSpPr>
        <a:xfrm>
          <a:off x="0" y="0"/>
          <a:ext cx="0" cy="0"/>
          <a:chOff x="0" y="0"/>
          <a:chExt cx="0" cy="0"/>
        </a:xfrm>
      </p:grpSpPr>
      <p:sp>
        <p:nvSpPr>
          <p:cNvPr id="48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8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91">
    <p:spTree>
      <p:nvGrpSpPr>
        <p:cNvPr id="1" name=""/>
        <p:cNvGrpSpPr/>
        <p:nvPr/>
      </p:nvGrpSpPr>
      <p:grpSpPr>
        <a:xfrm>
          <a:off x="0" y="0"/>
          <a:ext cx="0" cy="0"/>
          <a:chOff x="0" y="0"/>
          <a:chExt cx="0" cy="0"/>
        </a:xfrm>
      </p:grpSpPr>
      <p:sp>
        <p:nvSpPr>
          <p:cNvPr id="49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9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9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92">
    <p:spTree>
      <p:nvGrpSpPr>
        <p:cNvPr id="1" name=""/>
        <p:cNvGrpSpPr/>
        <p:nvPr/>
      </p:nvGrpSpPr>
      <p:grpSpPr>
        <a:xfrm>
          <a:off x="0" y="0"/>
          <a:ext cx="0" cy="0"/>
          <a:chOff x="0" y="0"/>
          <a:chExt cx="0" cy="0"/>
        </a:xfrm>
      </p:grpSpPr>
      <p:sp>
        <p:nvSpPr>
          <p:cNvPr id="49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93">
    <p:spTree>
      <p:nvGrpSpPr>
        <p:cNvPr id="1" name=""/>
        <p:cNvGrpSpPr/>
        <p:nvPr/>
      </p:nvGrpSpPr>
      <p:grpSpPr>
        <a:xfrm>
          <a:off x="0" y="0"/>
          <a:ext cx="0" cy="0"/>
          <a:chOff x="0" y="0"/>
          <a:chExt cx="0" cy="0"/>
        </a:xfrm>
      </p:grpSpPr>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4">
    <p:spTree>
      <p:nvGrpSpPr>
        <p:cNvPr id="1" name=""/>
        <p:cNvGrpSpPr/>
        <p:nvPr/>
      </p:nvGrpSpPr>
      <p:grpSpPr>
        <a:xfrm>
          <a:off x="0" y="0"/>
          <a:ext cx="0" cy="0"/>
          <a:chOff x="0" y="0"/>
          <a:chExt cx="0" cy="0"/>
        </a:xfrm>
      </p:grpSpPr>
      <p:sp>
        <p:nvSpPr>
          <p:cNvPr id="50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0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0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0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95">
    <p:spTree>
      <p:nvGrpSpPr>
        <p:cNvPr id="1" name=""/>
        <p:cNvGrpSpPr/>
        <p:nvPr/>
      </p:nvGrpSpPr>
      <p:grpSpPr>
        <a:xfrm>
          <a:off x="0" y="0"/>
          <a:ext cx="0" cy="0"/>
          <a:chOff x="0" y="0"/>
          <a:chExt cx="0" cy="0"/>
        </a:xfrm>
      </p:grpSpPr>
      <p:sp>
        <p:nvSpPr>
          <p:cNvPr id="51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1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7"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p:spTree>
      <p:nvGrpSpPr>
        <p:cNvPr id="1" name=""/>
        <p:cNvGrpSpPr/>
        <p:nvPr/>
      </p:nvGrpSpPr>
      <p:grpSpPr>
        <a:xfrm>
          <a:off x="0" y="0"/>
          <a:ext cx="0" cy="0"/>
          <a:chOff x="0" y="0"/>
          <a:chExt cx="0" cy="0"/>
        </a:xfrm>
      </p:grpSpPr>
      <p:sp>
        <p:nvSpPr>
          <p:cNvPr id="6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5"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6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7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7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7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
    <p:spTree>
      <p:nvGrpSpPr>
        <p:cNvPr id="1" name=""/>
        <p:cNvGrpSpPr/>
        <p:nvPr/>
      </p:nvGrpSpPr>
      <p:grpSpPr>
        <a:xfrm>
          <a:off x="0" y="0"/>
          <a:ext cx="0" cy="0"/>
          <a:chOff x="0" y="0"/>
          <a:chExt cx="0" cy="0"/>
        </a:xfrm>
      </p:grpSpPr>
      <p:sp>
        <p:nvSpPr>
          <p:cNvPr id="8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8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
    <p:spTree>
      <p:nvGrpSpPr>
        <p:cNvPr id="1" name=""/>
        <p:cNvGrpSpPr/>
        <p:nvPr/>
      </p:nvGrpSpPr>
      <p:grpSpPr>
        <a:xfrm>
          <a:off x="0" y="0"/>
          <a:ext cx="0" cy="0"/>
          <a:chOff x="0" y="0"/>
          <a:chExt cx="0" cy="0"/>
        </a:xfrm>
      </p:grpSpPr>
      <p:sp>
        <p:nvSpPr>
          <p:cNvPr id="9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9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2"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
    <p:spTree>
      <p:nvGrpSpPr>
        <p:cNvPr id="1" name=""/>
        <p:cNvGrpSpPr/>
        <p:nvPr/>
      </p:nvGrpSpPr>
      <p:grpSpPr>
        <a:xfrm>
          <a:off x="0" y="0"/>
          <a:ext cx="0" cy="0"/>
          <a:chOff x="0" y="0"/>
          <a:chExt cx="0" cy="0"/>
        </a:xfrm>
      </p:grpSpPr>
      <p:sp>
        <p:nvSpPr>
          <p:cNvPr id="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9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9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
    <p:spTree>
      <p:nvGrpSpPr>
        <p:cNvPr id="1" name=""/>
        <p:cNvGrpSpPr/>
        <p:nvPr/>
      </p:nvGrpSpPr>
      <p:grpSpPr>
        <a:xfrm>
          <a:off x="0" y="0"/>
          <a:ext cx="0" cy="0"/>
          <a:chOff x="0" y="0"/>
          <a:chExt cx="0" cy="0"/>
        </a:xfrm>
      </p:grpSpPr>
      <p:sp>
        <p:nvSpPr>
          <p:cNvPr id="9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10">
    <p:spTree>
      <p:nvGrpSpPr>
        <p:cNvPr id="1" name=""/>
        <p:cNvGrpSpPr/>
        <p:nvPr/>
      </p:nvGrpSpPr>
      <p:grpSpPr>
        <a:xfrm>
          <a:off x="0" y="0"/>
          <a:ext cx="0" cy="0"/>
          <a:chOff x="0" y="0"/>
          <a:chExt cx="0" cy="0"/>
        </a:xfrm>
      </p:grpSpPr>
      <p:sp>
        <p:nvSpPr>
          <p:cNvPr id="10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0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0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0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1">
    <p:spTree>
      <p:nvGrpSpPr>
        <p:cNvPr id="1" name=""/>
        <p:cNvGrpSpPr/>
        <p:nvPr/>
      </p:nvGrpSpPr>
      <p:grpSpPr>
        <a:xfrm>
          <a:off x="0" y="0"/>
          <a:ext cx="0" cy="0"/>
          <a:chOff x="0" y="0"/>
          <a:chExt cx="0" cy="0"/>
        </a:xfrm>
      </p:grpSpPr>
      <p:sp>
        <p:nvSpPr>
          <p:cNvPr id="11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1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2">
    <p:spTree>
      <p:nvGrpSpPr>
        <p:cNvPr id="1" name=""/>
        <p:cNvGrpSpPr/>
        <p:nvPr/>
      </p:nvGrpSpPr>
      <p:grpSpPr>
        <a:xfrm>
          <a:off x="0" y="0"/>
          <a:ext cx="0" cy="0"/>
          <a:chOff x="0" y="0"/>
          <a:chExt cx="0" cy="0"/>
        </a:xfrm>
      </p:grpSpPr>
      <p:sp>
        <p:nvSpPr>
          <p:cNvPr id="12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2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3">
    <p:spTree>
      <p:nvGrpSpPr>
        <p:cNvPr id="1" name=""/>
        <p:cNvGrpSpPr/>
        <p:nvPr/>
      </p:nvGrpSpPr>
      <p:grpSpPr>
        <a:xfrm>
          <a:off x="0" y="0"/>
          <a:ext cx="0" cy="0"/>
          <a:chOff x="0" y="0"/>
          <a:chExt cx="0" cy="0"/>
        </a:xfrm>
      </p:grpSpPr>
      <p:sp>
        <p:nvSpPr>
          <p:cNvPr id="12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28"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9"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14">
    <p:spTree>
      <p:nvGrpSpPr>
        <p:cNvPr id="1" name=""/>
        <p:cNvGrpSpPr/>
        <p:nvPr/>
      </p:nvGrpSpPr>
      <p:grpSpPr>
        <a:xfrm>
          <a:off x="0" y="0"/>
          <a:ext cx="0" cy="0"/>
          <a:chOff x="0" y="0"/>
          <a:chExt cx="0" cy="0"/>
        </a:xfrm>
      </p:grpSpPr>
      <p:sp>
        <p:nvSpPr>
          <p:cNvPr id="13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3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9"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6">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2"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7">
    <p:spTree>
      <p:nvGrpSpPr>
        <p:cNvPr id="1" name=""/>
        <p:cNvGrpSpPr/>
        <p:nvPr/>
      </p:nvGrpSpPr>
      <p:grpSpPr>
        <a:xfrm>
          <a:off x="0" y="0"/>
          <a:ext cx="0" cy="0"/>
          <a:chOff x="0" y="0"/>
          <a:chExt cx="0" cy="0"/>
        </a:xfrm>
      </p:grpSpPr>
      <p:sp>
        <p:nvSpPr>
          <p:cNvPr id="1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4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8">
    <p:spTree>
      <p:nvGrpSpPr>
        <p:cNvPr id="1" name=""/>
        <p:cNvGrpSpPr/>
        <p:nvPr/>
      </p:nvGrpSpPr>
      <p:grpSpPr>
        <a:xfrm>
          <a:off x="0" y="0"/>
          <a:ext cx="0" cy="0"/>
          <a:chOff x="0" y="0"/>
          <a:chExt cx="0" cy="0"/>
        </a:xfrm>
      </p:grpSpPr>
      <p:sp>
        <p:nvSpPr>
          <p:cNvPr id="14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4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9">
    <p:spTree>
      <p:nvGrpSpPr>
        <p:cNvPr id="1" name=""/>
        <p:cNvGrpSpPr/>
        <p:nvPr/>
      </p:nvGrpSpPr>
      <p:grpSpPr>
        <a:xfrm>
          <a:off x="0" y="0"/>
          <a:ext cx="0" cy="0"/>
          <a:chOff x="0" y="0"/>
          <a:chExt cx="0" cy="0"/>
        </a:xfrm>
      </p:grpSpPr>
      <p:sp>
        <p:nvSpPr>
          <p:cNvPr id="15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5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5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20">
    <p:spTree>
      <p:nvGrpSpPr>
        <p:cNvPr id="1" name=""/>
        <p:cNvGrpSpPr/>
        <p:nvPr/>
      </p:nvGrpSpPr>
      <p:grpSpPr>
        <a:xfrm>
          <a:off x="0" y="0"/>
          <a:ext cx="0" cy="0"/>
          <a:chOff x="0" y="0"/>
          <a:chExt cx="0" cy="0"/>
        </a:xfrm>
      </p:grpSpPr>
      <p:sp>
        <p:nvSpPr>
          <p:cNvPr id="15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1">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22">
    <p:spTree>
      <p:nvGrpSpPr>
        <p:cNvPr id="1" name=""/>
        <p:cNvGrpSpPr/>
        <p:nvPr/>
      </p:nvGrpSpPr>
      <p:grpSpPr>
        <a:xfrm>
          <a:off x="0" y="0"/>
          <a:ext cx="0" cy="0"/>
          <a:chOff x="0" y="0"/>
          <a:chExt cx="0" cy="0"/>
        </a:xfrm>
      </p:grpSpPr>
      <p:sp>
        <p:nvSpPr>
          <p:cNvPr id="16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6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6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6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23">
    <p:spTree>
      <p:nvGrpSpPr>
        <p:cNvPr id="1" name=""/>
        <p:cNvGrpSpPr/>
        <p:nvPr/>
      </p:nvGrpSpPr>
      <p:grpSpPr>
        <a:xfrm>
          <a:off x="0" y="0"/>
          <a:ext cx="0" cy="0"/>
          <a:chOff x="0" y="0"/>
          <a:chExt cx="0" cy="0"/>
        </a:xfrm>
      </p:grpSpPr>
      <p:sp>
        <p:nvSpPr>
          <p:cNvPr id="17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7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7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7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24">
    <p:spTree>
      <p:nvGrpSpPr>
        <p:cNvPr id="1" name=""/>
        <p:cNvGrpSpPr/>
        <p:nvPr/>
      </p:nvGrpSpPr>
      <p:grpSpPr>
        <a:xfrm>
          <a:off x="0" y="0"/>
          <a:ext cx="0" cy="0"/>
          <a:chOff x="0" y="0"/>
          <a:chExt cx="0" cy="0"/>
        </a:xfrm>
      </p:grpSpPr>
      <p:sp>
        <p:nvSpPr>
          <p:cNvPr id="17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7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1"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25">
    <p:spTree>
      <p:nvGrpSpPr>
        <p:cNvPr id="1" name=""/>
        <p:cNvGrpSpPr/>
        <p:nvPr/>
      </p:nvGrpSpPr>
      <p:grpSpPr>
        <a:xfrm>
          <a:off x="0" y="0"/>
          <a:ext cx="0" cy="0"/>
          <a:chOff x="0" y="0"/>
          <a:chExt cx="0" cy="0"/>
        </a:xfrm>
      </p:grpSpPr>
      <p:sp>
        <p:nvSpPr>
          <p:cNvPr id="18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8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6">
    <p:spTree>
      <p:nvGrpSpPr>
        <p:cNvPr id="1" name=""/>
        <p:cNvGrpSpPr/>
        <p:nvPr/>
      </p:nvGrpSpPr>
      <p:grpSpPr>
        <a:xfrm>
          <a:off x="0" y="0"/>
          <a:ext cx="0" cy="0"/>
          <a:chOff x="0" y="0"/>
          <a:chExt cx="0" cy="0"/>
        </a:xfrm>
      </p:grpSpPr>
      <p:sp>
        <p:nvSpPr>
          <p:cNvPr id="19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9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7">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8">
    <p:spTree>
      <p:nvGrpSpPr>
        <p:cNvPr id="1" name=""/>
        <p:cNvGrpSpPr/>
        <p:nvPr/>
      </p:nvGrpSpPr>
      <p:grpSpPr>
        <a:xfrm>
          <a:off x="0" y="0"/>
          <a:ext cx="0" cy="0"/>
          <a:chOff x="0" y="0"/>
          <a:chExt cx="0" cy="0"/>
        </a:xfrm>
      </p:grpSpPr>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29">
    <p:spTree>
      <p:nvGrpSpPr>
        <p:cNvPr id="1" name=""/>
        <p:cNvGrpSpPr/>
        <p:nvPr/>
      </p:nvGrpSpPr>
      <p:grpSpPr>
        <a:xfrm>
          <a:off x="0" y="0"/>
          <a:ext cx="0" cy="0"/>
          <a:chOff x="0" y="0"/>
          <a:chExt cx="0" cy="0"/>
        </a:xfrm>
      </p:grpSpPr>
      <p:sp>
        <p:nvSpPr>
          <p:cNvPr id="20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0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30">
    <p:spTree>
      <p:nvGrpSpPr>
        <p:cNvPr id="1" name=""/>
        <p:cNvGrpSpPr/>
        <p:nvPr/>
      </p:nvGrpSpPr>
      <p:grpSpPr>
        <a:xfrm>
          <a:off x="0" y="0"/>
          <a:ext cx="0" cy="0"/>
          <a:chOff x="0" y="0"/>
          <a:chExt cx="0" cy="0"/>
        </a:xfrm>
      </p:grpSpPr>
      <p:sp>
        <p:nvSpPr>
          <p:cNvPr id="20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0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31">
    <p:spTree>
      <p:nvGrpSpPr>
        <p:cNvPr id="1" name=""/>
        <p:cNvGrpSpPr/>
        <p:nvPr/>
      </p:nvGrpSpPr>
      <p:grpSpPr>
        <a:xfrm>
          <a:off x="0" y="0"/>
          <a:ext cx="0" cy="0"/>
          <a:chOff x="0" y="0"/>
          <a:chExt cx="0" cy="0"/>
        </a:xfrm>
      </p:grpSpPr>
      <p:sp>
        <p:nvSpPr>
          <p:cNvPr id="2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12"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1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32">
    <p:spTree>
      <p:nvGrpSpPr>
        <p:cNvPr id="1" name=""/>
        <p:cNvGrpSpPr/>
        <p:nvPr/>
      </p:nvGrpSpPr>
      <p:grpSpPr>
        <a:xfrm>
          <a:off x="0" y="0"/>
          <a:ext cx="0" cy="0"/>
          <a:chOff x="0" y="0"/>
          <a:chExt cx="0" cy="0"/>
        </a:xfrm>
      </p:grpSpPr>
      <p:sp>
        <p:nvSpPr>
          <p:cNvPr id="21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3">
    <p:spTree>
      <p:nvGrpSpPr>
        <p:cNvPr id="1" name=""/>
        <p:cNvGrpSpPr/>
        <p:nvPr/>
      </p:nvGrpSpPr>
      <p:grpSpPr>
        <a:xfrm>
          <a:off x="0" y="0"/>
          <a:ext cx="0" cy="0"/>
          <a:chOff x="0" y="0"/>
          <a:chExt cx="0" cy="0"/>
        </a:xfrm>
      </p:grpSpPr>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34">
    <p:spTree>
      <p:nvGrpSpPr>
        <p:cNvPr id="1" name=""/>
        <p:cNvGrpSpPr/>
        <p:nvPr/>
      </p:nvGrpSpPr>
      <p:grpSpPr>
        <a:xfrm>
          <a:off x="0" y="0"/>
          <a:ext cx="0" cy="0"/>
          <a:chOff x="0" y="0"/>
          <a:chExt cx="0" cy="0"/>
        </a:xfrm>
      </p:grpSpPr>
      <p:sp>
        <p:nvSpPr>
          <p:cNvPr id="22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2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22"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23"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35">
    <p:spTree>
      <p:nvGrpSpPr>
        <p:cNvPr id="1" name=""/>
        <p:cNvGrpSpPr/>
        <p:nvPr/>
      </p:nvGrpSpPr>
      <p:grpSpPr>
        <a:xfrm>
          <a:off x="0" y="0"/>
          <a:ext cx="0" cy="0"/>
          <a:chOff x="0" y="0"/>
          <a:chExt cx="0" cy="0"/>
        </a:xfrm>
      </p:grpSpPr>
      <p:sp>
        <p:nvSpPr>
          <p:cNvPr id="2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2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1"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36">
    <p:spTree>
      <p:nvGrpSpPr>
        <p:cNvPr id="1" name=""/>
        <p:cNvGrpSpPr/>
        <p:nvPr/>
      </p:nvGrpSpPr>
      <p:grpSpPr>
        <a:xfrm>
          <a:off x="0" y="0"/>
          <a:ext cx="0" cy="0"/>
          <a:chOff x="0" y="0"/>
          <a:chExt cx="0" cy="0"/>
        </a:xfrm>
      </p:grpSpPr>
      <p:sp>
        <p:nvSpPr>
          <p:cNvPr id="2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3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9"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37">
    <p:spTree>
      <p:nvGrpSpPr>
        <p:cNvPr id="1" name=""/>
        <p:cNvGrpSpPr/>
        <p:nvPr/>
      </p:nvGrpSpPr>
      <p:grpSpPr>
        <a:xfrm>
          <a:off x="0" y="0"/>
          <a:ext cx="0" cy="0"/>
          <a:chOff x="0" y="0"/>
          <a:chExt cx="0" cy="0"/>
        </a:xfrm>
      </p:grpSpPr>
      <p:sp>
        <p:nvSpPr>
          <p:cNvPr id="24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4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4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38">
    <p:spTree>
      <p:nvGrpSpPr>
        <p:cNvPr id="1" name=""/>
        <p:cNvGrpSpPr/>
        <p:nvPr/>
      </p:nvGrpSpPr>
      <p:grpSpPr>
        <a:xfrm>
          <a:off x="0" y="0"/>
          <a:ext cx="0" cy="0"/>
          <a:chOff x="0" y="0"/>
          <a:chExt cx="0" cy="0"/>
        </a:xfrm>
      </p:grpSpPr>
      <p:sp>
        <p:nvSpPr>
          <p:cNvPr id="25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5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9">
    <p:spTree>
      <p:nvGrpSpPr>
        <p:cNvPr id="1" name=""/>
        <p:cNvGrpSpPr/>
        <p:nvPr/>
      </p:nvGrpSpPr>
      <p:grpSpPr>
        <a:xfrm>
          <a:off x="0" y="0"/>
          <a:ext cx="0" cy="0"/>
          <a:chOff x="0" y="0"/>
          <a:chExt cx="0" cy="0"/>
        </a:xfrm>
      </p:grpSpPr>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0">
    <p:spTree>
      <p:nvGrpSpPr>
        <p:cNvPr id="1" name=""/>
        <p:cNvGrpSpPr/>
        <p:nvPr/>
      </p:nvGrpSpPr>
      <p:grpSpPr>
        <a:xfrm>
          <a:off x="0" y="0"/>
          <a:ext cx="0" cy="0"/>
          <a:chOff x="0" y="0"/>
          <a:chExt cx="0" cy="0"/>
        </a:xfrm>
      </p:grpSpPr>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1">
    <p:spTree>
      <p:nvGrpSpPr>
        <p:cNvPr id="1" name=""/>
        <p:cNvGrpSpPr/>
        <p:nvPr/>
      </p:nvGrpSpPr>
      <p:grpSpPr>
        <a:xfrm>
          <a:off x="0" y="0"/>
          <a:ext cx="0" cy="0"/>
          <a:chOff x="0" y="0"/>
          <a:chExt cx="0" cy="0"/>
        </a:xfrm>
      </p:grpSpPr>
      <p:sp>
        <p:nvSpPr>
          <p:cNvPr id="26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6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42">
    <p:spTree>
      <p:nvGrpSpPr>
        <p:cNvPr id="1" name=""/>
        <p:cNvGrpSpPr/>
        <p:nvPr/>
      </p:nvGrpSpPr>
      <p:grpSpPr>
        <a:xfrm>
          <a:off x="0" y="0"/>
          <a:ext cx="0" cy="0"/>
          <a:chOff x="0" y="0"/>
          <a:chExt cx="0" cy="0"/>
        </a:xfrm>
      </p:grpSpPr>
      <p:sp>
        <p:nvSpPr>
          <p:cNvPr id="26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6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43">
    <p:spTree>
      <p:nvGrpSpPr>
        <p:cNvPr id="1" name=""/>
        <p:cNvGrpSpPr/>
        <p:nvPr/>
      </p:nvGrpSpPr>
      <p:grpSpPr>
        <a:xfrm>
          <a:off x="0" y="0"/>
          <a:ext cx="0" cy="0"/>
          <a:chOff x="0" y="0"/>
          <a:chExt cx="0" cy="0"/>
        </a:xfrm>
      </p:grpSpPr>
      <p:sp>
        <p:nvSpPr>
          <p:cNvPr id="26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70"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44">
    <p:spTree>
      <p:nvGrpSpPr>
        <p:cNvPr id="1" name=""/>
        <p:cNvGrpSpPr/>
        <p:nvPr/>
      </p:nvGrpSpPr>
      <p:grpSpPr>
        <a:xfrm>
          <a:off x="0" y="0"/>
          <a:ext cx="0" cy="0"/>
          <a:chOff x="0" y="0"/>
          <a:chExt cx="0" cy="0"/>
        </a:xfrm>
      </p:grpSpPr>
      <p:sp>
        <p:nvSpPr>
          <p:cNvPr id="27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5">
    <p:spTree>
      <p:nvGrpSpPr>
        <p:cNvPr id="1" name=""/>
        <p:cNvGrpSpPr/>
        <p:nvPr/>
      </p:nvGrpSpPr>
      <p:grpSpPr>
        <a:xfrm>
          <a:off x="0" y="0"/>
          <a:ext cx="0" cy="0"/>
          <a:chOff x="0" y="0"/>
          <a:chExt cx="0" cy="0"/>
        </a:xfrm>
      </p:grpSpPr>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46">
    <p:spTree>
      <p:nvGrpSpPr>
        <p:cNvPr id="1" name=""/>
        <p:cNvGrpSpPr/>
        <p:nvPr/>
      </p:nvGrpSpPr>
      <p:grpSpPr>
        <a:xfrm>
          <a:off x="0" y="0"/>
          <a:ext cx="0" cy="0"/>
          <a:chOff x="0" y="0"/>
          <a:chExt cx="0" cy="0"/>
        </a:xfrm>
      </p:grpSpPr>
      <p:sp>
        <p:nvSpPr>
          <p:cNvPr id="27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7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8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8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47">
    <p:spTree>
      <p:nvGrpSpPr>
        <p:cNvPr id="1" name=""/>
        <p:cNvGrpSpPr/>
        <p:nvPr/>
      </p:nvGrpSpPr>
      <p:grpSpPr>
        <a:xfrm>
          <a:off x="0" y="0"/>
          <a:ext cx="0" cy="0"/>
          <a:chOff x="0" y="0"/>
          <a:chExt cx="0" cy="0"/>
        </a:xfrm>
      </p:grpSpPr>
      <p:sp>
        <p:nvSpPr>
          <p:cNvPr id="28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8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8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89"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48">
    <p:spTree>
      <p:nvGrpSpPr>
        <p:cNvPr id="1" name=""/>
        <p:cNvGrpSpPr/>
        <p:nvPr/>
      </p:nvGrpSpPr>
      <p:grpSpPr>
        <a:xfrm>
          <a:off x="0" y="0"/>
          <a:ext cx="0" cy="0"/>
          <a:chOff x="0" y="0"/>
          <a:chExt cx="0" cy="0"/>
        </a:xfrm>
      </p:grpSpPr>
      <p:sp>
        <p:nvSpPr>
          <p:cNvPr id="29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9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9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9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49">
    <p:spTree>
      <p:nvGrpSpPr>
        <p:cNvPr id="1" name=""/>
        <p:cNvGrpSpPr/>
        <p:nvPr/>
      </p:nvGrpSpPr>
      <p:grpSpPr>
        <a:xfrm>
          <a:off x="0" y="0"/>
          <a:ext cx="0" cy="0"/>
          <a:chOff x="0" y="0"/>
          <a:chExt cx="0" cy="0"/>
        </a:xfrm>
      </p:grpSpPr>
      <p:sp>
        <p:nvSpPr>
          <p:cNvPr id="30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02"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03"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50">
    <p:spTree>
      <p:nvGrpSpPr>
        <p:cNvPr id="1" name=""/>
        <p:cNvGrpSpPr/>
        <p:nvPr/>
      </p:nvGrpSpPr>
      <p:grpSpPr>
        <a:xfrm>
          <a:off x="0" y="0"/>
          <a:ext cx="0" cy="0"/>
          <a:chOff x="0" y="0"/>
          <a:chExt cx="0" cy="0"/>
        </a:xfrm>
      </p:grpSpPr>
      <p:sp>
        <p:nvSpPr>
          <p:cNvPr id="30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1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2"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3"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1">
    <p:spTree>
      <p:nvGrpSpPr>
        <p:cNvPr id="1" name=""/>
        <p:cNvGrpSpPr/>
        <p:nvPr/>
      </p:nvGrpSpPr>
      <p:grpSpPr>
        <a:xfrm>
          <a:off x="0" y="0"/>
          <a:ext cx="0" cy="0"/>
          <a:chOff x="0" y="0"/>
          <a:chExt cx="0" cy="0"/>
        </a:xfrm>
      </p:grpSpPr>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2">
    <p:spTree>
      <p:nvGrpSpPr>
        <p:cNvPr id="1" name=""/>
        <p:cNvGrpSpPr/>
        <p:nvPr/>
      </p:nvGrpSpPr>
      <p:grpSpPr>
        <a:xfrm>
          <a:off x="0" y="0"/>
          <a:ext cx="0" cy="0"/>
          <a:chOff x="0" y="0"/>
          <a:chExt cx="0" cy="0"/>
        </a:xfrm>
      </p:grpSpPr>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3">
    <p:spTree>
      <p:nvGrpSpPr>
        <p:cNvPr id="1" name=""/>
        <p:cNvGrpSpPr/>
        <p:nvPr/>
      </p:nvGrpSpPr>
      <p:grpSpPr>
        <a:xfrm>
          <a:off x="0" y="0"/>
          <a:ext cx="0" cy="0"/>
          <a:chOff x="0" y="0"/>
          <a:chExt cx="0" cy="0"/>
        </a:xfrm>
      </p:grpSpPr>
      <p:sp>
        <p:nvSpPr>
          <p:cNvPr id="3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1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4">
    <p:spTree>
      <p:nvGrpSpPr>
        <p:cNvPr id="1" name=""/>
        <p:cNvGrpSpPr/>
        <p:nvPr/>
      </p:nvGrpSpPr>
      <p:grpSpPr>
        <a:xfrm>
          <a:off x="0" y="0"/>
          <a:ext cx="0" cy="0"/>
          <a:chOff x="0" y="0"/>
          <a:chExt cx="0" cy="0"/>
        </a:xfrm>
      </p:grpSpPr>
      <p:sp>
        <p:nvSpPr>
          <p:cNvPr id="32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2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55">
    <p:spTree>
      <p:nvGrpSpPr>
        <p:cNvPr id="1" name=""/>
        <p:cNvGrpSpPr/>
        <p:nvPr/>
      </p:nvGrpSpPr>
      <p:grpSpPr>
        <a:xfrm>
          <a:off x="0" y="0"/>
          <a:ext cx="0" cy="0"/>
          <a:chOff x="0" y="0"/>
          <a:chExt cx="0" cy="0"/>
        </a:xfrm>
      </p:grpSpPr>
      <p:sp>
        <p:nvSpPr>
          <p:cNvPr id="32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2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2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56">
    <p:spTree>
      <p:nvGrpSpPr>
        <p:cNvPr id="1" name=""/>
        <p:cNvGrpSpPr/>
        <p:nvPr/>
      </p:nvGrpSpPr>
      <p:grpSpPr>
        <a:xfrm>
          <a:off x="0" y="0"/>
          <a:ext cx="0" cy="0"/>
          <a:chOff x="0" y="0"/>
          <a:chExt cx="0" cy="0"/>
        </a:xfrm>
      </p:grpSpPr>
      <p:sp>
        <p:nvSpPr>
          <p:cNvPr id="32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7">
    <p:spTree>
      <p:nvGrpSpPr>
        <p:cNvPr id="1" name=""/>
        <p:cNvGrpSpPr/>
        <p:nvPr/>
      </p:nvGrpSpPr>
      <p:grpSpPr>
        <a:xfrm>
          <a:off x="0" y="0"/>
          <a:ext cx="0" cy="0"/>
          <a:chOff x="0" y="0"/>
          <a:chExt cx="0" cy="0"/>
        </a:xfrm>
      </p:grpSpPr>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58">
    <p:spTree>
      <p:nvGrpSpPr>
        <p:cNvPr id="1" name=""/>
        <p:cNvGrpSpPr/>
        <p:nvPr/>
      </p:nvGrpSpPr>
      <p:grpSpPr>
        <a:xfrm>
          <a:off x="0" y="0"/>
          <a:ext cx="0" cy="0"/>
          <a:chOff x="0" y="0"/>
          <a:chExt cx="0" cy="0"/>
        </a:xfrm>
      </p:grpSpPr>
      <p:sp>
        <p:nvSpPr>
          <p:cNvPr id="33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3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3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3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59">
    <p:spTree>
      <p:nvGrpSpPr>
        <p:cNvPr id="1" name=""/>
        <p:cNvGrpSpPr/>
        <p:nvPr/>
      </p:nvGrpSpPr>
      <p:grpSpPr>
        <a:xfrm>
          <a:off x="0" y="0"/>
          <a:ext cx="0" cy="0"/>
          <a:chOff x="0" y="0"/>
          <a:chExt cx="0" cy="0"/>
        </a:xfrm>
      </p:grpSpPr>
      <p:sp>
        <p:nvSpPr>
          <p:cNvPr id="34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4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4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4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60">
    <p:spTree>
      <p:nvGrpSpPr>
        <p:cNvPr id="1" name=""/>
        <p:cNvGrpSpPr/>
        <p:nvPr/>
      </p:nvGrpSpPr>
      <p:grpSpPr>
        <a:xfrm>
          <a:off x="0" y="0"/>
          <a:ext cx="0" cy="0"/>
          <a:chOff x="0" y="0"/>
          <a:chExt cx="0" cy="0"/>
        </a:xfrm>
      </p:grpSpPr>
      <p:sp>
        <p:nvSpPr>
          <p:cNvPr id="35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5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5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61">
    <p:spTree>
      <p:nvGrpSpPr>
        <p:cNvPr id="1" name=""/>
        <p:cNvGrpSpPr/>
        <p:nvPr/>
      </p:nvGrpSpPr>
      <p:grpSpPr>
        <a:xfrm>
          <a:off x="0" y="0"/>
          <a:ext cx="0" cy="0"/>
          <a:chOff x="0" y="0"/>
          <a:chExt cx="0" cy="0"/>
        </a:xfrm>
      </p:grpSpPr>
      <p:sp>
        <p:nvSpPr>
          <p:cNvPr id="35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8"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59"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62">
    <p:spTree>
      <p:nvGrpSpPr>
        <p:cNvPr id="1" name=""/>
        <p:cNvGrpSpPr/>
        <p:nvPr/>
      </p:nvGrpSpPr>
      <p:grpSpPr>
        <a:xfrm>
          <a:off x="0" y="0"/>
          <a:ext cx="0" cy="0"/>
          <a:chOff x="0" y="0"/>
          <a:chExt cx="0" cy="0"/>
        </a:xfrm>
      </p:grpSpPr>
      <p:sp>
        <p:nvSpPr>
          <p:cNvPr id="36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6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6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6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69"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3">
    <p:spTree>
      <p:nvGrpSpPr>
        <p:cNvPr id="1" name=""/>
        <p:cNvGrpSpPr/>
        <p:nvPr/>
      </p:nvGrpSpPr>
      <p:grpSpPr>
        <a:xfrm>
          <a:off x="0" y="0"/>
          <a:ext cx="0" cy="0"/>
          <a:chOff x="0" y="0"/>
          <a:chExt cx="0" cy="0"/>
        </a:xfrm>
      </p:grpSpPr>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4">
    <p:spTree>
      <p:nvGrpSpPr>
        <p:cNvPr id="1" name=""/>
        <p:cNvGrpSpPr/>
        <p:nvPr/>
      </p:nvGrpSpPr>
      <p:grpSpPr>
        <a:xfrm>
          <a:off x="0" y="0"/>
          <a:ext cx="0" cy="0"/>
          <a:chOff x="0" y="0"/>
          <a:chExt cx="0" cy="0"/>
        </a:xfrm>
      </p:grpSpPr>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65">
    <p:spTree>
      <p:nvGrpSpPr>
        <p:cNvPr id="1" name=""/>
        <p:cNvGrpSpPr/>
        <p:nvPr/>
      </p:nvGrpSpPr>
      <p:grpSpPr>
        <a:xfrm>
          <a:off x="0" y="0"/>
          <a:ext cx="0" cy="0"/>
          <a:chOff x="0" y="0"/>
          <a:chExt cx="0" cy="0"/>
        </a:xfrm>
      </p:grpSpPr>
      <p:sp>
        <p:nvSpPr>
          <p:cNvPr id="3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7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6">
    <p:spTree>
      <p:nvGrpSpPr>
        <p:cNvPr id="1" name=""/>
        <p:cNvGrpSpPr/>
        <p:nvPr/>
      </p:nvGrpSpPr>
      <p:grpSpPr>
        <a:xfrm>
          <a:off x="0" y="0"/>
          <a:ext cx="0" cy="0"/>
          <a:chOff x="0" y="0"/>
          <a:chExt cx="0" cy="0"/>
        </a:xfrm>
      </p:grpSpPr>
      <p:sp>
        <p:nvSpPr>
          <p:cNvPr id="37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7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7">
    <p:spTree>
      <p:nvGrpSpPr>
        <p:cNvPr id="1" name=""/>
        <p:cNvGrpSpPr/>
        <p:nvPr/>
      </p:nvGrpSpPr>
      <p:grpSpPr>
        <a:xfrm>
          <a:off x="0" y="0"/>
          <a:ext cx="0" cy="0"/>
          <a:chOff x="0" y="0"/>
          <a:chExt cx="0" cy="0"/>
        </a:xfrm>
      </p:grpSpPr>
      <p:sp>
        <p:nvSpPr>
          <p:cNvPr id="38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82"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8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68">
    <p:spTree>
      <p:nvGrpSpPr>
        <p:cNvPr id="1" name=""/>
        <p:cNvGrpSpPr/>
        <p:nvPr/>
      </p:nvGrpSpPr>
      <p:grpSpPr>
        <a:xfrm>
          <a:off x="0" y="0"/>
          <a:ext cx="0" cy="0"/>
          <a:chOff x="0" y="0"/>
          <a:chExt cx="0" cy="0"/>
        </a:xfrm>
      </p:grpSpPr>
      <p:sp>
        <p:nvSpPr>
          <p:cNvPr id="38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9">
    <p:spTree>
      <p:nvGrpSpPr>
        <p:cNvPr id="1" name=""/>
        <p:cNvGrpSpPr/>
        <p:nvPr/>
      </p:nvGrpSpPr>
      <p:grpSpPr>
        <a:xfrm>
          <a:off x="0" y="0"/>
          <a:ext cx="0" cy="0"/>
          <a:chOff x="0" y="0"/>
          <a:chExt cx="0" cy="0"/>
        </a:xfrm>
      </p:grpSpPr>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70">
    <p:spTree>
      <p:nvGrpSpPr>
        <p:cNvPr id="1" name=""/>
        <p:cNvGrpSpPr/>
        <p:nvPr/>
      </p:nvGrpSpPr>
      <p:grpSpPr>
        <a:xfrm>
          <a:off x="0" y="0"/>
          <a:ext cx="0" cy="0"/>
          <a:chOff x="0" y="0"/>
          <a:chExt cx="0" cy="0"/>
        </a:xfrm>
      </p:grpSpPr>
      <p:sp>
        <p:nvSpPr>
          <p:cNvPr id="39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9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2"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3"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71">
    <p:spTree>
      <p:nvGrpSpPr>
        <p:cNvPr id="1" name=""/>
        <p:cNvGrpSpPr/>
        <p:nvPr/>
      </p:nvGrpSpPr>
      <p:grpSpPr>
        <a:xfrm>
          <a:off x="0" y="0"/>
          <a:ext cx="0" cy="0"/>
          <a:chOff x="0" y="0"/>
          <a:chExt cx="0" cy="0"/>
        </a:xfrm>
      </p:grpSpPr>
      <p:sp>
        <p:nvSpPr>
          <p:cNvPr id="39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9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1"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72">
    <p:spTree>
      <p:nvGrpSpPr>
        <p:cNvPr id="1" name=""/>
        <p:cNvGrpSpPr/>
        <p:nvPr/>
      </p:nvGrpSpPr>
      <p:grpSpPr>
        <a:xfrm>
          <a:off x="0" y="0"/>
          <a:ext cx="0" cy="0"/>
          <a:chOff x="0" y="0"/>
          <a:chExt cx="0" cy="0"/>
        </a:xfrm>
      </p:grpSpPr>
      <p:sp>
        <p:nvSpPr>
          <p:cNvPr id="40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0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9"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73">
    <p:spTree>
      <p:nvGrpSpPr>
        <p:cNvPr id="1" name=""/>
        <p:cNvGrpSpPr/>
        <p:nvPr/>
      </p:nvGrpSpPr>
      <p:grpSpPr>
        <a:xfrm>
          <a:off x="0" y="0"/>
          <a:ext cx="0" cy="0"/>
          <a:chOff x="0" y="0"/>
          <a:chExt cx="0" cy="0"/>
        </a:xfrm>
      </p:grpSpPr>
      <p:sp>
        <p:nvSpPr>
          <p:cNvPr id="41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1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1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74">
    <p:spTree>
      <p:nvGrpSpPr>
        <p:cNvPr id="1" name=""/>
        <p:cNvGrpSpPr/>
        <p:nvPr/>
      </p:nvGrpSpPr>
      <p:grpSpPr>
        <a:xfrm>
          <a:off x="0" y="0"/>
          <a:ext cx="0" cy="0"/>
          <a:chOff x="0" y="0"/>
          <a:chExt cx="0" cy="0"/>
        </a:xfrm>
      </p:grpSpPr>
      <p:sp>
        <p:nvSpPr>
          <p:cNvPr id="42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2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2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2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2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5">
    <p:spTree>
      <p:nvGrpSpPr>
        <p:cNvPr id="1" name=""/>
        <p:cNvGrpSpPr/>
        <p:nvPr/>
      </p:nvGrpSpPr>
      <p:grpSpPr>
        <a:xfrm>
          <a:off x="0" y="0"/>
          <a:ext cx="0" cy="0"/>
          <a:chOff x="0" y="0"/>
          <a:chExt cx="0" cy="0"/>
        </a:xfrm>
      </p:grpSpPr>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6">
    <p:spTree>
      <p:nvGrpSpPr>
        <p:cNvPr id="1" name=""/>
        <p:cNvGrpSpPr/>
        <p:nvPr/>
      </p:nvGrpSpPr>
      <p:grpSpPr>
        <a:xfrm>
          <a:off x="0" y="0"/>
          <a:ext cx="0" cy="0"/>
          <a:chOff x="0" y="0"/>
          <a:chExt cx="0" cy="0"/>
        </a:xfrm>
      </p:grpSpPr>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77">
    <p:spTree>
      <p:nvGrpSpPr>
        <p:cNvPr id="1" name=""/>
        <p:cNvGrpSpPr/>
        <p:nvPr/>
      </p:nvGrpSpPr>
      <p:grpSpPr>
        <a:xfrm>
          <a:off x="0" y="0"/>
          <a:ext cx="0" cy="0"/>
          <a:chOff x="0" y="0"/>
          <a:chExt cx="0" cy="0"/>
        </a:xfrm>
      </p:grpSpPr>
      <p:sp>
        <p:nvSpPr>
          <p:cNvPr id="4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2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78">
    <p:spTree>
      <p:nvGrpSpPr>
        <p:cNvPr id="1" name=""/>
        <p:cNvGrpSpPr/>
        <p:nvPr/>
      </p:nvGrpSpPr>
      <p:grpSpPr>
        <a:xfrm>
          <a:off x="0" y="0"/>
          <a:ext cx="0" cy="0"/>
          <a:chOff x="0" y="0"/>
          <a:chExt cx="0" cy="0"/>
        </a:xfrm>
      </p:grpSpPr>
      <p:sp>
        <p:nvSpPr>
          <p:cNvPr id="43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3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9">
    <p:spTree>
      <p:nvGrpSpPr>
        <p:cNvPr id="1" name=""/>
        <p:cNvGrpSpPr/>
        <p:nvPr/>
      </p:nvGrpSpPr>
      <p:grpSpPr>
        <a:xfrm>
          <a:off x="0" y="0"/>
          <a:ext cx="0" cy="0"/>
          <a:chOff x="0" y="0"/>
          <a:chExt cx="0" cy="0"/>
        </a:xfrm>
      </p:grpSpPr>
      <p:sp>
        <p:nvSpPr>
          <p:cNvPr id="43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3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39"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0">
    <p:spTree>
      <p:nvGrpSpPr>
        <p:cNvPr id="1" name=""/>
        <p:cNvGrpSpPr/>
        <p:nvPr/>
      </p:nvGrpSpPr>
      <p:grpSpPr>
        <a:xfrm>
          <a:off x="0" y="0"/>
          <a:ext cx="0" cy="0"/>
          <a:chOff x="0" y="0"/>
          <a:chExt cx="0" cy="0"/>
        </a:xfrm>
      </p:grpSpPr>
      <p:sp>
        <p:nvSpPr>
          <p:cNvPr id="44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1">
    <p:spTree>
      <p:nvGrpSpPr>
        <p:cNvPr id="1" name=""/>
        <p:cNvGrpSpPr/>
        <p:nvPr/>
      </p:nvGrpSpPr>
      <p:grpSpPr>
        <a:xfrm>
          <a:off x="0" y="0"/>
          <a:ext cx="0" cy="0"/>
          <a:chOff x="0" y="0"/>
          <a:chExt cx="0" cy="0"/>
        </a:xfrm>
      </p:grpSpPr>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82">
    <p:spTree>
      <p:nvGrpSpPr>
        <p:cNvPr id="1" name=""/>
        <p:cNvGrpSpPr/>
        <p:nvPr/>
      </p:nvGrpSpPr>
      <p:grpSpPr>
        <a:xfrm>
          <a:off x="0" y="0"/>
          <a:ext cx="0" cy="0"/>
          <a:chOff x="0" y="0"/>
          <a:chExt cx="0" cy="0"/>
        </a:xfrm>
      </p:grpSpPr>
      <p:sp>
        <p:nvSpPr>
          <p:cNvPr id="44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4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4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4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83">
    <p:spTree>
      <p:nvGrpSpPr>
        <p:cNvPr id="1" name=""/>
        <p:cNvGrpSpPr/>
        <p:nvPr/>
      </p:nvGrpSpPr>
      <p:grpSpPr>
        <a:xfrm>
          <a:off x="0" y="0"/>
          <a:ext cx="0" cy="0"/>
          <a:chOff x="0" y="0"/>
          <a:chExt cx="0" cy="0"/>
        </a:xfrm>
      </p:grpSpPr>
      <p:sp>
        <p:nvSpPr>
          <p:cNvPr id="4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5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7"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84">
    <p:spTree>
      <p:nvGrpSpPr>
        <p:cNvPr id="1" name=""/>
        <p:cNvGrpSpPr/>
        <p:nvPr/>
      </p:nvGrpSpPr>
      <p:grpSpPr>
        <a:xfrm>
          <a:off x="0" y="0"/>
          <a:ext cx="0" cy="0"/>
          <a:chOff x="0" y="0"/>
          <a:chExt cx="0" cy="0"/>
        </a:xfrm>
      </p:grpSpPr>
      <p:sp>
        <p:nvSpPr>
          <p:cNvPr id="46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6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6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65"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85">
    <p:spTree>
      <p:nvGrpSpPr>
        <p:cNvPr id="1" name=""/>
        <p:cNvGrpSpPr/>
        <p:nvPr/>
      </p:nvGrpSpPr>
      <p:grpSpPr>
        <a:xfrm>
          <a:off x="0" y="0"/>
          <a:ext cx="0" cy="0"/>
          <a:chOff x="0" y="0"/>
          <a:chExt cx="0" cy="0"/>
        </a:xfrm>
      </p:grpSpPr>
      <p:sp>
        <p:nvSpPr>
          <p:cNvPr id="46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7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86">
    <p:spTree>
      <p:nvGrpSpPr>
        <p:cNvPr id="1" name=""/>
        <p:cNvGrpSpPr/>
        <p:nvPr/>
      </p:nvGrpSpPr>
      <p:grpSpPr>
        <a:xfrm>
          <a:off x="0" y="0"/>
          <a:ext cx="0" cy="0"/>
          <a:chOff x="0" y="0"/>
          <a:chExt cx="0" cy="0"/>
        </a:xfrm>
      </p:grpSpPr>
      <p:sp>
        <p:nvSpPr>
          <p:cNvPr id="47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7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8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8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slideLayout" Target="../slideLayouts/slideLayout100.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slideLayout" Target="../slideLayouts/slideLayout101.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slideLayout" Target="../slideLayouts/slideLayout102.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slideLayout" Target="../slideLayouts/slideLayout103.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slideLayout" Target="../slideLayouts/slideLayout104.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slideLayout" Target="../slideLayouts/slideLayout105.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slideLayout" Target="../slideLayouts/slideLayout106.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slideLayout" Target="../slideLayouts/slideLayout107.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slideLayout" Target="../slideLayouts/slideLayout108.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47" r:id="rId2"/>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49" r:id="rId2"/>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8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1" r:id="rId2"/>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8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3" r:id="rId2"/>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9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9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5" r:id="rId2"/>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7" r:id="rId2"/>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59" r:id="rId2"/>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9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1"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1" r:id="rId2"/>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0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3"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5"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1"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7"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8"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7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7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75"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76"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83"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8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8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9"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0"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9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9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0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0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03"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0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1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1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1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1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19"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25"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26"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3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3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33"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34"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141"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8"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4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4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5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5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5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6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61"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6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6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6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7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7"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83"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84"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8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9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91"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92"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199"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0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0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0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1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1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1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19"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2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2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2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3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3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35"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25"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41"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42"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4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4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49"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50"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257"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5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6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6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6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6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7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7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7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77"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8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9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9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93"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9"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99"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0"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0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7"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8"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1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1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2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2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3"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87"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3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3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33"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9"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3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3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1"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4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9"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3"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55"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56"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6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6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63"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64"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7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7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7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7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7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7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8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8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8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89"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9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9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9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9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0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0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05"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11"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2"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1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9"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20"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1"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2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3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3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3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4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4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45"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5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5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5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9"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5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6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61"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1" r:id="rId2"/>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67"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68"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3" r:id="rId2"/>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7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7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5" name="PlaceHolder 4"/>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6" name="PlaceHolder 5"/>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5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6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5.xml"/>
</Relationships>
</file>

<file path=ppt/slides/_rels/slide5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5.xml"/>
</Relationships>
</file>

<file path=ppt/slides/_rels/slide5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9.jpeg"/><Relationship Id="rId4" Type="http://schemas.openxmlformats.org/officeDocument/2006/relationships/slideLayout" Target="../slideLayouts/slideLayout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9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CustomShape 1"/>
          <p:cNvSpPr/>
          <p:nvPr/>
        </p:nvSpPr>
        <p:spPr>
          <a:xfrm>
            <a:off x="0" y="5100480"/>
            <a:ext cx="6856200" cy="3107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3200" spc="-1" strike="noStrike">
                <a:solidFill>
                  <a:srgbClr val="ffffff"/>
                </a:solidFill>
                <a:latin typeface="Arial"/>
                <a:ea typeface="DejaVu Sans"/>
              </a:rPr>
              <a:t>4° dimanche de l’ année C</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02/02/2025</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Lumière sur les Grands Lacs</a:t>
            </a:r>
            <a:endParaRPr b="0" lang="fr-BE" sz="32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ustomShape 1"/>
          <p:cNvSpPr/>
          <p:nvPr/>
        </p:nvSpPr>
        <p:spPr>
          <a:xfrm>
            <a:off x="3336840" y="3714840"/>
            <a:ext cx="18324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32" name="CustomShape 2"/>
          <p:cNvSpPr/>
          <p:nvPr/>
        </p:nvSpPr>
        <p:spPr>
          <a:xfrm>
            <a:off x="144000" y="468360"/>
            <a:ext cx="6713640" cy="8007840"/>
          </a:xfrm>
          <a:custGeom>
            <a:avLst/>
            <a:gdLst>
              <a:gd name="textAreaLeft" fmla="*/ 0 w 6713640"/>
              <a:gd name="textAreaRight" fmla="*/ 6714360 w 6713640"/>
              <a:gd name="textAreaTop" fmla="*/ 0 h 8007840"/>
              <a:gd name="textAreaBottom" fmla="*/ 8008560 h 80078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r>
              <a:rPr b="1" lang="fr-BE" sz="3200" spc="-1" strike="noStrike" u="sng">
                <a:solidFill>
                  <a:srgbClr val="ffffff"/>
                </a:solidFill>
                <a:uFillTx/>
                <a:latin typeface="Arial"/>
                <a:ea typeface="DejaVu Sans"/>
              </a:rPr>
              <a:t>MESSE (en Kirundi) - Kyrie</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Arial"/>
                <a:ea typeface="DejaVu Sans"/>
              </a:rPr>
              <a:t>1. Wewe warungitswe, gukiz’abigaye, Mukama tugirire ikigo-ngwe</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Arial"/>
                <a:ea typeface="DejaVu Sans"/>
              </a:rPr>
              <a:t>Twaracumuye (Mukama), twaracumuye gir’impuhwe Mukama tugirire ikigongwe.</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a9fefd"/>
                </a:solidFill>
                <a:latin typeface="Arial"/>
                <a:ea typeface="DejaVu Sans"/>
              </a:rPr>
              <a:t>Traduction : Toi, qui a été envoyé pour pardonner ceux qui se repentent, </a:t>
            </a:r>
            <a:br>
              <a:rPr sz="3200"/>
            </a:br>
            <a:r>
              <a:rPr b="1" lang="fr-BE" sz="3200" spc="-1" strike="noStrike">
                <a:solidFill>
                  <a:srgbClr val="a9fefd"/>
                </a:solidFill>
                <a:latin typeface="Arial"/>
                <a:ea typeface="DejaVu Sans"/>
              </a:rPr>
              <a:t>Seigneur prends pitié de nous</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a9fefd"/>
                </a:solidFill>
                <a:latin typeface="Arial"/>
                <a:ea typeface="DejaVu Sans"/>
              </a:rPr>
              <a:t>On a péché (Seigneur), </a:t>
            </a:r>
            <a:br>
              <a:rPr sz="3200"/>
            </a:br>
            <a:r>
              <a:rPr b="1" lang="fr-BE" sz="3200" spc="-1" strike="noStrike">
                <a:solidFill>
                  <a:srgbClr val="a9fefd"/>
                </a:solidFill>
                <a:latin typeface="Arial"/>
                <a:ea typeface="DejaVu Sans"/>
              </a:rPr>
              <a:t>on a péché, aie pitié de nous Seigneur et pardonne-nous.</a:t>
            </a:r>
            <a:endParaRPr b="0" lang="fr-BE" sz="32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3336840" y="3714840"/>
            <a:ext cx="18324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34" name="CustomShape 2"/>
          <p:cNvSpPr/>
          <p:nvPr/>
        </p:nvSpPr>
        <p:spPr>
          <a:xfrm>
            <a:off x="144000" y="144000"/>
            <a:ext cx="6713640" cy="7342920"/>
          </a:xfrm>
          <a:custGeom>
            <a:avLst/>
            <a:gdLst>
              <a:gd name="textAreaLeft" fmla="*/ 0 w 6713640"/>
              <a:gd name="textAreaRight" fmla="*/ 6714360 w 6713640"/>
              <a:gd name="textAreaTop" fmla="*/ 0 h 7342920"/>
              <a:gd name="textAreaBottom" fmla="*/ 7343640 h 7342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spcBef>
                <a:spcPts val="1191"/>
              </a:spcBef>
              <a:spcAft>
                <a:spcPts val="992"/>
              </a:spcAft>
            </a:pP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Arial"/>
                <a:ea typeface="DejaVu Sans"/>
              </a:rPr>
              <a:t>2. Wewe waje gukebur’abacumuzi Kristu tugirir’ikigongwe</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Arial"/>
                <a:ea typeface="DejaVu Sans"/>
              </a:rPr>
              <a:t>Twaracumuye (Kristu), twaracumuye gir’impuhwe Kristu tugirire ikigongwe.</a:t>
            </a:r>
            <a:endParaRPr b="0" lang="fr-BE" sz="3200" spc="-1" strike="noStrike">
              <a:solidFill>
                <a:srgbClr val="ffffff"/>
              </a:solidFill>
              <a:latin typeface="Arial"/>
            </a:endParaRPr>
          </a:p>
          <a:p>
            <a:pPr>
              <a:lnSpc>
                <a:spcPct val="100000"/>
              </a:lnSpc>
              <a:spcBef>
                <a:spcPts val="1191"/>
              </a:spcBef>
              <a:spcAft>
                <a:spcPts val="992"/>
              </a:spcAft>
            </a:pPr>
            <a:br>
              <a:rPr sz="3200"/>
            </a:br>
            <a:r>
              <a:rPr b="1" lang="fr-BE" sz="3200" spc="-1" strike="noStrike">
                <a:solidFill>
                  <a:srgbClr val="a9fefd"/>
                </a:solidFill>
                <a:latin typeface="Arial"/>
                <a:ea typeface="DejaVu Sans"/>
              </a:rPr>
              <a:t>Traduction : Toi, qui a été envoyé pour enseigner ceux qui ont péché, Christ prends pitié de nous</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a9fefd"/>
                </a:solidFill>
                <a:latin typeface="Arial"/>
                <a:ea typeface="DejaVu Sans"/>
              </a:rPr>
              <a:t>On a péché (Christ), on a péché, aie pitié de nous Christ et pardonne-nous.</a:t>
            </a:r>
            <a:endParaRPr b="0" lang="fr-BE" sz="3200" spc="-1" strike="noStrike">
              <a:solidFill>
                <a:srgbClr val="ffffff"/>
              </a:solidFill>
              <a:latin typeface="Arial"/>
            </a:endParaRPr>
          </a:p>
          <a:p>
            <a:pPr>
              <a:lnSpc>
                <a:spcPct val="100000"/>
              </a:lnSpc>
              <a:spcBef>
                <a:spcPts val="1191"/>
              </a:spcBef>
              <a:spcAft>
                <a:spcPts val="992"/>
              </a:spcAf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CustomShape 1"/>
          <p:cNvSpPr/>
          <p:nvPr/>
        </p:nvSpPr>
        <p:spPr>
          <a:xfrm>
            <a:off x="3336840" y="3714840"/>
            <a:ext cx="18324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36" name="CustomShape 2"/>
          <p:cNvSpPr/>
          <p:nvPr/>
        </p:nvSpPr>
        <p:spPr>
          <a:xfrm>
            <a:off x="216000" y="432000"/>
            <a:ext cx="6478920" cy="7170840"/>
          </a:xfrm>
          <a:custGeom>
            <a:avLst/>
            <a:gdLst>
              <a:gd name="textAreaLeft" fmla="*/ 0 w 6478920"/>
              <a:gd name="textAreaRight" fmla="*/ 6479640 w 6478920"/>
              <a:gd name="textAreaTop" fmla="*/ 0 h 7170840"/>
              <a:gd name="textAreaBottom" fmla="*/ 7171560 h 71708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216000" indent="-215640">
              <a:lnSpc>
                <a:spcPct val="100000"/>
              </a:lnSpc>
              <a:spcBef>
                <a:spcPts val="1191"/>
              </a:spcBef>
              <a:spcAft>
                <a:spcPts val="992"/>
              </a:spcAft>
              <a:tabLst>
                <a:tab algn="l" pos="0"/>
              </a:tabLst>
            </a:pPr>
            <a:r>
              <a:rPr b="1" lang="fr-BE" sz="3200" spc="-1" strike="noStrike">
                <a:solidFill>
                  <a:srgbClr val="ffffff"/>
                </a:solidFill>
                <a:latin typeface="Arial"/>
                <a:ea typeface="DejaVu Sans"/>
              </a:rPr>
              <a:t>3. Wewe wicay’iburyo bwa Data ng’utubere mu ngoro</a:t>
            </a:r>
            <a:endParaRPr b="0" lang="fr-BE" sz="3200" spc="-1" strike="noStrike">
              <a:solidFill>
                <a:srgbClr val="ffffff"/>
              </a:solidFill>
              <a:latin typeface="Arial"/>
            </a:endParaRPr>
          </a:p>
          <a:p>
            <a:pPr marL="216000" indent="-215640">
              <a:lnSpc>
                <a:spcPct val="100000"/>
              </a:lnSpc>
              <a:spcBef>
                <a:spcPts val="1191"/>
              </a:spcBef>
              <a:spcAft>
                <a:spcPts val="992"/>
              </a:spcAft>
              <a:tabLst>
                <a:tab algn="l" pos="0"/>
              </a:tabLst>
            </a:pPr>
            <a:r>
              <a:rPr b="1" lang="fr-BE" sz="3200" spc="-1" strike="noStrike">
                <a:solidFill>
                  <a:srgbClr val="ffffff"/>
                </a:solidFill>
                <a:latin typeface="Arial"/>
                <a:ea typeface="DejaVu Sans"/>
              </a:rPr>
              <a:t>Twaracumuye (Mukama), twaracumuye gir’impuhwe Mukama tugirire ikigongwe.</a:t>
            </a:r>
            <a:endParaRPr b="0" lang="fr-BE" sz="3200" spc="-1" strike="noStrike">
              <a:solidFill>
                <a:srgbClr val="ffffff"/>
              </a:solidFill>
              <a:latin typeface="Arial"/>
            </a:endParaRPr>
          </a:p>
          <a:p>
            <a:pPr marL="216000" indent="-215640">
              <a:lnSpc>
                <a:spcPct val="100000"/>
              </a:lnSpc>
              <a:spcBef>
                <a:spcPts val="1191"/>
              </a:spcBef>
              <a:spcAft>
                <a:spcPts val="992"/>
              </a:spcAft>
              <a:tabLst>
                <a:tab algn="l" pos="0"/>
              </a:tabLst>
            </a:pPr>
            <a:r>
              <a:rPr b="1" lang="fr-BE" sz="3200" spc="-1" strike="noStrike">
                <a:solidFill>
                  <a:srgbClr val="ffffff"/>
                </a:solidFill>
                <a:latin typeface="Arial"/>
                <a:ea typeface="DejaVu Sans"/>
              </a:rPr>
              <a:t> </a:t>
            </a:r>
            <a:endParaRPr b="0" lang="fr-BE" sz="3200" spc="-1" strike="noStrike">
              <a:solidFill>
                <a:srgbClr val="ffffff"/>
              </a:solidFill>
              <a:latin typeface="Arial"/>
            </a:endParaRPr>
          </a:p>
          <a:p>
            <a:pPr marL="216000" indent="-215640">
              <a:lnSpc>
                <a:spcPct val="100000"/>
              </a:lnSpc>
              <a:spcBef>
                <a:spcPts val="1191"/>
              </a:spcBef>
              <a:spcAft>
                <a:spcPts val="992"/>
              </a:spcAft>
              <a:tabLst>
                <a:tab algn="l" pos="0"/>
              </a:tabLst>
            </a:pPr>
            <a:r>
              <a:rPr b="1" lang="fr-BE" sz="3200" spc="-1" strike="noStrike">
                <a:solidFill>
                  <a:srgbClr val="a9fefd"/>
                </a:solidFill>
                <a:latin typeface="Arial"/>
                <a:ea typeface="DejaVu Sans"/>
              </a:rPr>
              <a:t>Traduction : Toi, qui es assis à la droite du père pour nous justifier,</a:t>
            </a:r>
            <a:endParaRPr b="0" lang="fr-BE" sz="3200" spc="-1" strike="noStrike">
              <a:solidFill>
                <a:srgbClr val="ffffff"/>
              </a:solidFill>
              <a:latin typeface="Arial"/>
            </a:endParaRPr>
          </a:p>
          <a:p>
            <a:pPr marL="216000" indent="-215640">
              <a:lnSpc>
                <a:spcPct val="100000"/>
              </a:lnSpc>
              <a:spcBef>
                <a:spcPts val="1191"/>
              </a:spcBef>
              <a:spcAft>
                <a:spcPts val="992"/>
              </a:spcAft>
              <a:tabLst>
                <a:tab algn="l" pos="0"/>
              </a:tabLst>
            </a:pPr>
            <a:r>
              <a:rPr b="1" lang="fr-BE" sz="3200" spc="-1" strike="noStrike">
                <a:solidFill>
                  <a:srgbClr val="a9fefd"/>
                </a:solidFill>
                <a:latin typeface="Arial"/>
                <a:ea typeface="DejaVu Sans"/>
              </a:rPr>
              <a:t>On a péché (Seigneur), on a péché, aie pitié de nous Seigneur et pardonne-nous.</a:t>
            </a:r>
            <a:endParaRPr b="0" lang="fr-BE" sz="3200" spc="-1" strike="noStrike">
              <a:solidFill>
                <a:srgbClr val="ffffff"/>
              </a:solidFill>
              <a:latin typeface="Arial"/>
            </a:endParaRPr>
          </a:p>
          <a:p>
            <a:pPr marL="216000" indent="-215640">
              <a:lnSpc>
                <a:spcPct val="100000"/>
              </a:lnSpc>
              <a:spcBef>
                <a:spcPts val="1191"/>
              </a:spcBef>
              <a:spcAft>
                <a:spcPts val="992"/>
              </a:spcAft>
              <a:tabLst>
                <a:tab algn="l" pos="0"/>
              </a:tabLst>
            </a:pPr>
            <a:r>
              <a:rPr b="1" lang="fr-BE" sz="3200" spc="-1" strike="noStrike">
                <a:solidFill>
                  <a:srgbClr val="ffffff"/>
                </a:solidFill>
                <a:latin typeface="Arial"/>
                <a:ea typeface="DejaVu Sans"/>
              </a:rPr>
              <a:t>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368280" y="2124000"/>
            <a:ext cx="611964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38"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39" name="CustomShape 3"/>
          <p:cNvSpPr/>
          <p:nvPr/>
        </p:nvSpPr>
        <p:spPr>
          <a:xfrm>
            <a:off x="765000" y="21240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40" name="CustomShape 4"/>
          <p:cNvSpPr/>
          <p:nvPr/>
        </p:nvSpPr>
        <p:spPr>
          <a:xfrm>
            <a:off x="525600" y="2124000"/>
            <a:ext cx="5803560" cy="304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p:txBody>
      </p:sp>
      <p:sp>
        <p:nvSpPr>
          <p:cNvPr id="541" name="CustomShape 5"/>
          <p:cNvSpPr/>
          <p:nvPr/>
        </p:nvSpPr>
        <p:spPr>
          <a:xfrm>
            <a:off x="331920" y="1692360"/>
            <a:ext cx="6190920" cy="356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2" name=""/>
          <p:cNvSpPr/>
          <p:nvPr/>
        </p:nvSpPr>
        <p:spPr>
          <a:xfrm>
            <a:off x="360360" y="324000"/>
            <a:ext cx="6406920" cy="8530560"/>
          </a:xfrm>
          <a:prstGeom prst="rect">
            <a:avLst/>
          </a:prstGeom>
          <a:noFill/>
          <a:ln w="0">
            <a:noFill/>
          </a:ln>
        </p:spPr>
        <p:style>
          <a:lnRef idx="0"/>
          <a:fillRef idx="0"/>
          <a:effectRef idx="0"/>
          <a:fontRef idx="minor"/>
        </p:style>
        <p:txBody>
          <a:bodyPr lIns="90000" rIns="90000" tIns="46800" bIns="46800" anchor="t">
            <a:noAutofit/>
          </a:bodyPr>
          <a:p>
            <a:pPr marL="343080" indent="-333720">
              <a:lnSpc>
                <a:spcPct val="100000"/>
              </a:lnSpc>
              <a:spcBef>
                <a:spcPts val="612"/>
              </a:spcBef>
              <a:spcAft>
                <a:spcPts val="11"/>
              </a:spcAft>
              <a:tabLst>
                <a:tab algn="l" pos="0"/>
              </a:tabLst>
            </a:pPr>
            <a:r>
              <a:rPr b="1" lang="fr-BE" sz="2800" spc="-1" strike="noStrike" u="sng">
                <a:solidFill>
                  <a:srgbClr val="ffffff"/>
                </a:solidFill>
                <a:uFillTx/>
                <a:latin typeface="Arial"/>
              </a:rPr>
              <a:t>Gloria</a:t>
            </a:r>
            <a:endParaRPr b="0" lang="fr-BE" sz="28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Iman’ininahazwe mwi-ijuru </a:t>
            </a:r>
            <a:r>
              <a:rPr b="1" lang="fr-BE" sz="3200" spc="-1" strike="noStrike">
                <a:solidFill>
                  <a:srgbClr val="a9fefd"/>
                </a:solidFill>
                <a:latin typeface="Arial"/>
              </a:rPr>
              <a:t>(Dieu soit loué au ciel)</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3" name=""/>
          <p:cNvSpPr/>
          <p:nvPr/>
        </p:nvSpPr>
        <p:spPr>
          <a:xfrm>
            <a:off x="216000" y="324000"/>
            <a:ext cx="6551280" cy="8530560"/>
          </a:xfrm>
          <a:prstGeom prst="rect">
            <a:avLst/>
          </a:prstGeom>
          <a:noFill/>
          <a:ln w="0">
            <a:noFill/>
          </a:ln>
        </p:spPr>
        <p:style>
          <a:lnRef idx="0"/>
          <a:fillRef idx="0"/>
          <a:effectRef idx="0"/>
          <a:fontRef idx="minor"/>
        </p:style>
        <p:txBody>
          <a:bodyPr lIns="90000" rIns="90000" tIns="46800" bIns="46800" anchor="t">
            <a:noAutofit/>
          </a:bodyPr>
          <a:p>
            <a:pPr marL="343080" indent="-333720">
              <a:lnSpc>
                <a:spcPct val="100000"/>
              </a:lnSpc>
              <a:spcBef>
                <a:spcPts val="612"/>
              </a:spcBef>
              <a:spcAft>
                <a:spcPts val="11"/>
              </a:spcAft>
              <a:tabLst>
                <a:tab algn="l" pos="0"/>
              </a:tabLst>
            </a:pPr>
            <a:r>
              <a:rPr b="1" lang="fr-BE" sz="3200" spc="-1" strike="noStrike">
                <a:solidFill>
                  <a:srgbClr val="ffffff"/>
                </a:solidFill>
                <a:latin typeface="Arial"/>
              </a:rPr>
              <a:t>1) (F)</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Turaguhaya/n’uhabw’impundu </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ea typeface="Microsoft YaHei"/>
              </a:rPr>
              <a:t>Turakuyaga/n’uhabw’impundu</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ea typeface="Microsoft YaHei"/>
              </a:rPr>
              <a:t>Turagusenga/n’uhabw’impundu</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ea typeface="Microsoft YaHei"/>
              </a:rPr>
              <a:t>(-) Turakuninahaza, turakengurutse inganji yawe y’agahebuza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endParaRPr b="0" lang="fr-BE" sz="10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ea typeface="Microsoft YaHei"/>
              </a:rPr>
              <a:t>Traduction :</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ea typeface="Microsoft YaHei"/>
              </a:rPr>
              <a:t>Nous te louons, nous te bénissons, nous te prions, nous te rendons grâce, pour ton immense gloire.</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4" name=""/>
          <p:cNvSpPr/>
          <p:nvPr/>
        </p:nvSpPr>
        <p:spPr>
          <a:xfrm>
            <a:off x="216000" y="433080"/>
            <a:ext cx="6551280" cy="5686560"/>
          </a:xfrm>
          <a:prstGeom prst="rect">
            <a:avLst/>
          </a:prstGeom>
          <a:noFill/>
          <a:ln w="0">
            <a:noFill/>
          </a:ln>
        </p:spPr>
        <p:style>
          <a:lnRef idx="0"/>
          <a:fillRef idx="0"/>
          <a:effectRef idx="0"/>
          <a:fontRef idx="minor"/>
        </p:style>
        <p:txBody>
          <a:bodyPr lIns="90000" rIns="90000" tIns="46800" bIns="46800" anchor="t">
            <a:noAutofit/>
          </a:bodyPr>
          <a:p>
            <a:pPr marL="343080" indent="-333720" algn="ctr">
              <a:lnSpc>
                <a:spcPct val="100000"/>
              </a:lnSpc>
              <a:spcBef>
                <a:spcPts val="612"/>
              </a:spcBef>
              <a:spcAft>
                <a:spcPts val="11"/>
              </a:spcAft>
              <a:tabLst>
                <a:tab algn="l" pos="0"/>
              </a:tabLst>
            </a:pPr>
            <a:endParaRPr b="0" lang="fr-BE" sz="28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a:p>
            <a:pPr marL="343080" indent="-333720" algn="ctr">
              <a:lnSpc>
                <a:spcPct val="100000"/>
              </a:lnSpc>
              <a:spcBef>
                <a:spcPts val="612"/>
              </a:spcBef>
              <a:spcAft>
                <a:spcPts val="11"/>
              </a:spcAft>
              <a:tabLst>
                <a:tab algn="l" pos="0"/>
              </a:tabLst>
            </a:pP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
          <p:cNvSpPr/>
          <p:nvPr/>
        </p:nvSpPr>
        <p:spPr>
          <a:xfrm>
            <a:off x="144000" y="3240000"/>
            <a:ext cx="6623640" cy="5543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a:solidFill>
                  <a:srgbClr val="ffffff"/>
                </a:solidFill>
                <a:latin typeface="Arial"/>
              </a:rPr>
              <a:t>(H) Wewe Mukama Mukama Mana Mwami w’ijuru Mana Data Rugiravyose </a:t>
            </a:r>
            <a:endParaRPr b="0" lang="fr-BE" sz="3200" spc="-1" strike="noStrike">
              <a:solidFill>
                <a:srgbClr val="ffffff"/>
              </a:solidFill>
              <a:latin typeface="Arial"/>
            </a:endParaRPr>
          </a:p>
          <a:p>
            <a:pPr>
              <a:lnSpc>
                <a:spcPct val="100000"/>
              </a:lnSpc>
            </a:pPr>
            <a:r>
              <a:rPr b="1" lang="fr-BE" sz="3200" spc="-1" strike="noStrike">
                <a:solidFill>
                  <a:srgbClr val="a9fefd"/>
                </a:solidFill>
                <a:latin typeface="Arial"/>
              </a:rPr>
              <a:t>Traduction : Toi, Seigneur Roi du ciel, Dieu le Père Tout puissant</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endParaRPr b="0" lang="fr-BE" sz="3200" spc="-1" strike="noStrike">
              <a:solidFill>
                <a:srgbClr val="ffffff"/>
              </a:solidFill>
              <a:latin typeface="Arial"/>
            </a:endParaRPr>
          </a:p>
          <a:p>
            <a:pPr marL="343080">
              <a:lnSpc>
                <a:spcPct val="100000"/>
              </a:lnSpc>
              <a:tabLst>
                <a:tab algn="l" pos="0"/>
              </a:tabLst>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
          <p:cNvSpPr/>
          <p:nvPr/>
        </p:nvSpPr>
        <p:spPr>
          <a:xfrm>
            <a:off x="144000" y="432000"/>
            <a:ext cx="6623640" cy="835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a:p>
            <a:pPr marL="343080">
              <a:lnSpc>
                <a:spcPct val="100000"/>
              </a:lnSpc>
              <a:tabLst>
                <a:tab algn="l" pos="0"/>
              </a:tabLst>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
          <p:cNvSpPr/>
          <p:nvPr/>
        </p:nvSpPr>
        <p:spPr>
          <a:xfrm>
            <a:off x="0" y="1872000"/>
            <a:ext cx="6857640" cy="6175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a:solidFill>
                  <a:srgbClr val="ffffff"/>
                </a:solidFill>
                <a:latin typeface="Arial"/>
              </a:rPr>
              <a:t>2) (F) Mukama mwana /n’uhabw’impundu </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Arial"/>
                <a:ea typeface="Microsoft YaHei"/>
              </a:rPr>
              <a:t>W’ikinege Yezu</a:t>
            </a:r>
            <a:br>
              <a:rPr sz="3200"/>
            </a:br>
            <a:r>
              <a:rPr b="1" lang="fr-BE" sz="3200" spc="-1" strike="noStrike">
                <a:solidFill>
                  <a:srgbClr val="ffffff"/>
                </a:solidFill>
                <a:latin typeface="Arial"/>
                <a:ea typeface="Microsoft YaHei"/>
              </a:rPr>
              <a:t>/n’uhabw’impundu </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Arial"/>
                <a:ea typeface="Microsoft YaHei"/>
              </a:rPr>
              <a:t>Mwana mwagazi Mwagazi w’Imana Mwana wa Data</a:t>
            </a:r>
            <a:br>
              <a:rPr sz="3200"/>
            </a:br>
            <a:r>
              <a:rPr b="1" lang="fr-BE" sz="3200" spc="-1" strike="noStrike">
                <a:solidFill>
                  <a:srgbClr val="ffffff"/>
                </a:solidFill>
                <a:latin typeface="Arial"/>
                <a:ea typeface="Microsoft YaHei"/>
              </a:rPr>
              <a:t> /n’uhabw’impundu </a:t>
            </a:r>
            <a:endParaRPr b="0" lang="fr-BE" sz="3200" spc="-1" strike="noStrike">
              <a:solidFill>
                <a:srgbClr val="ffffff"/>
              </a:solidFill>
              <a:latin typeface="Arial"/>
            </a:endParaRPr>
          </a:p>
          <a:p>
            <a:pPr>
              <a:lnSpc>
                <a:spcPct val="100000"/>
              </a:lnSpc>
              <a:spcBef>
                <a:spcPts val="1191"/>
              </a:spcBef>
              <a:spcAft>
                <a:spcPts val="992"/>
              </a:spcAft>
            </a:pP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a9fefd"/>
                </a:solidFill>
                <a:latin typeface="Arial"/>
                <a:ea typeface="Microsoft YaHei"/>
              </a:rPr>
              <a:t>Traduction : Seigneur Fils unique Jésus, agneau du Dieu le Père </a:t>
            </a:r>
            <a:endParaRPr b="0" lang="fr-BE" sz="32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1" name="" descr=""/>
          <p:cNvPicPr/>
          <p:nvPr/>
        </p:nvPicPr>
        <p:blipFill>
          <a:blip r:embed="rId1"/>
          <a:stretch/>
        </p:blipFill>
        <p:spPr>
          <a:xfrm>
            <a:off x="-2173320" y="0"/>
            <a:ext cx="13404960" cy="91436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
          <p:cNvSpPr/>
          <p:nvPr/>
        </p:nvSpPr>
        <p:spPr>
          <a:xfrm>
            <a:off x="144000" y="432000"/>
            <a:ext cx="6623640" cy="835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a:p>
            <a:pPr marL="343080">
              <a:lnSpc>
                <a:spcPct val="100000"/>
              </a:lnSpc>
              <a:tabLst>
                <a:tab algn="l" pos="0"/>
              </a:tabLst>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
          <p:cNvSpPr/>
          <p:nvPr/>
        </p:nvSpPr>
        <p:spPr>
          <a:xfrm>
            <a:off x="356400" y="17640"/>
            <a:ext cx="6145200" cy="891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a:solidFill>
                  <a:srgbClr val="ffffff"/>
                </a:solidFill>
                <a:latin typeface="Arial"/>
              </a:rPr>
              <a:t>3) (Tous) Wewe ukur’abantu ibicumuro tugirir’ikigongwe, Wewe ukura ibicumuro turatakamvye utwumvirize</a:t>
            </a:r>
            <a:endParaRPr b="0" lang="fr-BE" sz="3200" spc="-1" strike="noStrike">
              <a:solidFill>
                <a:srgbClr val="ffffff"/>
              </a:solidFill>
              <a:latin typeface="Arial"/>
            </a:endParaRPr>
          </a:p>
          <a:p>
            <a:pPr>
              <a:lnSpc>
                <a:spcPct val="100000"/>
              </a:lnSpc>
            </a:pPr>
            <a:r>
              <a:rPr b="1" lang="fr-BE" sz="3200" spc="-1" strike="noStrike">
                <a:solidFill>
                  <a:srgbClr val="a9fefd"/>
                </a:solidFill>
                <a:latin typeface="Arial"/>
              </a:rPr>
              <a:t>Traduction : Toi qui enlèves le péché du monde, prends pitié de nous ;</a:t>
            </a:r>
            <a:endParaRPr b="0" lang="fr-BE" sz="3200" spc="-1" strike="noStrike">
              <a:solidFill>
                <a:srgbClr val="ffffff"/>
              </a:solidFill>
              <a:latin typeface="Arial"/>
            </a:endParaRPr>
          </a:p>
          <a:p>
            <a:pPr>
              <a:lnSpc>
                <a:spcPct val="100000"/>
              </a:lnSpc>
            </a:pPr>
            <a:r>
              <a:rPr b="1" lang="fr-BE" sz="3200" spc="-1" strike="noStrike">
                <a:solidFill>
                  <a:srgbClr val="a9fefd"/>
                </a:solidFill>
                <a:latin typeface="Arial"/>
              </a:rPr>
              <a:t>Toi qui enlèves le péché du monde, nous te prions écoutes nous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rPr>
              <a:t>(H) Wewe wicaye iburyo bwa Data, tugirir’ikigongwe- tugirir’ikigongwe </a:t>
            </a:r>
            <a:endParaRPr b="0" lang="fr-BE" sz="3200" spc="-1" strike="noStrike">
              <a:solidFill>
                <a:srgbClr val="ffffff"/>
              </a:solidFill>
              <a:latin typeface="Arial"/>
            </a:endParaRPr>
          </a:p>
          <a:p>
            <a:pPr>
              <a:lnSpc>
                <a:spcPct val="100000"/>
              </a:lnSpc>
            </a:pPr>
            <a:r>
              <a:rPr b="1" lang="fr-BE" sz="3200" spc="-1" strike="noStrike">
                <a:solidFill>
                  <a:srgbClr val="a9fefd"/>
                </a:solidFill>
                <a:latin typeface="Arial"/>
              </a:rPr>
              <a:t>Traduction : Toi qui es assis à la droite du Père, prends pitié de nous ;</a:t>
            </a:r>
            <a:endParaRPr b="0" lang="fr-BE" sz="32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
          <p:cNvSpPr/>
          <p:nvPr/>
        </p:nvSpPr>
        <p:spPr>
          <a:xfrm>
            <a:off x="144000" y="432000"/>
            <a:ext cx="6623640" cy="835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a:p>
            <a:pPr marL="343080">
              <a:lnSpc>
                <a:spcPct val="100000"/>
              </a:lnSpc>
              <a:tabLst>
                <a:tab algn="l" pos="0"/>
              </a:tabLst>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
          <p:cNvSpPr/>
          <p:nvPr/>
        </p:nvSpPr>
        <p:spPr>
          <a:xfrm>
            <a:off x="144000" y="144000"/>
            <a:ext cx="6623640" cy="8495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a:solidFill>
                  <a:srgbClr val="ffffff"/>
                </a:solidFill>
                <a:latin typeface="Arial"/>
              </a:rPr>
              <a:t>4) (F) Kuk’ari wewe musa Mweranda, Musa Mukama n’uhabwe impundu</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rPr>
              <a:t>Wewe musa Mukama musa Rudasumbwa Ye-zu Kristu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rPr>
              <a:t>R’/ n’uhabw’impundu </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a9fefd"/>
                </a:solidFill>
                <a:latin typeface="Arial"/>
              </a:rPr>
              <a:t>Traduction : Car c’est toi seul qui est Saint, seul Seigneur, sois glorifié.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
          <p:cNvSpPr/>
          <p:nvPr/>
        </p:nvSpPr>
        <p:spPr>
          <a:xfrm>
            <a:off x="144000" y="432000"/>
            <a:ext cx="6623640" cy="835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a:p>
            <a:pPr marL="343080">
              <a:lnSpc>
                <a:spcPct val="100000"/>
              </a:lnSpc>
              <a:tabLst>
                <a:tab algn="l" pos="0"/>
              </a:tabLst>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
          <p:cNvSpPr/>
          <p:nvPr/>
        </p:nvSpPr>
        <p:spPr>
          <a:xfrm>
            <a:off x="144000" y="144000"/>
            <a:ext cx="6623640" cy="8495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a:solidFill>
                  <a:srgbClr val="ffffff"/>
                </a:solidFill>
                <a:latin typeface="Arial"/>
              </a:rPr>
              <a:t>(H)Muri kumwe na Mutima Mweranda mu buninahazwaa bwa Mana Data</a:t>
            </a:r>
            <a:endParaRPr b="0" lang="fr-BE" sz="3200" spc="-1" strike="noStrike">
              <a:solidFill>
                <a:srgbClr val="ffffff"/>
              </a:solidFill>
              <a:latin typeface="Arial"/>
            </a:endParaRPr>
          </a:p>
          <a:p>
            <a:pPr>
              <a:lnSpc>
                <a:spcPct val="100000"/>
              </a:lnSpc>
            </a:pPr>
            <a:r>
              <a:rPr b="1" lang="fr-BE" sz="3200" spc="-1" strike="noStrike">
                <a:solidFill>
                  <a:srgbClr val="a9fefd"/>
                </a:solidFill>
                <a:latin typeface="Arial"/>
              </a:rPr>
              <a:t>Traduction : Avec le Saint Esprit dans la gloire du Dieu le Père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rPr>
              <a:t>R/ Imana ininahazwe ininahazwe mw’ijuru, kw’isi naho haz’amahoro, haz’amahoro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(Imana ninahazwa, ninahazwa mw’ijuru kw’isi amahoro amahoro ku bantu beza)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Que Dieu soit loué au ciel et que sur la terre vienne la paix pour son peuple</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
          <p:cNvSpPr/>
          <p:nvPr/>
        </p:nvSpPr>
        <p:spPr>
          <a:xfrm>
            <a:off x="144000" y="432000"/>
            <a:ext cx="6623640" cy="835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Amen Amina, </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Amen Amina, </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ffffff"/>
                </a:solidFill>
                <a:latin typeface="Arial"/>
              </a:rPr>
              <a:t>Amen Amina.</a:t>
            </a: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endParaRPr b="0" lang="fr-BE" sz="3200" spc="-1" strike="noStrike">
              <a:solidFill>
                <a:srgbClr val="ffffff"/>
              </a:solidFill>
              <a:latin typeface="Arial"/>
            </a:endParaRPr>
          </a:p>
          <a:p>
            <a:pPr marL="343080" indent="-333720">
              <a:lnSpc>
                <a:spcPct val="100000"/>
              </a:lnSpc>
              <a:spcBef>
                <a:spcPts val="1191"/>
              </a:spcBef>
              <a:spcAft>
                <a:spcPts val="992"/>
              </a:spcAft>
              <a:tabLst>
                <a:tab algn="l" pos="0"/>
              </a:tabLst>
            </a:pPr>
            <a:r>
              <a:rPr b="1" lang="fr-BE" sz="3200" spc="-1" strike="noStrike">
                <a:solidFill>
                  <a:srgbClr val="a9fefd"/>
                </a:solidFill>
                <a:latin typeface="Arial"/>
              </a:rPr>
              <a:t>Traduction : Amen</a:t>
            </a:r>
            <a:endParaRPr b="0" lang="fr-BE" sz="3200" spc="-1" strike="noStrike">
              <a:solidFill>
                <a:srgbClr val="ffffff"/>
              </a:solidFill>
              <a:latin typeface="Arial"/>
            </a:endParaRPr>
          </a:p>
          <a:p>
            <a:pPr marL="343080">
              <a:lnSpc>
                <a:spcPct val="100000"/>
              </a:lnSpc>
              <a:tabLst>
                <a:tab algn="l" pos="0"/>
              </a:tabLst>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CustomShape 1"/>
          <p:cNvSpPr/>
          <p:nvPr/>
        </p:nvSpPr>
        <p:spPr>
          <a:xfrm>
            <a:off x="216000" y="532440"/>
            <a:ext cx="6478920" cy="133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0" lang="fr-BE" sz="2400" spc="-1" strike="noStrike" u="sng">
                <a:solidFill>
                  <a:srgbClr val="ffffff"/>
                </a:solidFill>
                <a:uFill>
                  <a:solidFill>
                    <a:srgbClr val="ffffff"/>
                  </a:solidFill>
                </a:uFill>
                <a:latin typeface="Cambria"/>
                <a:ea typeface="DejaVu Sans"/>
              </a:rPr>
              <a:t>Psaume 70</a:t>
            </a: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spcBef>
                <a:spcPts val="1199"/>
              </a:spcBef>
            </a:pPr>
            <a:r>
              <a:rPr b="1" lang="fr-BE" sz="3600" spc="-1" strike="noStrike">
                <a:solidFill>
                  <a:srgbClr val="ffffff"/>
                </a:solidFill>
                <a:latin typeface="Cambria"/>
                <a:ea typeface="DejaVu Sans"/>
              </a:rPr>
              <a:t>SANS FIN, JE PROCLAMERAI</a:t>
            </a:r>
            <a:endParaRPr b="0" lang="fr-BE" sz="3600" spc="-1" strike="noStrike">
              <a:solidFill>
                <a:srgbClr val="ffffff"/>
              </a:solidFill>
              <a:latin typeface="Arial"/>
            </a:endParaRPr>
          </a:p>
          <a:p>
            <a:pPr algn="ctr">
              <a:lnSpc>
                <a:spcPct val="100000"/>
              </a:lnSpc>
              <a:spcBef>
                <a:spcPts val="1199"/>
              </a:spcBef>
            </a:pPr>
            <a:r>
              <a:rPr b="1" lang="fr-BE" sz="3600" spc="-1" strike="noStrike">
                <a:solidFill>
                  <a:srgbClr val="ffffff"/>
                </a:solidFill>
                <a:latin typeface="Cambria"/>
                <a:ea typeface="DejaVu Sans"/>
              </a:rPr>
              <a:t>TA JUSTICE ET TON SALUT.</a:t>
            </a:r>
            <a:endParaRPr b="0" lang="fr-BE" sz="3600" spc="-1" strike="noStrike">
              <a:solidFill>
                <a:srgbClr val="ffffff"/>
              </a:solidFill>
              <a:latin typeface="Arial"/>
            </a:endParaRPr>
          </a:p>
          <a:p>
            <a:pPr algn="ctr">
              <a:lnSpc>
                <a:spcPct val="100000"/>
              </a:lnSpc>
              <a:spcBef>
                <a:spcPts val="1199"/>
              </a:spcBef>
            </a:pPr>
            <a:endParaRPr b="0" lang="fr-BE" sz="36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1. En toi, Seigneur, j’ai mon refuge :</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garde-moi d’être humilié pour toujours.</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Dans ta justice, défends-moi, libère-moi,</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tends l’oreille vers moi, et sauve-moi.</a:t>
            </a:r>
            <a:endParaRPr b="0" lang="fr-BE" sz="2800" spc="-1" strike="noStrike">
              <a:solidFill>
                <a:srgbClr val="ffffff"/>
              </a:solidFill>
              <a:latin typeface="Arial"/>
            </a:endParaRPr>
          </a:p>
          <a:p>
            <a:pPr algn="ctr">
              <a:lnSpc>
                <a:spcPct val="100000"/>
              </a:lnSpc>
              <a:spcBef>
                <a:spcPts val="1199"/>
              </a:spcBef>
            </a:pP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2. Sois le rocher qui m’accueille,</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toujours accessible ;</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tu as résolu de me sauver :</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ma forteresse et mon roc, c’est toi !</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CustomShape 1"/>
          <p:cNvSpPr/>
          <p:nvPr/>
        </p:nvSpPr>
        <p:spPr>
          <a:xfrm>
            <a:off x="72000" y="532440"/>
            <a:ext cx="6784920" cy="8466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1" lang="fr-BE" sz="3600" spc="-1" strike="noStrike">
                <a:solidFill>
                  <a:srgbClr val="ffffff"/>
                </a:solidFill>
                <a:latin typeface="Cambria"/>
                <a:ea typeface="DejaVu Sans"/>
              </a:rPr>
              <a:t>SANS FIN, JE PROCLAMERAI</a:t>
            </a:r>
            <a:endParaRPr b="0" lang="fr-BE" sz="3600" spc="-1" strike="noStrike">
              <a:solidFill>
                <a:srgbClr val="ffffff"/>
              </a:solidFill>
              <a:latin typeface="Arial"/>
            </a:endParaRPr>
          </a:p>
          <a:p>
            <a:pPr algn="ctr">
              <a:lnSpc>
                <a:spcPct val="100000"/>
              </a:lnSpc>
              <a:spcBef>
                <a:spcPts val="1199"/>
              </a:spcBef>
            </a:pPr>
            <a:r>
              <a:rPr b="1" lang="fr-BE" sz="3600" spc="-1" strike="noStrike">
                <a:solidFill>
                  <a:srgbClr val="ffffff"/>
                </a:solidFill>
                <a:latin typeface="Cambria"/>
                <a:ea typeface="DejaVu Sans"/>
              </a:rPr>
              <a:t>TA JUSTICE ET TON SALUT.</a:t>
            </a:r>
            <a:endParaRPr b="0" lang="fr-BE" sz="3600" spc="-1" strike="noStrike">
              <a:solidFill>
                <a:srgbClr val="ffffff"/>
              </a:solidFill>
              <a:latin typeface="Arial"/>
            </a:endParaRPr>
          </a:p>
          <a:p>
            <a:pPr algn="ctr">
              <a:lnSpc>
                <a:spcPct val="100000"/>
              </a:lnSpc>
              <a:spcBef>
                <a:spcPts val="1199"/>
              </a:spcBef>
            </a:pPr>
            <a:endParaRPr b="0" lang="fr-BE" sz="36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3. Seigneur mon Dieu, tu es mon espérance,</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mon appui dès ma jeunesse.</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Toi, mon soutien dès avant ma naissance,</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tu m’as choisi dès le ventre de ma mère.</a:t>
            </a:r>
            <a:endParaRPr b="0" lang="fr-BE" sz="2800" spc="-1" strike="noStrike">
              <a:solidFill>
                <a:srgbClr val="ffffff"/>
              </a:solidFill>
              <a:latin typeface="Arial"/>
            </a:endParaRPr>
          </a:p>
          <a:p>
            <a:pPr algn="ctr">
              <a:lnSpc>
                <a:spcPct val="100000"/>
              </a:lnSpc>
              <a:spcBef>
                <a:spcPts val="1199"/>
              </a:spcBef>
            </a:pP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4. Ma bouche annonce tout le jour</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tes actes de justice et de salut.</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Mon Dieu,</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tu m’as instruit dès ma jeunesse,</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jusqu’à présent,</a:t>
            </a:r>
            <a:endParaRPr b="0" lang="fr-BE" sz="2800" spc="-1" strike="noStrike">
              <a:solidFill>
                <a:srgbClr val="ffffff"/>
              </a:solidFill>
              <a:latin typeface="Arial"/>
            </a:endParaRPr>
          </a:p>
          <a:p>
            <a:pPr algn="ctr">
              <a:lnSpc>
                <a:spcPct val="100000"/>
              </a:lnSpc>
              <a:spcBef>
                <a:spcPts val="1199"/>
              </a:spcBef>
            </a:pPr>
            <a:r>
              <a:rPr b="0" lang="fr-BE" sz="2800" spc="-1" strike="noStrike">
                <a:solidFill>
                  <a:srgbClr val="ffffff"/>
                </a:solidFill>
                <a:latin typeface="Cambria"/>
                <a:ea typeface="DejaVu Sans"/>
              </a:rPr>
              <a:t>j’ai proclamé tes merveilles.</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2" name="" descr=""/>
          <p:cNvPicPr/>
          <p:nvPr/>
        </p:nvPicPr>
        <p:blipFill>
          <a:blip r:embed="rId1"/>
          <a:stretch/>
        </p:blipFill>
        <p:spPr>
          <a:xfrm>
            <a:off x="-109440" y="0"/>
            <a:ext cx="8893080" cy="911628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CustomShape 1"/>
          <p:cNvSpPr/>
          <p:nvPr/>
        </p:nvSpPr>
        <p:spPr>
          <a:xfrm>
            <a:off x="1098720" y="5327640"/>
            <a:ext cx="4658760" cy="455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58" name="CustomShape 2"/>
          <p:cNvSpPr/>
          <p:nvPr/>
        </p:nvSpPr>
        <p:spPr>
          <a:xfrm>
            <a:off x="216000" y="294480"/>
            <a:ext cx="6406920" cy="8128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2800" spc="-1" strike="noStrike" u="sng">
                <a:solidFill>
                  <a:srgbClr val="ffffff"/>
                </a:solidFill>
                <a:uFill>
                  <a:solidFill>
                    <a:srgbClr val="ffffff"/>
                  </a:solidFill>
                </a:uFill>
                <a:latin typeface="Cambria"/>
                <a:ea typeface="DejaVu Sans"/>
              </a:rPr>
              <a:t>Alléluia, Louez Dieu</a:t>
            </a:r>
            <a:endParaRPr b="0" lang="fr-BE" sz="2800" spc="-1" strike="noStrike">
              <a:solidFill>
                <a:srgbClr val="ffffff"/>
              </a:solidFill>
              <a:latin typeface="Arial"/>
            </a:endParaRPr>
          </a:p>
          <a:p>
            <a:pPr algn="ctr">
              <a:lnSpc>
                <a:spcPct val="100000"/>
              </a:lnSpc>
            </a:pPr>
            <a:r>
              <a:rPr b="1" lang="fr-BE" sz="2000" spc="-1" strike="noStrike" u="sng">
                <a:solidFill>
                  <a:srgbClr val="ffffff"/>
                </a:solidFill>
                <a:uFill>
                  <a:solidFill>
                    <a:srgbClr val="ffffff"/>
                  </a:solidFill>
                </a:uFill>
                <a:latin typeface="Cambria"/>
                <a:ea typeface="DejaVu Sans"/>
              </a:rPr>
              <a:t>Ed. de l’Emmanuel</a:t>
            </a:r>
            <a:endParaRPr b="0" lang="fr-BE" sz="2000" spc="-1" strike="noStrike">
              <a:solidFill>
                <a:srgbClr val="ffffff"/>
              </a:solidFill>
              <a:latin typeface="Arial"/>
            </a:endParaRPr>
          </a:p>
          <a:p>
            <a:pPr algn="ctr">
              <a:lnSpc>
                <a:spcPct val="100000"/>
              </a:lnSpc>
            </a:pPr>
            <a:endParaRPr b="0" lang="fr-BE" sz="20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Alléluia, Alléluia,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Alléluia, Alléluia ! (bis)</a:t>
            </a:r>
            <a:r>
              <a:rPr b="1" lang="fr-BE" sz="2800" spc="-1" strike="noStrike">
                <a:solidFill>
                  <a:srgbClr val="ffffff"/>
                </a:solidFill>
                <a:latin typeface="Cambria"/>
                <a:ea typeface="DejaVu Sans"/>
              </a:rPr>
              <a:t>   </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3200" spc="-1" strike="noStrike">
                <a:solidFill>
                  <a:srgbClr val="ffffff"/>
                </a:solidFill>
                <a:latin typeface="Cambria"/>
                <a:ea typeface="DejaVu Sans"/>
              </a:rPr>
              <a:t>Louez Dieu depuis les cieux,</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Cambria"/>
                <a:ea typeface="DejaVu Sans"/>
              </a:rPr>
              <a:t>Louez-le, dans les hauteurs,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Cambria"/>
                <a:ea typeface="DejaVu Sans"/>
              </a:rPr>
              <a:t>    </a:t>
            </a:r>
            <a:r>
              <a:rPr b="1" lang="fr-BE" sz="3200" spc="-1" strike="noStrike">
                <a:solidFill>
                  <a:srgbClr val="ffffff"/>
                </a:solidFill>
                <a:latin typeface="Cambria"/>
                <a:ea typeface="DejaVu Sans"/>
              </a:rPr>
              <a:t>Louez-le, tous ses anges,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Cambria"/>
                <a:ea typeface="DejaVu Sans"/>
              </a:rPr>
              <a:t>Louez-le, toutes ses armées !</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Alléluia, Alléluia,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Alléluia, Alléluia ! (bis)</a:t>
            </a:r>
            <a:r>
              <a:rPr b="1" lang="fr-BE" sz="2800" spc="-1" strike="noStrike">
                <a:solidFill>
                  <a:srgbClr val="ffffff"/>
                </a:solidFill>
                <a:latin typeface="Cambria"/>
                <a:ea typeface="DejaVu Sans"/>
              </a:rPr>
              <a:t>  </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9" name="" descr=""/>
          <p:cNvPicPr/>
          <p:nvPr/>
        </p:nvPicPr>
        <p:blipFill>
          <a:blip r:embed="rId1"/>
          <a:stretch/>
        </p:blipFill>
        <p:spPr>
          <a:xfrm>
            <a:off x="-22680" y="1584000"/>
            <a:ext cx="7016760" cy="496692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CustomShape 1"/>
          <p:cNvSpPr/>
          <p:nvPr/>
        </p:nvSpPr>
        <p:spPr>
          <a:xfrm>
            <a:off x="3336840" y="4344840"/>
            <a:ext cx="18252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61" name="CustomShape 2"/>
          <p:cNvSpPr/>
          <p:nvPr/>
        </p:nvSpPr>
        <p:spPr>
          <a:xfrm>
            <a:off x="257040" y="648000"/>
            <a:ext cx="6341040" cy="8500320"/>
          </a:xfrm>
          <a:prstGeom prst="rect">
            <a:avLst/>
          </a:prstGeom>
          <a:noFill/>
          <a:ln w="0">
            <a:noFill/>
          </a:ln>
        </p:spPr>
        <p:style>
          <a:lnRef idx="0"/>
          <a:fillRef idx="0"/>
          <a:effectRef idx="0"/>
          <a:fontRef idx="minor"/>
        </p:style>
        <p:txBody>
          <a:bodyPr wrap="none" lIns="90000" rIns="90000" tIns="45000" bIns="45000" anchor="ctr">
            <a:noAutofit/>
          </a:bodyPr>
          <a:p>
            <a:pPr algn="ctr">
              <a:lnSpc>
                <a:spcPct val="100000"/>
              </a:lnSpc>
            </a:pPr>
            <a:r>
              <a:rPr b="1" lang="fr-BE" sz="2400" spc="-1" strike="noStrike" u="sng">
                <a:solidFill>
                  <a:srgbClr val="ffffff"/>
                </a:solidFill>
                <a:uFill>
                  <a:solidFill>
                    <a:srgbClr val="ffffff"/>
                  </a:solidFill>
                </a:uFill>
                <a:latin typeface="Cambria"/>
                <a:ea typeface="DejaVu Sans"/>
              </a:rPr>
              <a:t>SYMBOLE  DES  APOTRES</a:t>
            </a:r>
            <a:r>
              <a:rPr b="1" lang="fr-BE" sz="2400" spc="-1" strike="noStrike">
                <a:solidFill>
                  <a:srgbClr val="ffffff"/>
                </a:solidFill>
                <a:latin typeface="Cambria"/>
                <a:ea typeface="DejaVu Sans"/>
              </a:rPr>
              <a:t>  (Credo)</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Je crois en Dieu, le Père tout-puissant,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Créateur du ciel et de la terre.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Et en Jésus Christ, son fils unique,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Notre Seigneur,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Qui a été conçu du Saint-Esprit,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né de la Vierge Marie,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A souffert sous Ponce Pilate,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A été crucifié, est mort et a été enseveli,</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descendu aux enfers,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Le troisième jour est ressuscité des morts,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monté aux cieux,</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assis à la droite de Dieu</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Le Père tout-puissant,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D’où il viendra juger les vivants et les morts.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Je crois en l’Esprit Saint,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sainte Eglise catholique,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communion des saints,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rémission des péchés,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résurrection de la chair,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vie éternelle.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Amen</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ustomShape 1"/>
          <p:cNvSpPr/>
          <p:nvPr/>
        </p:nvSpPr>
        <p:spPr>
          <a:xfrm>
            <a:off x="288000" y="2304000"/>
            <a:ext cx="6262920" cy="417492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pPr>
            <a:r>
              <a:rPr b="1" lang="fr-BE" sz="3600" spc="-1" strike="noStrike">
                <a:solidFill>
                  <a:srgbClr val="ffffff"/>
                </a:solidFill>
                <a:latin typeface="Cambria"/>
                <a:ea typeface="DejaVu Sans"/>
              </a:rPr>
              <a:t>Père, nous te demandons</a:t>
            </a:r>
            <a:endParaRPr b="0" lang="fr-BE" sz="3600" spc="-1" strike="noStrike">
              <a:solidFill>
                <a:srgbClr val="ffffff"/>
              </a:solidFill>
              <a:latin typeface="Arial"/>
            </a:endParaRPr>
          </a:p>
          <a:p>
            <a:pPr algn="ctr">
              <a:lnSpc>
                <a:spcPct val="150000"/>
              </a:lnSpc>
            </a:pPr>
            <a:r>
              <a:rPr b="1" lang="fr-BE" sz="3600" spc="-1" strike="noStrike">
                <a:solidFill>
                  <a:srgbClr val="ffffff"/>
                </a:solidFill>
                <a:latin typeface="Cambria"/>
                <a:ea typeface="DejaVu Sans"/>
              </a:rPr>
              <a:t>que l’Amour de Jésus</a:t>
            </a:r>
            <a:endParaRPr b="0" lang="fr-BE" sz="3600" spc="-1" strike="noStrike">
              <a:solidFill>
                <a:srgbClr val="ffffff"/>
              </a:solidFill>
              <a:latin typeface="Arial"/>
            </a:endParaRPr>
          </a:p>
          <a:p>
            <a:pPr algn="ctr">
              <a:lnSpc>
                <a:spcPct val="150000"/>
              </a:lnSpc>
            </a:pPr>
            <a:r>
              <a:rPr b="1" lang="fr-BE" sz="3600" spc="-1" strike="noStrike">
                <a:solidFill>
                  <a:srgbClr val="ffffff"/>
                </a:solidFill>
                <a:latin typeface="Cambria"/>
                <a:ea typeface="DejaVu Sans"/>
              </a:rPr>
              <a:t>nous soit donné</a:t>
            </a:r>
            <a:endParaRPr b="0" lang="fr-BE" sz="3600" spc="-1" strike="noStrike">
              <a:solidFill>
                <a:srgbClr val="ffffff"/>
              </a:solidFill>
              <a:latin typeface="Arial"/>
            </a:endParaRPr>
          </a:p>
          <a:p>
            <a:pPr algn="ctr">
              <a:lnSpc>
                <a:spcPct val="150000"/>
              </a:lnSpc>
            </a:pPr>
            <a:r>
              <a:rPr b="1" lang="fr-BE" sz="3600" spc="-1" strike="noStrike">
                <a:solidFill>
                  <a:srgbClr val="ffffff"/>
                </a:solidFill>
                <a:latin typeface="Cambria"/>
                <a:ea typeface="DejaVu Sans"/>
              </a:rPr>
              <a:t>par la venue de l’Esprit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3" name="CustomShape 1"/>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64" name="CustomShape 2"/>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r>
              <a:rPr b="1" lang="fr-BE" sz="3600" spc="-1" strike="noStrike">
                <a:solidFill>
                  <a:srgbClr val="ffffff"/>
                </a:solidFill>
                <a:latin typeface="Cambria"/>
                <a:ea typeface="DejaVu Sans"/>
              </a:rPr>
              <a:t>  </a:t>
            </a:r>
            <a:r>
              <a:rPr b="1" lang="fr-BE" sz="3600" spc="-1" strike="noStrike" u="sng">
                <a:solidFill>
                  <a:srgbClr val="ffffff"/>
                </a:solidFill>
                <a:uFillTx/>
                <a:latin typeface="Cambria"/>
                <a:ea typeface="DejaVu Sans"/>
              </a:rPr>
              <a:t>Nikupe nini Mungu wangu</a:t>
            </a:r>
            <a:r>
              <a:rPr b="1" lang="fr-BE" sz="3600" spc="-1" strike="noStrike">
                <a:solidFill>
                  <a:srgbClr val="ffffff"/>
                </a:solidFill>
                <a:latin typeface="Cambria"/>
                <a:ea typeface="DejaVu Sans"/>
              </a:rPr>
              <a:t>   </a:t>
            </a:r>
            <a:r>
              <a:rPr b="1" lang="fr-BE" sz="2800" spc="-1" strike="noStrike">
                <a:solidFill>
                  <a:srgbClr val="ffffff"/>
                </a:solidFill>
                <a:latin typeface="Cambria"/>
                <a:ea typeface="DejaVu Sans"/>
              </a:rPr>
              <a:t>(en Swahili)</a:t>
            </a:r>
            <a:endParaRPr b="0" lang="fr-BE" sz="28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R/ Nikupe nini Mungu wangu, nikupe nini we Mwokozi, nikupe nini Bwana wangu cha kukupendeza (2X)</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Que puis-je te donner, mon Dieu, que puis-je te donner, ô Sauveur, que puis-je vous donner mon Seigneur pour vous plaire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CustomShape 1"/>
          <p:cNvSpPr/>
          <p:nvPr/>
        </p:nvSpPr>
        <p:spPr>
          <a:xfrm>
            <a:off x="368280" y="2124000"/>
            <a:ext cx="611964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24"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25" name="CustomShape 3"/>
          <p:cNvSpPr/>
          <p:nvPr/>
        </p:nvSpPr>
        <p:spPr>
          <a:xfrm>
            <a:off x="765000" y="21240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26" name="CustomShape 4"/>
          <p:cNvSpPr/>
          <p:nvPr/>
        </p:nvSpPr>
        <p:spPr>
          <a:xfrm>
            <a:off x="525600" y="2124000"/>
            <a:ext cx="5803560" cy="304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5" name="CustomShape 15"/>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6" name="CustomShape 16"/>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10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200" spc="-1" strike="noStrike">
                <a:solidFill>
                  <a:srgbClr val="ffffff"/>
                </a:solidFill>
                <a:latin typeface="Cambria"/>
                <a:ea typeface="DejaVu Sans"/>
              </a:rPr>
              <a:t>1. Kila nitakacho shika mbona bado ni kiloko ; fadhili unazo tenda kwangu mimi naogopa. </a:t>
            </a:r>
            <a:endParaRPr b="0" lang="fr-BE" sz="3200" spc="-1" strike="noStrike">
              <a:solidFill>
                <a:srgbClr val="ffffff"/>
              </a:solidFill>
              <a:latin typeface="Arial"/>
            </a:endParaRPr>
          </a:p>
          <a:p>
            <a:pPr>
              <a:lnSpc>
                <a:spcPct val="100000"/>
              </a:lnSpc>
              <a:spcBef>
                <a:spcPts val="1191"/>
              </a:spcBef>
              <a:spcAft>
                <a:spcPts val="992"/>
              </a:spcAft>
            </a:pPr>
            <a:r>
              <a:rPr b="1" lang="fr-BE" sz="3200" spc="-1" strike="noStrike">
                <a:solidFill>
                  <a:srgbClr val="79f5fb"/>
                </a:solidFill>
                <a:latin typeface="Cambria"/>
                <a:ea typeface="DejaVu Sans"/>
              </a:rPr>
              <a:t>Traduction : </a:t>
            </a:r>
            <a:br>
              <a:rPr sz="3200"/>
            </a:br>
            <a:r>
              <a:rPr b="1" lang="fr-BE" sz="3200" spc="-1" strike="noStrike">
                <a:solidFill>
                  <a:srgbClr val="79f5fb"/>
                </a:solidFill>
                <a:latin typeface="Cambria"/>
                <a:ea typeface="DejaVu Sans"/>
              </a:rPr>
              <a:t> Tout ce que je veux détenir est toujours verrou, votre gentillesse fonctionnera pour moi, j’en ai peur ; </a:t>
            </a:r>
            <a:endParaRPr b="0" lang="fr-BE" sz="32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7" name="CustomShape 17"/>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8" name="CustomShape 18"/>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R/ Ninakuomba Mwokozi, nifanyie msamaha na unipokee Mema unayoyatenda, nitafanya nini mimi, nikurudishie.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 Je te demande, sauveur, de me pardonner et d’accepter le Bien que tu fais, que ferai-je, te le rendre.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9" name="CustomShape 19"/>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0" name="CustomShape 20"/>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2. Nakutoleya mtake toka mumeya wa ngano, nakutoleya Divayi ni tunda la muzabibu,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 Je te donne une coupe de blé, je te donne du vin, le fruit de la vigne ;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1" name="CustomShape 21"/>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2" name="CustomShape 22"/>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R/ Ninakuomba Mwokozi, nifanyie msamaha na unipokee Mema unayoyatenda, nitafanya nini mimi, nikurudishie.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 Je te demande, sauveur, de me pardonner et d’accepter le Bien que tu fais, que ferai-je, te le rendre.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3" name="CustomShape 23"/>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4" name="CustomShape 24"/>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3. Muchana hata usiku wewe wani simamiya, na nikiwa safarini wani epusha ajali,</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De jour comme de nuit, tu es à mes côtés, et quand je suis en voyage, évite les accidents ;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5" name="CustomShape 25"/>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6" name="CustomShape 26"/>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R/ Ninakuomba Mwokozi, nifanyie msamaha na unipokee Mema unayoyatenda, nitafanya nini mimi, nikurudishie.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 Je te demande, sauveur, de me pardonner et d’accepter le Bien que tu fais, que ferai-je, te le rendre.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7" name="CustomShape 27"/>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8" name="CustomShape 28"/>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4. Nikiwa nama tatizo Bwana wani saidiya, nikiwa kwenyi machozi Bwana unani faridji,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 Quand j’ai un problème, seigneur tu m’aides, quand je suis en larme, Seigneur me console ;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9" name="CustomShape 29"/>
          <p:cNvSpPr/>
          <p:nvPr/>
        </p:nvSpPr>
        <p:spPr>
          <a:xfrm>
            <a:off x="1052640" y="4289400"/>
            <a:ext cx="439128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80" name="CustomShape 30"/>
          <p:cNvSpPr/>
          <p:nvPr/>
        </p:nvSpPr>
        <p:spPr>
          <a:xfrm>
            <a:off x="216000" y="576000"/>
            <a:ext cx="6406920" cy="72172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1"/>
              </a:spcBef>
              <a:spcAft>
                <a:spcPts val="992"/>
              </a:spcAft>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nSpc>
                <a:spcPct val="100000"/>
              </a:lnSpc>
              <a:spcBef>
                <a:spcPts val="1191"/>
              </a:spcBef>
              <a:spcAft>
                <a:spcPts val="992"/>
              </a:spcAft>
            </a:pPr>
            <a:r>
              <a:rPr b="1" lang="fr-BE" sz="3600" spc="-1" strike="noStrike">
                <a:solidFill>
                  <a:srgbClr val="ffffff"/>
                </a:solidFill>
                <a:latin typeface="Cambria"/>
                <a:ea typeface="DejaVu Sans"/>
              </a:rPr>
              <a:t>R/ Ninakuomba Mwokozi, nifanyie msamaha na unipokee Mema unayoyatenda, nitafanya nini mimi, nikurudishie. </a:t>
            </a:r>
            <a:endParaRPr b="0" lang="fr-BE" sz="3600" spc="-1" strike="noStrike">
              <a:solidFill>
                <a:srgbClr val="ffffff"/>
              </a:solidFill>
              <a:latin typeface="Arial"/>
            </a:endParaRPr>
          </a:p>
          <a:p>
            <a:pPr>
              <a:lnSpc>
                <a:spcPct val="100000"/>
              </a:lnSpc>
              <a:spcBef>
                <a:spcPts val="1191"/>
              </a:spcBef>
              <a:spcAft>
                <a:spcPts val="992"/>
              </a:spcAft>
            </a:pPr>
            <a:r>
              <a:rPr b="1" lang="fr-BE" sz="3600" spc="-1" strike="noStrike">
                <a:solidFill>
                  <a:srgbClr val="79f5fb"/>
                </a:solidFill>
                <a:latin typeface="Cambria"/>
                <a:ea typeface="DejaVu Sans"/>
              </a:rPr>
              <a:t>Traduction : </a:t>
            </a:r>
            <a:br>
              <a:rPr sz="3600"/>
            </a:br>
            <a:r>
              <a:rPr b="1" lang="fr-BE" sz="3600" spc="-1" strike="noStrike">
                <a:solidFill>
                  <a:srgbClr val="79f5fb"/>
                </a:solidFill>
                <a:latin typeface="Cambria"/>
                <a:ea typeface="DejaVu Sans"/>
              </a:rPr>
              <a:t> Je te demande, sauveur, de me pardonner et d’accepter le Bien que tu fais, que ferai-je, te le rendre. </a:t>
            </a:r>
            <a:endParaRPr b="0" lang="fr-BE" sz="3600" spc="-1" strike="noStrike">
              <a:solidFill>
                <a:srgbClr val="ffffff"/>
              </a:solidFill>
              <a:latin typeface="Arial"/>
            </a:endParaRPr>
          </a:p>
          <a:p>
            <a:pPr>
              <a:lnSpc>
                <a:spcPct val="100000"/>
              </a:lnSpc>
              <a:spcBef>
                <a:spcPts val="1191"/>
              </a:spcBef>
              <a:spcAft>
                <a:spcPts val="992"/>
              </a:spcAft>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ustomShape 1"/>
          <p:cNvSpPr/>
          <p:nvPr/>
        </p:nvSpPr>
        <p:spPr>
          <a:xfrm>
            <a:off x="0" y="1048680"/>
            <a:ext cx="6857280" cy="74617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pPr>
            <a:r>
              <a:rPr b="1" lang="fr-BE" sz="2400" spc="-1" strike="noStrike" u="sng">
                <a:solidFill>
                  <a:srgbClr val="ffffff"/>
                </a:solidFill>
                <a:uFill>
                  <a:solidFill>
                    <a:srgbClr val="ffffff"/>
                  </a:solidFill>
                </a:uFill>
                <a:latin typeface="Cambria"/>
                <a:ea typeface="Times New Roman"/>
              </a:rPr>
              <a:t>SAINT  LE  SEIGNEUR</a:t>
            </a:r>
            <a:r>
              <a:rPr b="1" lang="fr-BE" sz="2400" spc="-1" strike="noStrike">
                <a:solidFill>
                  <a:srgbClr val="ffffff"/>
                </a:solidFill>
                <a:latin typeface="Cambria"/>
                <a:ea typeface="Times New Roman"/>
              </a:rPr>
              <a:t>  (AL 179)</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Times New Roman"/>
              </a:rPr>
              <a:t> </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Times New Roman"/>
              </a:rPr>
              <a:t> </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Hosanna, hosanna, hosanna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Au plus haut des cieux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Hosanna, hosanna, hosanna</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 </a:t>
            </a:r>
            <a:r>
              <a:rPr b="1" lang="fr-BE" sz="3600" spc="-1" strike="noStrike">
                <a:solidFill>
                  <a:srgbClr val="ffffff"/>
                </a:solidFill>
                <a:latin typeface="Cambria"/>
                <a:ea typeface="Times New Roman"/>
              </a:rPr>
              <a:t>Au plus haut des cieux !</a:t>
            </a: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Saint, saint, saint le Seigneur</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Dieu de l’univers.</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Le ciel et la terre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Times New Roman"/>
              </a:rPr>
              <a:t>sont remplis de ta gloire.</a:t>
            </a: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CustomShape 6"/>
          <p:cNvSpPr/>
          <p:nvPr/>
        </p:nvSpPr>
        <p:spPr>
          <a:xfrm>
            <a:off x="144000" y="239760"/>
            <a:ext cx="6621840" cy="8186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u="sng">
                <a:solidFill>
                  <a:srgbClr val="ffffff"/>
                </a:solidFill>
                <a:uFill>
                  <a:solidFill>
                    <a:srgbClr val="ffffff"/>
                  </a:solidFill>
                </a:uFill>
                <a:latin typeface="Arial"/>
                <a:ea typeface="DejaVu Sans"/>
              </a:rPr>
              <a:t>Nos vies en couleurs</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te joindre à notre bonheur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Nous partagerons,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un bout de chemin.</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Dieu va peindre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nos vies en couleurs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Et nous chanterons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main dans la main.</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1. N’aie donc pas peur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Et sois toi-même,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Que dans ton cœur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Naisse un « je t’aime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libérer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Ta joie d’aimer.</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CustomShape 1"/>
          <p:cNvSpPr/>
          <p:nvPr/>
        </p:nvSpPr>
        <p:spPr>
          <a:xfrm>
            <a:off x="0" y="1445040"/>
            <a:ext cx="6857280" cy="6668280"/>
          </a:xfrm>
          <a:prstGeom prst="rect">
            <a:avLst/>
          </a:prstGeom>
          <a:noFill/>
          <a:ln w="0">
            <a:noFill/>
          </a:ln>
        </p:spPr>
        <p:style>
          <a:lnRef idx="0"/>
          <a:fillRef idx="0"/>
          <a:effectRef idx="0"/>
          <a:fontRef idx="minor"/>
        </p:style>
        <p:txBody>
          <a:bodyPr lIns="90000" rIns="90000" tIns="46800" bIns="46800" anchor="ctr">
            <a:noAutofit/>
          </a:bodyPr>
          <a:p>
            <a:pPr marL="216000" indent="-216000" algn="ctr">
              <a:lnSpc>
                <a:spcPct val="100000"/>
              </a:lnSpc>
              <a:tabLst>
                <a:tab algn="l" pos="0"/>
              </a:tabLst>
            </a:pPr>
            <a:r>
              <a:rPr b="1" lang="fr-BE" sz="3600" spc="-1" strike="noStrike">
                <a:solidFill>
                  <a:srgbClr val="ffffff"/>
                </a:solidFill>
                <a:latin typeface="Arial"/>
                <a:ea typeface="Times New Roman"/>
              </a:rPr>
              <a:t>Hosanna, hosanna, hosanna</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 </a:t>
            </a:r>
            <a:r>
              <a:rPr b="1" lang="fr-BE" sz="3600" spc="-1" strike="noStrike">
                <a:solidFill>
                  <a:srgbClr val="ffffff"/>
                </a:solidFill>
                <a:latin typeface="Arial"/>
                <a:ea typeface="Times New Roman"/>
              </a:rPr>
              <a:t>Au plus haut des cieux !</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Hosanna, hosanna, hosanna </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Au plus haut des cieux !</a:t>
            </a:r>
            <a:endParaRPr b="0" lang="fr-BE" sz="3600" spc="-1" strike="noStrike">
              <a:solidFill>
                <a:srgbClr val="ffffff"/>
              </a:solidFill>
              <a:latin typeface="Arial"/>
            </a:endParaRPr>
          </a:p>
          <a:p>
            <a:pPr marL="216000" indent="-216000" algn="ctr">
              <a:lnSpc>
                <a:spcPct val="100000"/>
              </a:lnSpc>
              <a:tabLst>
                <a:tab algn="l" pos="0"/>
              </a:tabLst>
            </a:pPr>
            <a:r>
              <a:rPr b="0" lang="fr-BE" sz="3600" spc="-1" strike="noStrike">
                <a:solidFill>
                  <a:srgbClr val="ffffff"/>
                </a:solidFill>
                <a:latin typeface="Arial"/>
                <a:ea typeface="DejaVu Sans"/>
              </a:rPr>
              <a:t> </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Béni soit celui qui vient</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au nom du Seigneur.</a:t>
            </a:r>
            <a:endParaRPr b="0" lang="fr-BE" sz="3600" spc="-1" strike="noStrike">
              <a:solidFill>
                <a:srgbClr val="ffffff"/>
              </a:solidFill>
              <a:latin typeface="Arial"/>
            </a:endParaRPr>
          </a:p>
          <a:p>
            <a:pPr marL="216000" indent="-216000" algn="ctr">
              <a:lnSpc>
                <a:spcPct val="100000"/>
              </a:lnSpc>
              <a:tabLst>
                <a:tab algn="l" pos="0"/>
              </a:tabLst>
            </a:pPr>
            <a:r>
              <a:rPr b="0" lang="fr-BE" sz="3600" spc="-1" strike="noStrike">
                <a:solidFill>
                  <a:srgbClr val="ffffff"/>
                </a:solidFill>
                <a:latin typeface="Arial"/>
                <a:ea typeface="DejaVu Sans"/>
              </a:rPr>
              <a:t> </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Hosanna, hosanna, hosanna</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 </a:t>
            </a:r>
            <a:r>
              <a:rPr b="1" lang="fr-BE" sz="3600" spc="-1" strike="noStrike">
                <a:solidFill>
                  <a:srgbClr val="ffffff"/>
                </a:solidFill>
                <a:latin typeface="Arial"/>
                <a:ea typeface="Times New Roman"/>
              </a:rPr>
              <a:t>Au plus haut des cieux !</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Hosanna, hosanna, hosanna </a:t>
            </a:r>
            <a:endParaRPr b="0" lang="fr-BE" sz="3600" spc="-1" strike="noStrike">
              <a:solidFill>
                <a:srgbClr val="ffffff"/>
              </a:solidFill>
              <a:latin typeface="Arial"/>
            </a:endParaRPr>
          </a:p>
          <a:p>
            <a:pPr marL="216000" indent="-216000" algn="ctr">
              <a:lnSpc>
                <a:spcPct val="100000"/>
              </a:lnSpc>
              <a:tabLst>
                <a:tab algn="l" pos="0"/>
              </a:tabLst>
            </a:pPr>
            <a:r>
              <a:rPr b="1" lang="fr-BE" sz="3600" spc="-1" strike="noStrike">
                <a:solidFill>
                  <a:srgbClr val="ffffff"/>
                </a:solidFill>
                <a:latin typeface="Arial"/>
                <a:ea typeface="Times New Roman"/>
              </a:rPr>
              <a:t>Au plus haut des cieux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368280" y="2124000"/>
            <a:ext cx="611964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84"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85" name="CustomShape 3"/>
          <p:cNvSpPr/>
          <p:nvPr/>
        </p:nvSpPr>
        <p:spPr>
          <a:xfrm>
            <a:off x="765000" y="21240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86" name="CustomShape 4"/>
          <p:cNvSpPr/>
          <p:nvPr/>
        </p:nvSpPr>
        <p:spPr>
          <a:xfrm>
            <a:off x="525600" y="2124000"/>
            <a:ext cx="5803560" cy="304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p:txBody>
      </p:sp>
      <p:sp>
        <p:nvSpPr>
          <p:cNvPr id="587" name="CustomShape 5"/>
          <p:cNvSpPr/>
          <p:nvPr/>
        </p:nvSpPr>
        <p:spPr>
          <a:xfrm>
            <a:off x="331920" y="1692360"/>
            <a:ext cx="6190920" cy="356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88" name=""/>
          <p:cNvSpPr/>
          <p:nvPr/>
        </p:nvSpPr>
        <p:spPr>
          <a:xfrm>
            <a:off x="260280" y="282240"/>
            <a:ext cx="6597360" cy="8141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400" spc="-1" strike="noStrike" u="sng">
                <a:solidFill>
                  <a:srgbClr val="ffffff"/>
                </a:solidFill>
                <a:uFillTx/>
                <a:latin typeface="Cambria"/>
              </a:rPr>
              <a:t>ANAMNÈSE  DE  T. MERTENS</a:t>
            </a:r>
            <a:r>
              <a:rPr b="1" lang="fr-BE" sz="2400" spc="-1" strike="noStrike">
                <a:solidFill>
                  <a:srgbClr val="ffffff"/>
                </a:solidFill>
                <a:latin typeface="Cambria"/>
              </a:rPr>
              <a:t>.</a:t>
            </a:r>
            <a:endParaRPr b="0" lang="fr-BE" sz="24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u="sng">
                <a:solidFill>
                  <a:srgbClr val="ffffff"/>
                </a:solidFill>
                <a:uFillTx/>
                <a:latin typeface="Cambria"/>
              </a:rPr>
              <a:t>Les dames : </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Pour nous, tu as traversé la mort,</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Pour nous, tu es ressuscité.</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Dans l’Espérance</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Nous attendons ton retour, Seigneur Jésus.</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u="sng">
                <a:solidFill>
                  <a:srgbClr val="ffffff"/>
                </a:solidFill>
                <a:uFillTx/>
                <a:latin typeface="Cambria"/>
              </a:rPr>
              <a:t>Tous : </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Pour nous, tu as traversé la mort,</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Pour nous, tu es ressuscité.</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Dans l’Espérance</a:t>
            </a:r>
            <a:endParaRPr b="0" lang="fr-BE" sz="3200" spc="-1" strike="noStrike">
              <a:solidFill>
                <a:srgbClr val="ffffff"/>
              </a:solidFill>
              <a:latin typeface="Arial"/>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Cambria"/>
              </a:rPr>
              <a:t>Nous attendons ton retour, Seigneur Jésus.</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9" name="Picture 2" descr=""/>
          <p:cNvPicPr/>
          <p:nvPr/>
        </p:nvPicPr>
        <p:blipFill>
          <a:blip r:embed="rId1"/>
          <a:stretch/>
        </p:blipFill>
        <p:spPr>
          <a:xfrm>
            <a:off x="260280" y="900000"/>
            <a:ext cx="6292800" cy="7846920"/>
          </a:xfrm>
          <a:prstGeom prst="rect">
            <a:avLst/>
          </a:prstGeom>
          <a:ln w="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0" name="" descr=""/>
          <p:cNvPicPr/>
          <p:nvPr/>
        </p:nvPicPr>
        <p:blipFill>
          <a:blip r:embed="rId1"/>
          <a:stretch/>
        </p:blipFill>
        <p:spPr>
          <a:xfrm>
            <a:off x="-6120" y="0"/>
            <a:ext cx="6863040" cy="9722520"/>
          </a:xfrm>
          <a:prstGeom prst="rect">
            <a:avLst/>
          </a:prstGeom>
          <a:ln w="0">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1" name="Picture 4" descr=""/>
          <p:cNvPicPr/>
          <p:nvPr/>
        </p:nvPicPr>
        <p:blipFill>
          <a:blip r:embed="rId1"/>
          <a:stretch/>
        </p:blipFill>
        <p:spPr>
          <a:xfrm>
            <a:off x="-216000" y="5589720"/>
            <a:ext cx="7172280" cy="2868480"/>
          </a:xfrm>
          <a:prstGeom prst="rect">
            <a:avLst/>
          </a:prstGeom>
          <a:ln w="0">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CustomShape 1"/>
          <p:cNvSpPr/>
          <p:nvPr/>
        </p:nvSpPr>
        <p:spPr>
          <a:xfrm>
            <a:off x="368280" y="2124000"/>
            <a:ext cx="611964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93"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94" name="CustomShape 3"/>
          <p:cNvSpPr/>
          <p:nvPr/>
        </p:nvSpPr>
        <p:spPr>
          <a:xfrm>
            <a:off x="765000" y="21240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595" name="CustomShape 5"/>
          <p:cNvSpPr/>
          <p:nvPr/>
        </p:nvSpPr>
        <p:spPr>
          <a:xfrm>
            <a:off x="216000" y="288000"/>
            <a:ext cx="6479640" cy="725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9"/>
              </a:spcBef>
            </a:pPr>
            <a:r>
              <a:rPr b="1" lang="fr-BE" sz="2400" spc="-1" strike="noStrike">
                <a:solidFill>
                  <a:srgbClr val="ffffff"/>
                </a:solidFill>
                <a:latin typeface="Arial"/>
                <a:ea typeface="DejaVu Sans"/>
              </a:rPr>
              <a:t>PRIÈRE POUR LA PAIX</a:t>
            </a:r>
            <a:br>
              <a:rPr sz="2400"/>
            </a:br>
            <a:br>
              <a:rPr sz="2400"/>
            </a:br>
            <a:r>
              <a:rPr b="1" lang="fr-BE" sz="2400" spc="-1" strike="noStrike">
                <a:solidFill>
                  <a:srgbClr val="ffffff"/>
                </a:solidFill>
                <a:latin typeface="Arial"/>
                <a:ea typeface="DejaVu Sans"/>
              </a:rPr>
              <a:t>Que ta lumière Seigneur Jésus ,</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Brille sur les Grands Lacs</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et sur tous nos pays.</a:t>
            </a:r>
            <a:endParaRPr b="0" lang="fr-BE" sz="2400" spc="-1" strike="noStrike">
              <a:solidFill>
                <a:srgbClr val="ffffff"/>
              </a:solidFill>
              <a:latin typeface="Arial"/>
            </a:endParaRPr>
          </a:p>
          <a:p>
            <a:pPr>
              <a:lnSpc>
                <a:spcPct val="100000"/>
              </a:lnSpc>
            </a:pP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Qu’elle illumine de sa beauté et de sa clarté</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le cœur de tes fidèles et de tous ceux qui se tournent vers toi.</a:t>
            </a:r>
            <a:endParaRPr b="0" lang="fr-BE" sz="2400" spc="-1" strike="noStrike">
              <a:solidFill>
                <a:srgbClr val="ffffff"/>
              </a:solidFill>
              <a:latin typeface="Arial"/>
            </a:endParaRPr>
          </a:p>
          <a:p>
            <a:pPr>
              <a:lnSpc>
                <a:spcPct val="100000"/>
              </a:lnSpc>
            </a:pP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Qu’elle aide les responsables politiques</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à agir en faveur des peuples</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pour le développement et la sécurité,</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pour la paix et la réconciliation.</a:t>
            </a:r>
            <a:endParaRPr b="0" lang="fr-BE" sz="2400" spc="-1" strike="noStrike">
              <a:solidFill>
                <a:srgbClr val="ffffff"/>
              </a:solidFill>
              <a:latin typeface="Arial"/>
            </a:endParaRPr>
          </a:p>
          <a:p>
            <a:pPr>
              <a:lnSpc>
                <a:spcPct val="100000"/>
              </a:lnSpc>
            </a:pP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Qu’elle fasse de nous des artisans de communion et d’infatigables ouvriers de la venue de ton Royaume</a:t>
            </a:r>
            <a:endParaRPr b="0" lang="fr-BE" sz="2400" spc="-1" strike="noStrike">
              <a:solidFill>
                <a:srgbClr val="ffffff"/>
              </a:solidFill>
              <a:latin typeface="Arial"/>
            </a:endParaRPr>
          </a:p>
          <a:p>
            <a:pPr>
              <a:lnSpc>
                <a:spcPct val="100000"/>
              </a:lnSpc>
            </a:pP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Nous te demandons,</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Toi le Ressuscité d’aujourd’hui,</a:t>
            </a:r>
            <a:endParaRPr b="0" lang="fr-BE" sz="2400" spc="-1" strike="noStrike">
              <a:solidFill>
                <a:srgbClr val="ffffff"/>
              </a:solidFill>
              <a:latin typeface="Arial"/>
            </a:endParaRPr>
          </a:p>
          <a:p>
            <a:pPr>
              <a:lnSpc>
                <a:spcPct val="100000"/>
              </a:lnSpc>
            </a:pPr>
            <a:r>
              <a:rPr b="1" lang="fr-BE" sz="2400" spc="-1" strike="noStrike">
                <a:solidFill>
                  <a:srgbClr val="ffffff"/>
                </a:solidFill>
                <a:latin typeface="Arial"/>
                <a:ea typeface="DejaVu Sans"/>
              </a:rPr>
              <a:t>Demain et à jamais</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96" name="CustomShape 1"/>
          <p:cNvSpPr/>
          <p:nvPr/>
        </p:nvSpPr>
        <p:spPr>
          <a:xfrm>
            <a:off x="130320" y="5049720"/>
            <a:ext cx="659628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597" name="CustomShape 2"/>
          <p:cNvSpPr/>
          <p:nvPr/>
        </p:nvSpPr>
        <p:spPr>
          <a:xfrm>
            <a:off x="158040" y="416880"/>
            <a:ext cx="6396840" cy="64872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pPr>
            <a:r>
              <a:rPr b="0" lang="fr-BE" sz="2400" spc="-1" strike="noStrike" u="sng">
                <a:solidFill>
                  <a:srgbClr val="ffffff"/>
                </a:solidFill>
                <a:uFill>
                  <a:solidFill>
                    <a:srgbClr val="ffffff"/>
                  </a:solidFill>
                </a:uFill>
                <a:latin typeface="Cambria"/>
                <a:ea typeface="DejaVu Sans"/>
              </a:rPr>
              <a:t>AGNEAU DE DIEU</a:t>
            </a:r>
            <a:endParaRPr b="0" lang="fr-BE" sz="2400" spc="-1" strike="noStrike">
              <a:solidFill>
                <a:srgbClr val="ffffff"/>
              </a:solidFill>
              <a:latin typeface="Arial"/>
            </a:endParaRPr>
          </a:p>
          <a:p>
            <a:pPr algn="ctr">
              <a:lnSpc>
                <a:spcPct val="100000"/>
              </a:lnSpc>
            </a:pPr>
            <a:r>
              <a:rPr b="0" lang="fr-BE" sz="2400" spc="-1" strike="noStrike">
                <a:solidFill>
                  <a:srgbClr val="ffffff"/>
                </a:solidFill>
                <a:latin typeface="Cambria"/>
                <a:ea typeface="DejaVu Sans"/>
              </a:rPr>
              <a:t>(Messe de la Saint-Jean)</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Agneau de Dieu,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Toi qui enlèves</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le péché du monde,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Prends pitié de nous. (bis)</a:t>
            </a:r>
            <a:br>
              <a:rPr sz="1800"/>
            </a:br>
            <a:br>
              <a:rPr sz="1800"/>
            </a:br>
            <a:r>
              <a:rPr b="1" lang="fr-BE" sz="3600" spc="-1" strike="noStrike">
                <a:solidFill>
                  <a:srgbClr val="ffffff"/>
                </a:solidFill>
                <a:latin typeface="Cambria"/>
                <a:ea typeface="DejaVu Sans"/>
              </a:rPr>
              <a:t> Agneau de Dieu,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Toi qui enlèves</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le péché du monde,</a:t>
            </a:r>
            <a:br>
              <a:rPr sz="1800"/>
            </a:br>
            <a:r>
              <a:rPr b="1" lang="fr-BE" sz="3600" spc="-1" strike="noStrike">
                <a:solidFill>
                  <a:srgbClr val="ffffff"/>
                </a:solidFill>
                <a:latin typeface="Cambria"/>
                <a:ea typeface="DejaVu Sans"/>
              </a:rPr>
              <a:t>Donne-nous la Paix.</a:t>
            </a:r>
            <a:r>
              <a:rPr b="0" lang="fr-BE" sz="3600" spc="-1" strike="noStrike">
                <a:solidFill>
                  <a:srgbClr val="ffffff"/>
                </a:solidFill>
                <a:latin typeface="Cambria"/>
                <a:ea typeface="DejaVu Sans"/>
              </a:rPr>
              <a:t> </a:t>
            </a:r>
            <a:endParaRPr b="0" lang="fr-BE" sz="3600" spc="-1" strike="noStrike">
              <a:solidFill>
                <a:srgbClr val="ffffff"/>
              </a:solidFill>
              <a:latin typeface="Arial"/>
            </a:endParaRPr>
          </a:p>
        </p:txBody>
      </p:sp>
      <p:pic>
        <p:nvPicPr>
          <p:cNvPr id="598" name="" descr=""/>
          <p:cNvPicPr/>
          <p:nvPr/>
        </p:nvPicPr>
        <p:blipFill>
          <a:blip r:embed="rId1"/>
          <a:stretch/>
        </p:blipFill>
        <p:spPr>
          <a:xfrm>
            <a:off x="5000760" y="6751800"/>
            <a:ext cx="189360" cy="1414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CustomShape 7"/>
          <p:cNvSpPr/>
          <p:nvPr/>
        </p:nvSpPr>
        <p:spPr>
          <a:xfrm>
            <a:off x="144000" y="239760"/>
            <a:ext cx="6621840" cy="739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18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te joindre à notre bonheur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Nous partagerons,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un bout de chemin</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Dieu va peindre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nos vies en couleurs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Et nous chanterons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main dans la main.</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2. Fais-donc confiance,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Laisse-toi guider.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En sa présence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seras porté.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contempler,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t’émerveiller.</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
          <p:cNvSpPr/>
          <p:nvPr/>
        </p:nvSpPr>
        <p:spPr>
          <a:xfrm>
            <a:off x="368280" y="2124000"/>
            <a:ext cx="611964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a typeface="DejaVu Sans"/>
            </a:endParaRPr>
          </a:p>
        </p:txBody>
      </p:sp>
      <p:sp>
        <p:nvSpPr>
          <p:cNvPr id="600"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01" name="CustomShape 3"/>
          <p:cNvSpPr/>
          <p:nvPr/>
        </p:nvSpPr>
        <p:spPr>
          <a:xfrm>
            <a:off x="765000" y="21240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02" name="CustomShape 4"/>
          <p:cNvSpPr/>
          <p:nvPr/>
        </p:nvSpPr>
        <p:spPr>
          <a:xfrm>
            <a:off x="525600" y="2124000"/>
            <a:ext cx="5803560" cy="304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p:txBody>
      </p:sp>
      <p:sp>
        <p:nvSpPr>
          <p:cNvPr id="603" name="CustomShape 5"/>
          <p:cNvSpPr/>
          <p:nvPr/>
        </p:nvSpPr>
        <p:spPr>
          <a:xfrm>
            <a:off x="331920" y="1692360"/>
            <a:ext cx="6190920" cy="356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4" name="Image 1" descr=""/>
          <p:cNvPicPr/>
          <p:nvPr/>
        </p:nvPicPr>
        <p:blipFill>
          <a:blip r:embed="rId1"/>
          <a:srcRect l="0" t="0" r="-2918" b="33155"/>
          <a:stretch/>
        </p:blipFill>
        <p:spPr>
          <a:xfrm>
            <a:off x="-166680" y="-101880"/>
            <a:ext cx="7189920" cy="6226560"/>
          </a:xfrm>
          <a:prstGeom prst="rect">
            <a:avLst/>
          </a:prstGeom>
          <a:ln w="0">
            <a:noFill/>
          </a:ln>
        </p:spPr>
      </p:pic>
      <p:sp>
        <p:nvSpPr>
          <p:cNvPr id="605" name="CustomShape 1"/>
          <p:cNvSpPr/>
          <p:nvPr/>
        </p:nvSpPr>
        <p:spPr>
          <a:xfrm>
            <a:off x="-243360" y="6153120"/>
            <a:ext cx="7151760" cy="2989080"/>
          </a:xfrm>
          <a:prstGeom prst="rect">
            <a:avLst/>
          </a:prstGeom>
          <a:pattFill prst="wdUpDiag">
            <a:fgClr>
              <a:srgbClr val="bbe0e3"/>
            </a:fgClr>
            <a:bgClr>
              <a:srgbClr val="ffffff"/>
            </a:bgClr>
          </a:pattFill>
          <a:ln w="9360">
            <a:solidFill>
              <a:srgbClr val="000000"/>
            </a:solidFill>
            <a:round/>
          </a:ln>
          <a:effectLst>
            <a:glow rad="228600">
              <a:srgbClr val="ff953e">
                <a:alpha val="40000"/>
              </a:srgbClr>
            </a:glow>
          </a:effectLst>
        </p:spPr>
        <p:style>
          <a:lnRef idx="0"/>
          <a:fillRef idx="0"/>
          <a:effectRef idx="0"/>
          <a:fontRef idx="minor"/>
        </p:style>
        <p:txBody>
          <a:bodyPr lIns="90000" rIns="90000" tIns="45000" bIns="45000" anchor="t">
            <a:noAutofit/>
          </a:bodyPr>
          <a:p>
            <a:pPr algn="ctr">
              <a:lnSpc>
                <a:spcPct val="150000"/>
              </a:lnSpc>
            </a:pPr>
            <a:endParaRPr b="0" lang="fr-BE" sz="1800" spc="-1" strike="noStrike">
              <a:solidFill>
                <a:srgbClr val="000000"/>
              </a:solidFill>
              <a:latin typeface="Arial"/>
            </a:endParaRPr>
          </a:p>
          <a:p>
            <a:pPr algn="ctr">
              <a:lnSpc>
                <a:spcPct val="100000"/>
              </a:lnSpc>
            </a:pPr>
            <a:r>
              <a:rPr b="1" i="1" lang="fr-BE" sz="3200" spc="-1" strike="noStrike">
                <a:solidFill>
                  <a:srgbClr val="ff0000"/>
                </a:solidFill>
                <a:latin typeface="Cambria"/>
                <a:ea typeface="DejaVu Sans"/>
              </a:rPr>
              <a:t>Nous demandons la grâce de comprendre que Dieu est amour pour que l’amour infini de Dieu prenne toute sa place en nous.</a:t>
            </a:r>
            <a:endParaRPr b="0" lang="fr-BE" sz="3200" spc="-1" strike="noStrike">
              <a:solidFill>
                <a:srgbClr val="000000"/>
              </a:solidFill>
              <a:latin typeface="Arial"/>
            </a:endParaRPr>
          </a:p>
          <a:p>
            <a:pPr algn="ctr">
              <a:lnSpc>
                <a:spcPct val="100000"/>
              </a:lnSpc>
            </a:pPr>
            <a:endParaRPr b="0" lang="fr-B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6" name=""/>
          <p:cNvSpPr/>
          <p:nvPr/>
        </p:nvSpPr>
        <p:spPr>
          <a:xfrm>
            <a:off x="144360" y="343080"/>
            <a:ext cx="6480000" cy="788652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37"/>
              </a:spcBef>
              <a:spcAft>
                <a:spcPts val="37"/>
              </a:spcAft>
              <a:tabLst>
                <a:tab algn="l" pos="0"/>
              </a:tabLst>
            </a:pPr>
            <a:r>
              <a:rPr b="1" lang="fr-BE" sz="3600" spc="-1" strike="noStrike" u="sng">
                <a:solidFill>
                  <a:srgbClr val="ffffff"/>
                </a:solidFill>
                <a:uFillTx/>
                <a:latin typeface="Cambria"/>
              </a:rPr>
              <a:t>VOICI LE CORPS ET LE SANG DU SEIGNEUR</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Cambria"/>
              </a:rPr>
              <a:t> </a:t>
            </a:r>
            <a:r>
              <a:rPr b="1" lang="fr-BE" sz="3600" spc="-1" strike="noStrike">
                <a:solidFill>
                  <a:srgbClr val="ffffff"/>
                </a:solidFill>
                <a:latin typeface="Cambria"/>
              </a:rPr>
              <a:t>(D44-80)</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u="sng">
                <a:solidFill>
                  <a:srgbClr val="ffffff"/>
                </a:solidFill>
                <a:uFillTx/>
                <a:latin typeface="Arial"/>
              </a:rPr>
              <a:t>Refrain </a:t>
            </a:r>
            <a:r>
              <a:rPr b="1" lang="fr-BE" sz="3600" spc="-1" strike="noStrike">
                <a:solidFill>
                  <a:srgbClr val="ffffff"/>
                </a:solidFill>
                <a:latin typeface="Arial"/>
              </a:rPr>
              <a:t>:</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Voici le corps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sang du Seigneur,</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 </a:t>
            </a:r>
            <a:r>
              <a:rPr b="1" lang="fr-BE" sz="3600" spc="-1" strike="noStrike">
                <a:solidFill>
                  <a:srgbClr val="ffffff"/>
                </a:solidFill>
                <a:latin typeface="Arial"/>
              </a:rPr>
              <a:t>la coupe du salut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pain de la vie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Dieu immortel</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se donne en nourriture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pour que nous ayons</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la vie éternelle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7" name=""/>
          <p:cNvSpPr/>
          <p:nvPr/>
        </p:nvSpPr>
        <p:spPr>
          <a:xfrm>
            <a:off x="42840" y="36360"/>
            <a:ext cx="6814800" cy="866664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37"/>
              </a:spcBef>
              <a:spcAft>
                <a:spcPts val="37"/>
              </a:spcAft>
              <a:tabLst>
                <a:tab algn="l" pos="0"/>
              </a:tabLst>
            </a:pP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1. Au moment de passer</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vers le Père,  le Seigneur prit du</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pain et du vin</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Pour que soit accompli le mystère</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qui apaise à jamais notre faim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u="sng">
                <a:solidFill>
                  <a:srgbClr val="ffffff"/>
                </a:solidFill>
                <a:uFillTx/>
                <a:latin typeface="Arial"/>
              </a:rPr>
              <a:t>Refrain </a:t>
            </a:r>
            <a:r>
              <a:rPr b="1" lang="fr-BE" sz="3200" spc="-1" strike="noStrike">
                <a:solidFill>
                  <a:srgbClr val="ffffff"/>
                </a:solidFill>
                <a:latin typeface="Arial"/>
              </a:rPr>
              <a:t>:</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Voici le corps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et le sang du Seigneur,</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 </a:t>
            </a:r>
            <a:r>
              <a:rPr b="1" lang="fr-BE" sz="3200" spc="-1" strike="noStrike">
                <a:solidFill>
                  <a:srgbClr val="ffffff"/>
                </a:solidFill>
                <a:latin typeface="Arial"/>
              </a:rPr>
              <a:t>la coupe du salut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et le pain de la vie : Dieu immortel</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se donne en nourriture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pour que nous ayons</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la vie éternelle !</a:t>
            </a:r>
            <a:endParaRPr b="0" lang="fr-BE" sz="32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24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24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8" name=""/>
          <p:cNvSpPr/>
          <p:nvPr/>
        </p:nvSpPr>
        <p:spPr>
          <a:xfrm>
            <a:off x="216000" y="431640"/>
            <a:ext cx="6641640" cy="863748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37"/>
              </a:spcBef>
              <a:spcAft>
                <a:spcPts val="37"/>
              </a:spcAft>
              <a:tabLst>
                <a:tab algn="l" pos="0"/>
              </a:tabLst>
            </a:pPr>
            <a:r>
              <a:rPr b="1" lang="fr-BE" sz="3200" spc="-1" strike="noStrike">
                <a:solidFill>
                  <a:srgbClr val="ffffff"/>
                </a:solidFill>
                <a:latin typeface="Arial"/>
              </a:rPr>
              <a:t>2.  Dieu se livre lui-même en partage par amour</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pour son peuple affamé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Il nous comble de son héritage</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afin que nous soyons rassasiés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u="sng">
                <a:solidFill>
                  <a:srgbClr val="ffffff"/>
                </a:solidFill>
                <a:uFillTx/>
                <a:latin typeface="Arial"/>
              </a:rPr>
              <a:t>Refrain </a:t>
            </a:r>
            <a:r>
              <a:rPr b="1" lang="fr-BE" sz="3600" spc="-1" strike="noStrike">
                <a:solidFill>
                  <a:srgbClr val="ffffff"/>
                </a:solidFill>
                <a:latin typeface="Arial"/>
              </a:rPr>
              <a:t>:</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Voici le corps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sang du Seigneur,</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 </a:t>
            </a:r>
            <a:r>
              <a:rPr b="1" lang="fr-BE" sz="3600" spc="-1" strike="noStrike">
                <a:solidFill>
                  <a:srgbClr val="ffffff"/>
                </a:solidFill>
                <a:latin typeface="Arial"/>
              </a:rPr>
              <a:t>la coupe du salut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pain de la vie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Dieu immortel</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se donne en nourriture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pour que nous ayons</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la vie éternelle !</a:t>
            </a:r>
            <a:endParaRPr b="0" lang="fr-BE" sz="36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9" name=""/>
          <p:cNvSpPr/>
          <p:nvPr/>
        </p:nvSpPr>
        <p:spPr>
          <a:xfrm>
            <a:off x="216000" y="317520"/>
            <a:ext cx="6479640" cy="810036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51"/>
              </a:spcBef>
              <a:spcAft>
                <a:spcPts val="51"/>
              </a:spcAft>
              <a:tabLst>
                <a:tab algn="l" pos="0"/>
              </a:tabLst>
            </a:pPr>
            <a:r>
              <a:rPr b="1" lang="fr-BE" sz="3200" spc="-1" strike="noStrike">
                <a:solidFill>
                  <a:srgbClr val="ffffff"/>
                </a:solidFill>
                <a:latin typeface="Arial"/>
              </a:rPr>
              <a:t>3. C'est la foi qui nous fait reconnaître dans ce pain et ce vin consacrés la présence de Dieu notre maître,</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le Seigneur Jésus ressuscité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u="sng">
                <a:solidFill>
                  <a:srgbClr val="ffffff"/>
                </a:solidFill>
                <a:uFillTx/>
                <a:latin typeface="Arial"/>
              </a:rPr>
              <a:t>Refrain </a:t>
            </a:r>
            <a:r>
              <a:rPr b="1" lang="fr-BE" sz="3600" spc="-1" strike="noStrike">
                <a:solidFill>
                  <a:srgbClr val="ffffff"/>
                </a:solidFill>
                <a:latin typeface="Arial"/>
              </a:rPr>
              <a:t>:</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Voici le corps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et le sang du Seigneur,</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 </a:t>
            </a:r>
            <a:r>
              <a:rPr b="1" lang="fr-BE" sz="3600" spc="-1" strike="noStrike">
                <a:solidFill>
                  <a:srgbClr val="ffffff"/>
                </a:solidFill>
                <a:latin typeface="Arial"/>
              </a:rPr>
              <a:t>la coupe du salut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et le pain de la vie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Dieu immortel</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se donne en nourriture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pour que nous ayons</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la vie éternelle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0" name=""/>
          <p:cNvSpPr/>
          <p:nvPr/>
        </p:nvSpPr>
        <p:spPr>
          <a:xfrm>
            <a:off x="144360" y="0"/>
            <a:ext cx="6713280" cy="880452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51"/>
              </a:spcBef>
              <a:spcAft>
                <a:spcPts val="51"/>
              </a:spcAft>
              <a:tabLst>
                <a:tab algn="l" pos="0"/>
              </a:tabLst>
            </a:pPr>
            <a:endParaRPr b="0" lang="fr-BE" sz="13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4. Que nos langues</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sans cesse proclament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la merveille</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que Dieu fait pour nous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Aujourd'hui il allume une flamme,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afin que nous l'aimions</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jusqu'au bout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u="sng">
                <a:solidFill>
                  <a:srgbClr val="ffffff"/>
                </a:solidFill>
                <a:uFillTx/>
                <a:latin typeface="Arial"/>
              </a:rPr>
              <a:t>Refrain </a:t>
            </a:r>
            <a:r>
              <a:rPr b="1" lang="fr-BE" sz="3200" spc="-1" strike="noStrike">
                <a:solidFill>
                  <a:srgbClr val="ffffff"/>
                </a:solidFill>
                <a:latin typeface="Arial"/>
              </a:rPr>
              <a:t>:</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Voici le corps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et le sang du Seigneur,</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 </a:t>
            </a:r>
            <a:r>
              <a:rPr b="1" lang="fr-BE" sz="3200" spc="-1" strike="noStrike">
                <a:solidFill>
                  <a:srgbClr val="ffffff"/>
                </a:solidFill>
                <a:latin typeface="Arial"/>
              </a:rPr>
              <a:t>la coupe du salut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et le pain de la vie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Dieu immortel</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se donne en nourriture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pour que nous ayons</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la vie éternelle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1" name=""/>
          <p:cNvSpPr/>
          <p:nvPr/>
        </p:nvSpPr>
        <p:spPr>
          <a:xfrm>
            <a:off x="144360" y="343080"/>
            <a:ext cx="6480000" cy="788652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37"/>
              </a:spcBef>
              <a:spcAft>
                <a:spcPts val="37"/>
              </a:spcAft>
              <a:tabLst>
                <a:tab algn="l" pos="0"/>
              </a:tabLst>
            </a:pPr>
            <a:r>
              <a:rPr b="1" lang="fr-BE" sz="3600" spc="-1" strike="noStrike" u="sng">
                <a:solidFill>
                  <a:srgbClr val="ffffff"/>
                </a:solidFill>
                <a:uFillTx/>
                <a:latin typeface="Cambria"/>
              </a:rPr>
              <a:t>VOICI LE CORPS ET LE SANG DU SEIGNEUR</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Cambria"/>
              </a:rPr>
              <a:t> </a:t>
            </a:r>
            <a:r>
              <a:rPr b="1" lang="fr-BE" sz="3600" spc="-1" strike="noStrike">
                <a:solidFill>
                  <a:srgbClr val="ffffff"/>
                </a:solidFill>
                <a:latin typeface="Cambria"/>
              </a:rPr>
              <a:t>(D44-80)</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u="sng">
                <a:solidFill>
                  <a:srgbClr val="ffffff"/>
                </a:solidFill>
                <a:uFillTx/>
                <a:latin typeface="Arial"/>
              </a:rPr>
              <a:t>Refrain </a:t>
            </a:r>
            <a:r>
              <a:rPr b="1" lang="fr-BE" sz="3600" spc="-1" strike="noStrike">
                <a:solidFill>
                  <a:srgbClr val="ffffff"/>
                </a:solidFill>
                <a:latin typeface="Arial"/>
              </a:rPr>
              <a:t>:</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Voici le corps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sang du Seigneur,</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 </a:t>
            </a:r>
            <a:r>
              <a:rPr b="1" lang="fr-BE" sz="3600" spc="-1" strike="noStrike">
                <a:solidFill>
                  <a:srgbClr val="ffffff"/>
                </a:solidFill>
                <a:latin typeface="Arial"/>
              </a:rPr>
              <a:t>la coupe du salut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pain de la vie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Dieu immortel</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se donne en nourriture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pour que nous ayons</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la vie éternelle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2" name=""/>
          <p:cNvSpPr/>
          <p:nvPr/>
        </p:nvSpPr>
        <p:spPr>
          <a:xfrm>
            <a:off x="42840" y="36360"/>
            <a:ext cx="6814800" cy="866664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37"/>
              </a:spcBef>
              <a:spcAft>
                <a:spcPts val="37"/>
              </a:spcAft>
              <a:tabLst>
                <a:tab algn="l" pos="0"/>
              </a:tabLst>
            </a:pP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1. Au moment de passer</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vers le Père,  le Seigneur prit du</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pain et du vin</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Pour que soit accompli le mystère</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qui apaise à jamais notre faim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u="sng">
                <a:solidFill>
                  <a:srgbClr val="ffffff"/>
                </a:solidFill>
                <a:uFillTx/>
                <a:latin typeface="Arial"/>
              </a:rPr>
              <a:t>Refrain </a:t>
            </a:r>
            <a:r>
              <a:rPr b="1" lang="fr-BE" sz="3200" spc="-1" strike="noStrike">
                <a:solidFill>
                  <a:srgbClr val="ffffff"/>
                </a:solidFill>
                <a:latin typeface="Arial"/>
              </a:rPr>
              <a:t>:</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Voici le corps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et le sang du Seigneur,</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 </a:t>
            </a:r>
            <a:r>
              <a:rPr b="1" lang="fr-BE" sz="3200" spc="-1" strike="noStrike">
                <a:solidFill>
                  <a:srgbClr val="ffffff"/>
                </a:solidFill>
                <a:latin typeface="Arial"/>
              </a:rPr>
              <a:t>la coupe du salut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et le pain de la vie : Dieu immortel</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se donne en nourriture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pour que nous ayons</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la vie éternelle !</a:t>
            </a:r>
            <a:endParaRPr b="0" lang="fr-BE" sz="32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24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24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8"/>
          <p:cNvSpPr/>
          <p:nvPr/>
        </p:nvSpPr>
        <p:spPr>
          <a:xfrm>
            <a:off x="144000" y="239760"/>
            <a:ext cx="6621840" cy="739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18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te joindre à notre bonheur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Nous partagerons,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un bout de chemin.</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Dieu va peindre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nos vies en couleurs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Et nous chanterons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main dans la main.</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3. Si tu es touché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Par la douleur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t’abandonner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Contre son cœur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il pourra</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Te consoler.</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3" name=""/>
          <p:cNvSpPr/>
          <p:nvPr/>
        </p:nvSpPr>
        <p:spPr>
          <a:xfrm>
            <a:off x="216000" y="431640"/>
            <a:ext cx="6641640" cy="863748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37"/>
              </a:spcBef>
              <a:spcAft>
                <a:spcPts val="37"/>
              </a:spcAft>
              <a:tabLst>
                <a:tab algn="l" pos="0"/>
              </a:tabLst>
            </a:pPr>
            <a:r>
              <a:rPr b="1" lang="fr-BE" sz="3200" spc="-1" strike="noStrike">
                <a:solidFill>
                  <a:srgbClr val="ffffff"/>
                </a:solidFill>
                <a:latin typeface="Arial"/>
              </a:rPr>
              <a:t>2.  Dieu se livre lui-même en partage par amour</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pour son peuple affamé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Il nous comble de son héritage</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200" spc="-1" strike="noStrike">
                <a:solidFill>
                  <a:srgbClr val="ffffff"/>
                </a:solidFill>
                <a:latin typeface="Arial"/>
              </a:rPr>
              <a:t>afin que nous soyons rassasiés !</a:t>
            </a: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endParaRPr b="0" lang="fr-BE" sz="32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u="sng">
                <a:solidFill>
                  <a:srgbClr val="ffffff"/>
                </a:solidFill>
                <a:uFillTx/>
                <a:latin typeface="Arial"/>
              </a:rPr>
              <a:t>Refrain </a:t>
            </a:r>
            <a:r>
              <a:rPr b="1" lang="fr-BE" sz="3600" spc="-1" strike="noStrike">
                <a:solidFill>
                  <a:srgbClr val="ffffff"/>
                </a:solidFill>
                <a:latin typeface="Arial"/>
              </a:rPr>
              <a:t>:</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Voici le corps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sang du Seigneur,</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 </a:t>
            </a:r>
            <a:r>
              <a:rPr b="1" lang="fr-BE" sz="3600" spc="-1" strike="noStrike">
                <a:solidFill>
                  <a:srgbClr val="ffffff"/>
                </a:solidFill>
                <a:latin typeface="Arial"/>
              </a:rPr>
              <a:t>la coupe du salut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et le pain de la vie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Dieu immortel</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se donne en nourriture </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pour que nous ayons</a:t>
            </a:r>
            <a:endParaRPr b="0" lang="fr-BE" sz="3600" spc="-1" strike="noStrike">
              <a:solidFill>
                <a:srgbClr val="ffffff"/>
              </a:solidFill>
              <a:latin typeface="Arial"/>
            </a:endParaRPr>
          </a:p>
          <a:p>
            <a:pPr marL="343080" indent="-327240">
              <a:lnSpc>
                <a:spcPct val="100000"/>
              </a:lnSpc>
              <a:spcBef>
                <a:spcPts val="37"/>
              </a:spcBef>
              <a:spcAft>
                <a:spcPts val="37"/>
              </a:spcAft>
              <a:tabLst>
                <a:tab algn="l" pos="0"/>
              </a:tabLst>
            </a:pPr>
            <a:r>
              <a:rPr b="1" lang="fr-BE" sz="3600" spc="-1" strike="noStrike">
                <a:solidFill>
                  <a:srgbClr val="ffffff"/>
                </a:solidFill>
                <a:latin typeface="Arial"/>
              </a:rPr>
              <a:t>la vie éternelle !</a:t>
            </a:r>
            <a:endParaRPr b="0" lang="fr-BE" sz="3600" spc="-1" strike="noStrike">
              <a:solidFill>
                <a:srgbClr val="ffffff"/>
              </a:solidFill>
              <a:latin typeface="Arial"/>
            </a:endParaRPr>
          </a:p>
          <a:p>
            <a:pPr marL="343080" indent="-327240" algn="ctr">
              <a:lnSpc>
                <a:spcPct val="100000"/>
              </a:lnSpc>
              <a:spcBef>
                <a:spcPts val="37"/>
              </a:spcBef>
              <a:spcAft>
                <a:spcPts val="37"/>
              </a:spcAft>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4" name=""/>
          <p:cNvSpPr/>
          <p:nvPr/>
        </p:nvSpPr>
        <p:spPr>
          <a:xfrm>
            <a:off x="216000" y="317520"/>
            <a:ext cx="6479640" cy="810036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51"/>
              </a:spcBef>
              <a:spcAft>
                <a:spcPts val="51"/>
              </a:spcAft>
              <a:tabLst>
                <a:tab algn="l" pos="0"/>
              </a:tabLst>
            </a:pPr>
            <a:r>
              <a:rPr b="1" lang="fr-BE" sz="3200" spc="-1" strike="noStrike">
                <a:solidFill>
                  <a:srgbClr val="ffffff"/>
                </a:solidFill>
                <a:latin typeface="Arial"/>
              </a:rPr>
              <a:t>3. C'est la foi qui nous fait reconnaître dans ce pain et ce vin consacrés la présence de Dieu notre maître,</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200" spc="-1" strike="noStrike">
                <a:solidFill>
                  <a:srgbClr val="ffffff"/>
                </a:solidFill>
                <a:latin typeface="Arial"/>
              </a:rPr>
              <a:t>le Seigneur Jésus ressuscité !</a:t>
            </a: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endParaRPr b="0" lang="fr-BE" sz="32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u="sng">
                <a:solidFill>
                  <a:srgbClr val="ffffff"/>
                </a:solidFill>
                <a:uFillTx/>
                <a:latin typeface="Arial"/>
              </a:rPr>
              <a:t>Refrain </a:t>
            </a:r>
            <a:r>
              <a:rPr b="1" lang="fr-BE" sz="3600" spc="-1" strike="noStrike">
                <a:solidFill>
                  <a:srgbClr val="ffffff"/>
                </a:solidFill>
                <a:latin typeface="Arial"/>
              </a:rPr>
              <a:t>:</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Voici le corps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et le sang du Seigneur,</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 </a:t>
            </a:r>
            <a:r>
              <a:rPr b="1" lang="fr-BE" sz="3600" spc="-1" strike="noStrike">
                <a:solidFill>
                  <a:srgbClr val="ffffff"/>
                </a:solidFill>
                <a:latin typeface="Arial"/>
              </a:rPr>
              <a:t>la coupe du salut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et le pain de la vie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Dieu immortel</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se donne en nourriture </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pour que nous ayons</a:t>
            </a:r>
            <a:endParaRPr b="0" lang="fr-BE" sz="36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3600" spc="-1" strike="noStrike">
                <a:solidFill>
                  <a:srgbClr val="ffffff"/>
                </a:solidFill>
                <a:latin typeface="Arial"/>
              </a:rPr>
              <a:t>la vie éternelle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5" name=""/>
          <p:cNvSpPr/>
          <p:nvPr/>
        </p:nvSpPr>
        <p:spPr>
          <a:xfrm>
            <a:off x="144360" y="0"/>
            <a:ext cx="6713280" cy="8984160"/>
          </a:xfrm>
          <a:prstGeom prst="rect">
            <a:avLst/>
          </a:prstGeom>
          <a:noFill/>
          <a:ln w="0">
            <a:noFill/>
          </a:ln>
        </p:spPr>
        <p:style>
          <a:lnRef idx="0"/>
          <a:fillRef idx="0"/>
          <a:effectRef idx="0"/>
          <a:fontRef idx="minor"/>
        </p:style>
        <p:txBody>
          <a:bodyPr lIns="90000" rIns="90000" tIns="46800" bIns="46800" anchor="t">
            <a:spAutoFit/>
          </a:bodyPr>
          <a:p>
            <a:pPr marL="343080" indent="-327240">
              <a:lnSpc>
                <a:spcPct val="100000"/>
              </a:lnSpc>
              <a:spcBef>
                <a:spcPts val="51"/>
              </a:spcBef>
              <a:spcAft>
                <a:spcPts val="51"/>
              </a:spcAft>
              <a:tabLst>
                <a:tab algn="l" pos="0"/>
              </a:tabLst>
            </a:pPr>
            <a:endParaRPr b="0" lang="fr-BE" sz="1300" spc="-1" strike="noStrike">
              <a:solidFill>
                <a:srgbClr val="ffffff"/>
              </a:solidFill>
              <a:latin typeface="Arial"/>
            </a:endParaRPr>
          </a:p>
          <a:p>
            <a:pPr marL="343080" indent="-327240">
              <a:lnSpc>
                <a:spcPct val="100000"/>
              </a:lnSpc>
              <a:spcBef>
                <a:spcPts val="51"/>
              </a:spcBef>
              <a:spcAft>
                <a:spcPts val="51"/>
              </a:spcAft>
              <a:tabLst>
                <a:tab algn="l" pos="0"/>
              </a:tabLst>
            </a:pPr>
            <a:r>
              <a:rPr b="1" lang="fr-BE" sz="2400" spc="-1" strike="noStrike" u="sng">
                <a:solidFill>
                  <a:srgbClr val="ffffff"/>
                </a:solidFill>
                <a:uFillTx/>
                <a:latin typeface="Arial"/>
                <a:ea typeface="Microsoft YaHei"/>
              </a:rPr>
              <a:t>Sinogenda ntashimye (Chant en Kirundi)</a:t>
            </a:r>
            <a:br>
              <a:rPr sz="2400"/>
            </a:br>
            <a:r>
              <a:rPr b="1" lang="fr-BE" sz="2400" spc="-1" strike="noStrike">
                <a:solidFill>
                  <a:srgbClr val="a9fefd"/>
                </a:solidFill>
                <a:latin typeface="Arial"/>
                <a:ea typeface="Microsoft YaHei"/>
              </a:rPr>
              <a:t>(Je ne peux pas partir sans remerciement</a:t>
            </a:r>
            <a:r>
              <a:rPr b="1" lang="fr-BE" sz="2400" spc="-1" strike="noStrike">
                <a:solidFill>
                  <a:srgbClr val="ffffff"/>
                </a:solidFill>
                <a:latin typeface="Arial"/>
                <a:ea typeface="Microsoft YaHei"/>
              </a:rPr>
              <a:t>)</a:t>
            </a:r>
            <a:endParaRPr b="0" lang="fr-BE" sz="2400" spc="-1" strike="noStrike">
              <a:solidFill>
                <a:srgbClr val="ffffff"/>
              </a:solidFill>
              <a:latin typeface="Arial"/>
            </a:endParaRPr>
          </a:p>
          <a:p>
            <a:pPr marL="343080" indent="-327240">
              <a:lnSpc>
                <a:spcPct val="100000"/>
              </a:lnSpc>
              <a:spcBef>
                <a:spcPts val="1191"/>
              </a:spcBef>
              <a:spcAft>
                <a:spcPts val="992"/>
              </a:spcAft>
              <a:tabLst>
                <a:tab algn="l" pos="0"/>
              </a:tabLst>
            </a:pPr>
            <a:r>
              <a:rPr b="1" lang="fr-BE" sz="2800" spc="-1" strike="noStrike">
                <a:solidFill>
                  <a:srgbClr val="ffffff"/>
                </a:solidFill>
                <a:latin typeface="Arial"/>
                <a:ea typeface="Microsoft YaHei"/>
              </a:rPr>
              <a:t>Hiiii, Hiiii, Hiiii, Hiiii, (2x), oya, oyaye, sinogenda ntashimye (2x)</a:t>
            </a:r>
            <a:endParaRPr b="0" lang="fr-BE" sz="2800" spc="-1" strike="noStrike">
              <a:solidFill>
                <a:srgbClr val="ffffff"/>
              </a:solidFill>
              <a:latin typeface="Arial"/>
            </a:endParaRPr>
          </a:p>
          <a:p>
            <a:pPr marL="343080" indent="-327240">
              <a:lnSpc>
                <a:spcPct val="100000"/>
              </a:lnSpc>
              <a:spcBef>
                <a:spcPts val="1191"/>
              </a:spcBef>
              <a:spcAft>
                <a:spcPts val="992"/>
              </a:spcAft>
              <a:tabLst>
                <a:tab algn="l" pos="0"/>
              </a:tabLst>
            </a:pPr>
            <a:r>
              <a:rPr b="1" lang="fr-BE" sz="2800" spc="-1" strike="noStrike">
                <a:solidFill>
                  <a:srgbClr val="a9fefd"/>
                </a:solidFill>
                <a:latin typeface="Arial"/>
                <a:ea typeface="Microsoft YaHei"/>
              </a:rPr>
              <a:t>Traduction : Non, non, je ne peux pas partir sans dire MERCI</a:t>
            </a:r>
            <a:endParaRPr b="0" lang="fr-BE" sz="2800" spc="-1" strike="noStrike">
              <a:solidFill>
                <a:srgbClr val="ffffff"/>
              </a:solidFill>
              <a:latin typeface="Arial"/>
            </a:endParaRPr>
          </a:p>
          <a:p>
            <a:pPr marL="343080" indent="-327240">
              <a:lnSpc>
                <a:spcPct val="100000"/>
              </a:lnSpc>
              <a:spcBef>
                <a:spcPts val="1191"/>
              </a:spcBef>
              <a:spcAft>
                <a:spcPts val="992"/>
              </a:spcAft>
              <a:tabLst>
                <a:tab algn="l" pos="0"/>
              </a:tabLst>
            </a:pPr>
            <a:r>
              <a:rPr b="1" lang="fr-BE" sz="2800" spc="-1" strike="noStrike">
                <a:solidFill>
                  <a:srgbClr val="ffffff"/>
                </a:solidFill>
                <a:latin typeface="Arial"/>
                <a:ea typeface="Microsoft YaHei"/>
              </a:rPr>
              <a:t>1. Kubera iteka wanteye, sinogenda ntashimye, ryo kuba mu bana bawe sinogenda ntashimye.</a:t>
            </a:r>
            <a:endParaRPr b="0" lang="fr-BE" sz="2800" spc="-1" strike="noStrike">
              <a:solidFill>
                <a:srgbClr val="ffffff"/>
              </a:solidFill>
              <a:latin typeface="Arial"/>
            </a:endParaRPr>
          </a:p>
          <a:p>
            <a:pPr marL="343080" indent="-327240">
              <a:lnSpc>
                <a:spcPct val="100000"/>
              </a:lnSpc>
              <a:spcBef>
                <a:spcPts val="1191"/>
              </a:spcBef>
              <a:spcAft>
                <a:spcPts val="992"/>
              </a:spcAft>
              <a:tabLst>
                <a:tab algn="l" pos="0"/>
              </a:tabLst>
            </a:pPr>
            <a:r>
              <a:rPr b="1" lang="fr-BE" sz="2800" spc="-1" strike="noStrike">
                <a:solidFill>
                  <a:srgbClr val="ffffff"/>
                </a:solidFill>
                <a:latin typeface="Arial"/>
                <a:ea typeface="Microsoft YaHei"/>
              </a:rPr>
              <a:t>Kubera ibyiza wampaye, sinogenda ntashimye, kandi ntari ndabikwiye, sinogenda ntashimye.</a:t>
            </a:r>
            <a:endParaRPr b="0" lang="fr-BE" sz="2800" spc="-1" strike="noStrike">
              <a:solidFill>
                <a:srgbClr val="ffffff"/>
              </a:solidFill>
              <a:latin typeface="Arial"/>
            </a:endParaRPr>
          </a:p>
          <a:p>
            <a:pPr marL="343080" indent="-327240">
              <a:lnSpc>
                <a:spcPct val="100000"/>
              </a:lnSpc>
              <a:spcBef>
                <a:spcPts val="1191"/>
              </a:spcBef>
              <a:spcAft>
                <a:spcPts val="992"/>
              </a:spcAft>
              <a:tabLst>
                <a:tab algn="l" pos="0"/>
              </a:tabLst>
            </a:pPr>
            <a:r>
              <a:rPr b="1" lang="fr-BE" sz="2800" spc="-1" strike="noStrike">
                <a:solidFill>
                  <a:srgbClr val="a9fefd"/>
                </a:solidFill>
                <a:latin typeface="Arial"/>
                <a:ea typeface="Microsoft YaHei"/>
              </a:rPr>
              <a:t>Traduction : Grâce à ta bénédiction d’être parmi tes enfants, je dis merci</a:t>
            </a:r>
            <a:endParaRPr b="0" lang="fr-BE" sz="2800" spc="-1" strike="noStrike">
              <a:solidFill>
                <a:srgbClr val="ffffff"/>
              </a:solidFill>
              <a:latin typeface="Arial"/>
            </a:endParaRPr>
          </a:p>
          <a:p>
            <a:pPr marL="343080" indent="-327240">
              <a:lnSpc>
                <a:spcPct val="100000"/>
              </a:lnSpc>
              <a:spcBef>
                <a:spcPts val="1191"/>
              </a:spcBef>
              <a:spcAft>
                <a:spcPts val="992"/>
              </a:spcAft>
              <a:tabLst>
                <a:tab algn="l" pos="0"/>
              </a:tabLst>
            </a:pPr>
            <a:r>
              <a:rPr b="1" lang="fr-BE" sz="2800" spc="-1" strike="noStrike">
                <a:solidFill>
                  <a:srgbClr val="a9fefd"/>
                </a:solidFill>
                <a:latin typeface="Arial"/>
                <a:ea typeface="Microsoft YaHei"/>
              </a:rPr>
              <a:t>Grâce à toutes les bonnes choses que tu m’as données alors que je n’en étais pas digne, je dis merci</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
          <p:cNvSpPr/>
          <p:nvPr/>
        </p:nvSpPr>
        <p:spPr>
          <a:xfrm>
            <a:off x="144000" y="720000"/>
            <a:ext cx="6623640" cy="8063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rPr>
              <a:t>2. Wanzigamye kuva kera, sinogenda ntashimye, gushika kuri uyu munsi, sinogenda ntashimye.</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 : Tu m’as gardé (e) depuis longtemps jusqu’à aujourd’hui ; je dis merci</a:t>
            </a:r>
            <a:endParaRPr b="0" lang="fr-BE" sz="2800" spc="-1" strike="noStrike">
              <a:solidFill>
                <a:srgbClr val="ffffff"/>
              </a:solidFill>
              <a:latin typeface="Arial"/>
            </a:endParaRPr>
          </a:p>
          <a:p>
            <a:pPr>
              <a:lnSpc>
                <a:spcPct val="100000"/>
              </a:lnSpc>
            </a:pP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rPr>
              <a:t>Ko wanyertse urukundo, sinogenda ntashimye, urukundo rw’umuvyeyi, sinogenda ntashimye.</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 : Tu m’as montré ton amour, l’amour d’un père ; je dis merci</a:t>
            </a:r>
            <a:endParaRPr b="0" lang="fr-BE" sz="28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
          <p:cNvSpPr/>
          <p:nvPr/>
        </p:nvSpPr>
        <p:spPr>
          <a:xfrm>
            <a:off x="144000" y="288000"/>
            <a:ext cx="6479640" cy="740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rPr>
              <a:t>R/ Kugenda ntashimye (H) , oya, oya sinovyubahuka kugenda ntagushimiye, we Mana wampaye vyose, ivyiza wangabiye birandengeye, none Mana yanje n’ubu uruhiriye. Oya, oya ye, sinogenda ntashimye.</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Partir sans dire merci, non, non, je ne pourrai pas oser partir sans te remercier, toi Dieu qui m’as tout donné, les merveilles que Tu m’as données dépassent mon entendement, et regarde Tu viens de me donner encore ! Non, non, je ne peux pas partir sans dire MERCI</a:t>
            </a:r>
            <a:endParaRPr b="0" lang="fr-BE" sz="28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
          <p:cNvSpPr/>
          <p:nvPr/>
        </p:nvSpPr>
        <p:spPr>
          <a:xfrm>
            <a:off x="432000" y="648000"/>
            <a:ext cx="6398640" cy="6096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rPr>
              <a:t>3.Ko wandungikiye Yezu, sinogenda ntashimye, akaza kubana na nje, sinogenda ntashimye ; ko wamfunguriye iwawe, sinogenda ntashimye, ku meza yawe meranda, sinogenda ntashimye.</a:t>
            </a:r>
            <a:endParaRPr b="0" lang="fr-BE" sz="2800" spc="-1" strike="noStrike">
              <a:solidFill>
                <a:srgbClr val="ffffff"/>
              </a:solidFill>
              <a:latin typeface="Arial"/>
            </a:endParaRPr>
          </a:p>
          <a:p>
            <a:pPr>
              <a:lnSpc>
                <a:spcPct val="100000"/>
              </a:lnSpc>
            </a:pP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 : Car Tu m’as envoyé Jésus pour qu’Il vienne dans mon cœur ; je dis merci</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Car Tu viens de me nourrir à ta sainte table ; je dis merci</a:t>
            </a:r>
            <a:endParaRPr b="0" lang="fr-BE" sz="28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
          <p:cNvSpPr/>
          <p:nvPr/>
        </p:nvSpPr>
        <p:spPr>
          <a:xfrm>
            <a:off x="144000" y="288000"/>
            <a:ext cx="6479640" cy="740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rPr>
              <a:t>R/ Kugenda ntashimye (H) , oya, oya sinovyubahuka kugenda ntagushimiye, we Mana wampaye vyose, ivyiza wangabiye birandengeye, none Mana yanje n’ubu uruhiriye. Oya, oya ye, sinogenda ntashimye.</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Partir sans dire merci, non, non, je ne pourrai pas oser partir sans te remercier, toi Dieu qui m’as tout donné, les merveilles que Tu m’as données dépassent mon entendement, et regarde Tu viens de me donner encore ! Non, non, je ne peux pas partir sans dire MERCI</a:t>
            </a:r>
            <a:endParaRPr b="0" lang="fr-BE" sz="28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
          <p:cNvSpPr/>
          <p:nvPr/>
        </p:nvSpPr>
        <p:spPr>
          <a:xfrm>
            <a:off x="104760" y="360000"/>
            <a:ext cx="6648120" cy="5819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rPr>
              <a:t>4. Kubera iteka wanteye, sinogenda ntashimye,ryo kuba umutumwa wawe, sinogenda ntashimye ; ko wanyakiranye urweze, sinogenda ntashimye, naho ntari ndabikwiye, sinogenda ntashimye. </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 : Grâce à ta bénédiction d’être ton serviteur (ta servante) ; je dis merci</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Car tu m’as accueilli(e) avec joie même si je n’en étais pas digne ; je dis merci</a:t>
            </a:r>
            <a:endParaRPr b="0" lang="fr-BE" sz="28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
          <p:cNvSpPr/>
          <p:nvPr/>
        </p:nvSpPr>
        <p:spPr>
          <a:xfrm>
            <a:off x="144000" y="288000"/>
            <a:ext cx="6479640" cy="740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rPr>
              <a:t>R/ Kugenda ntashimye (H) , oya, oya sinovyubahuka kugenda ntagushimiye, we Mana wampaye vyose, ivyiza wangabiye birandengeye, none Mana yanje n’ubu uruhiriye. Oya, oya ye, sinogenda ntashimye.</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Traduction</a:t>
            </a:r>
            <a:endParaRPr b="0" lang="fr-BE" sz="2800" spc="-1" strike="noStrike">
              <a:solidFill>
                <a:srgbClr val="ffffff"/>
              </a:solidFill>
              <a:latin typeface="Arial"/>
            </a:endParaRPr>
          </a:p>
          <a:p>
            <a:pPr>
              <a:lnSpc>
                <a:spcPct val="100000"/>
              </a:lnSpc>
            </a:pPr>
            <a:r>
              <a:rPr b="1" lang="fr-BE" sz="2800" spc="-1" strike="noStrike">
                <a:solidFill>
                  <a:srgbClr val="a9fefd"/>
                </a:solidFill>
                <a:latin typeface="Arial"/>
              </a:rPr>
              <a:t>Partir sans dire merci, non, non, je ne pourrai pas oser partir sans te remercier, toi Dieu qui m’as tout donné, les merveilles que Tu m’as données dépassent mon entendement, et regarde Tu viens de me donner encore ! Non, non, je ne peux pas partir sans dire MERCI</a:t>
            </a:r>
            <a:endParaRPr b="0" lang="fr-BE" sz="2800" spc="-1" strike="noStrike">
              <a:solidFill>
                <a:srgbClr val="ffffff"/>
              </a:solidFill>
              <a:latin typeface="Arial"/>
            </a:endParaRPr>
          </a:p>
          <a:p>
            <a:pPr>
              <a:lnSpc>
                <a:spcPct val="100000"/>
              </a:lnSpc>
            </a:pPr>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ustomShape 9"/>
          <p:cNvSpPr/>
          <p:nvPr/>
        </p:nvSpPr>
        <p:spPr>
          <a:xfrm>
            <a:off x="144000" y="239760"/>
            <a:ext cx="6621840" cy="739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18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te joindre à notre bonheur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Nous partagerons,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un bout de chemin.</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Dieu va peindre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nos vies en couleurs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Et nous chanterons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main dans la main.</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4. Dieu nous appelle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À l’ regarder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Il nous révèle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Sa vérité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Viens témoigner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es aimé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2" name="Image 1" descr=""/>
          <p:cNvPicPr/>
          <p:nvPr/>
        </p:nvPicPr>
        <p:blipFill>
          <a:blip r:embed="rId1"/>
          <a:srcRect l="9899" t="17251" r="32672" b="9995"/>
          <a:stretch/>
        </p:blipFill>
        <p:spPr>
          <a:xfrm>
            <a:off x="0" y="1115640"/>
            <a:ext cx="6856200" cy="5887800"/>
          </a:xfrm>
          <a:prstGeom prst="rect">
            <a:avLst/>
          </a:prstGeom>
          <a:ln w="0">
            <a:noFill/>
          </a:ln>
        </p:spPr>
      </p:pic>
      <p:pic>
        <p:nvPicPr>
          <p:cNvPr id="623" name="Image 2" descr=""/>
          <p:cNvPicPr/>
          <p:nvPr/>
        </p:nvPicPr>
        <p:blipFill>
          <a:blip r:embed="rId2"/>
          <a:srcRect l="70061" t="79509" r="4475" b="3780"/>
          <a:stretch/>
        </p:blipFill>
        <p:spPr>
          <a:xfrm>
            <a:off x="27720" y="5992560"/>
            <a:ext cx="3759480" cy="2538000"/>
          </a:xfrm>
          <a:prstGeom prst="rect">
            <a:avLst/>
          </a:prstGeom>
          <a:ln w="0">
            <a:noFill/>
          </a:ln>
        </p:spPr>
      </p:pic>
      <p:pic>
        <p:nvPicPr>
          <p:cNvPr id="624" name="Image 3" descr=""/>
          <p:cNvPicPr/>
          <p:nvPr/>
        </p:nvPicPr>
        <p:blipFill>
          <a:blip r:embed="rId3"/>
          <a:srcRect l="70061" t="26078" r="7180" b="48601"/>
          <a:stretch/>
        </p:blipFill>
        <p:spPr>
          <a:xfrm>
            <a:off x="4077000" y="6262560"/>
            <a:ext cx="2693160" cy="2300400"/>
          </a:xfrm>
          <a:prstGeom prst="rect">
            <a:avLst/>
          </a:prstGeom>
          <a:ln w="0">
            <a:noFill/>
          </a:ln>
        </p:spPr>
      </p:pic>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5" name="CustomShape 1"/>
          <p:cNvSpPr/>
          <p:nvPr/>
        </p:nvSpPr>
        <p:spPr>
          <a:xfrm>
            <a:off x="144720" y="309600"/>
            <a:ext cx="6665760" cy="8989920"/>
          </a:xfrm>
          <a:custGeom>
            <a:avLst/>
            <a:gdLst>
              <a:gd name="textAreaLeft" fmla="*/ 0 w 6665760"/>
              <a:gd name="textAreaRight" fmla="*/ 6666480 w 6665760"/>
              <a:gd name="textAreaTop" fmla="*/ 0 h 8989920"/>
              <a:gd name="textAreaBottom" fmla="*/ 8990640 h 8989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pPr>
            <a:endParaRPr b="0" lang="fr-BE" sz="28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p:txBody>
      </p:sp>
      <p:sp>
        <p:nvSpPr>
          <p:cNvPr id="626" name=""/>
          <p:cNvSpPr/>
          <p:nvPr/>
        </p:nvSpPr>
        <p:spPr>
          <a:xfrm>
            <a:off x="144720" y="309600"/>
            <a:ext cx="6550920" cy="7178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u="sng">
                <a:solidFill>
                  <a:srgbClr val="ffffff"/>
                </a:solidFill>
                <a:uFill>
                  <a:solidFill>
                    <a:srgbClr val="ffffff"/>
                  </a:solidFill>
                </a:uFill>
                <a:latin typeface="Arial"/>
                <a:ea typeface="DejaVu Sans"/>
              </a:rPr>
              <a:t>Annonces :</a:t>
            </a:r>
            <a:endParaRPr b="0" lang="fr-BE" sz="2800" spc="-1" strike="noStrike">
              <a:solidFill>
                <a:srgbClr val="ffffff"/>
              </a:solidFill>
              <a:latin typeface="Arial"/>
            </a:endParaRPr>
          </a:p>
          <a:p>
            <a:pPr>
              <a:lnSpc>
                <a:spcPct val="100000"/>
              </a:lnSpc>
            </a:pPr>
            <a:endParaRPr b="0" lang="fr-BE" sz="2800" spc="-1" strike="noStrike">
              <a:solidFill>
                <a:srgbClr val="ffffff"/>
              </a:solidFill>
              <a:latin typeface="Arial"/>
            </a:endParaRPr>
          </a:p>
          <a:p>
            <a:pPr>
              <a:lnSpc>
                <a:spcPct val="100000"/>
              </a:lnSpc>
            </a:pPr>
            <a:endParaRPr b="0" lang="fr-BE" sz="2800" spc="-1" strike="noStrike">
              <a:solidFill>
                <a:srgbClr val="ffffff"/>
              </a:solidFill>
              <a:latin typeface="Arial"/>
            </a:endParaRPr>
          </a:p>
          <a:p>
            <a:pPr>
              <a:lnSpc>
                <a:spcPct val="100000"/>
              </a:lnSpc>
            </a:pPr>
            <a:endParaRPr b="0" lang="fr-BE" sz="2800" spc="-1" strike="noStrike">
              <a:solidFill>
                <a:srgbClr val="ffffff"/>
              </a:solidFill>
              <a:latin typeface="Arial"/>
            </a:endParaRPr>
          </a:p>
          <a:p>
            <a:pPr>
              <a:lnSpc>
                <a:spcPct val="100000"/>
              </a:lnSpc>
            </a:pPr>
            <a:r>
              <a:rPr b="1" lang="fr-BE" sz="3600" spc="-1" strike="noStrike">
                <a:solidFill>
                  <a:srgbClr val="ffffff"/>
                </a:solidFill>
                <a:latin typeface="Arial"/>
                <a:ea typeface="DejaVu Sans"/>
              </a:rPr>
              <a:t>- Rencontre pour partager les crêpes de la fête</a:t>
            </a:r>
            <a:endParaRPr b="0" lang="fr-BE" sz="3600" spc="-1" strike="noStrike">
              <a:solidFill>
                <a:srgbClr val="ffffff"/>
              </a:solidFill>
              <a:latin typeface="Arial"/>
            </a:endParaRPr>
          </a:p>
          <a:p>
            <a:pPr>
              <a:lnSpc>
                <a:spcPct val="100000"/>
              </a:lnSpc>
            </a:pPr>
            <a:endParaRPr b="0" lang="fr-BE" sz="3600" spc="-1" strike="noStrike">
              <a:solidFill>
                <a:srgbClr val="ffffff"/>
              </a:solidFill>
              <a:latin typeface="Arial"/>
            </a:endParaRPr>
          </a:p>
          <a:p>
            <a:pPr>
              <a:lnSpc>
                <a:spcPct val="100000"/>
              </a:lnSpc>
            </a:pPr>
            <a:r>
              <a:rPr b="1" lang="fr-BE" sz="3600" spc="-1" strike="noStrike">
                <a:solidFill>
                  <a:srgbClr val="ffffff"/>
                </a:solidFill>
                <a:latin typeface="Arial"/>
                <a:ea typeface="DejaVu Sans"/>
              </a:rPr>
              <a:t>- Adoration ce vendredi </a:t>
            </a:r>
            <a:br>
              <a:rPr sz="3600"/>
            </a:br>
            <a:r>
              <a:rPr b="1" lang="fr-BE" sz="3600" spc="-1" strike="noStrike">
                <a:solidFill>
                  <a:srgbClr val="ffffff"/>
                </a:solidFill>
                <a:latin typeface="Arial"/>
                <a:ea typeface="DejaVu Sans"/>
              </a:rPr>
              <a:t>à 17h00</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7" name="CustomShape 13"/>
          <p:cNvSpPr/>
          <p:nvPr/>
        </p:nvSpPr>
        <p:spPr>
          <a:xfrm>
            <a:off x="144720" y="309600"/>
            <a:ext cx="6665760" cy="8989920"/>
          </a:xfrm>
          <a:custGeom>
            <a:avLst/>
            <a:gdLst>
              <a:gd name="textAreaLeft" fmla="*/ 0 w 6665760"/>
              <a:gd name="textAreaRight" fmla="*/ 6666480 w 6665760"/>
              <a:gd name="textAreaTop" fmla="*/ 0 h 8989920"/>
              <a:gd name="textAreaBottom" fmla="*/ 8990640 h 8989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pPr>
            <a:r>
              <a:rPr b="1" lang="fr-BE" sz="2800" spc="-1" strike="noStrike" u="sng">
                <a:solidFill>
                  <a:srgbClr val="ffffff"/>
                </a:solidFill>
                <a:uFill>
                  <a:solidFill>
                    <a:srgbClr val="ffffff"/>
                  </a:solidFill>
                </a:uFill>
                <a:latin typeface="Arial"/>
                <a:ea typeface="DejaVu Sans"/>
              </a:rPr>
              <a:t>DANS LE SOLEIL OU LE BROUILLARD</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Arial"/>
                <a:ea typeface="DejaVu Sans"/>
              </a:rPr>
              <a:t>(T85)</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u="sng">
                <a:solidFill>
                  <a:srgbClr val="ffffff"/>
                </a:solidFill>
                <a:uFill>
                  <a:solidFill>
                    <a:srgbClr val="ffffff"/>
                  </a:solidFill>
                </a:uFill>
                <a:latin typeface="Arial"/>
                <a:ea typeface="DejaVu Sans"/>
              </a:rPr>
              <a:t>Refrain </a:t>
            </a:r>
            <a:r>
              <a:rPr b="1" lang="fr-BE" sz="2800" spc="-1" strike="noStrike">
                <a:solidFill>
                  <a:srgbClr val="ffffff"/>
                </a:solidFill>
                <a:latin typeface="Arial"/>
                <a:ea typeface="DejaVu Sans"/>
              </a:rPr>
              <a:t>:</a:t>
            </a:r>
            <a:endParaRPr b="0" lang="fr-BE" sz="28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DANS LE SOLEIL OU LE BROUILLARD</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IL FAUT TRACER, JOUR APRÈS JOUR,</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UN CHEMIN POUR LA BONNE NOUVELLE</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LA NOUVELLE DE TON AMOUR.</a:t>
            </a:r>
            <a:endParaRPr b="0" lang="fr-BE" sz="2600" spc="-1" strike="noStrike">
              <a:solidFill>
                <a:srgbClr val="ffffff"/>
              </a:solidFill>
              <a:latin typeface="Arial"/>
            </a:endParaRPr>
          </a:p>
          <a:p>
            <a:pPr algn="ctr">
              <a:lnSpc>
                <a:spcPct val="100000"/>
              </a:lnSpc>
            </a:pPr>
            <a:endParaRPr b="0" lang="fr-BE" sz="26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Arial"/>
                <a:ea typeface="DejaVu Sans"/>
              </a:rPr>
              <a:t>1 </a:t>
            </a:r>
            <a:endParaRPr b="0" lang="fr-BE" sz="28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Ton Évangile est lettre morte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Tant qu'il ne s'écrit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sur des cœurs de chair.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Tu nous confies d'être la porte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Pour que ton Esprit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vienne en nos déserts.</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8" name="CustomShape 1"/>
          <p:cNvSpPr/>
          <p:nvPr/>
        </p:nvSpPr>
        <p:spPr>
          <a:xfrm>
            <a:off x="111600" y="801720"/>
            <a:ext cx="6665760" cy="6797520"/>
          </a:xfrm>
          <a:custGeom>
            <a:avLst/>
            <a:gdLst>
              <a:gd name="textAreaLeft" fmla="*/ 0 w 6665760"/>
              <a:gd name="textAreaRight" fmla="*/ 6666480 w 6665760"/>
              <a:gd name="textAreaTop" fmla="*/ 0 h 6797520"/>
              <a:gd name="textAreaBottom" fmla="*/ 6798240 h 67975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pPr>
            <a:r>
              <a:rPr b="1" lang="fr-BE" sz="2800" spc="-1" strike="noStrike" u="sng">
                <a:solidFill>
                  <a:srgbClr val="ffffff"/>
                </a:solidFill>
                <a:uFill>
                  <a:solidFill>
                    <a:srgbClr val="ffffff"/>
                  </a:solidFill>
                </a:uFill>
                <a:latin typeface="Arial"/>
                <a:ea typeface="DejaVu Sans"/>
              </a:rPr>
              <a:t>Refrain </a:t>
            </a:r>
            <a:r>
              <a:rPr b="1" lang="fr-BE" sz="2800" spc="-1" strike="noStrike">
                <a:solidFill>
                  <a:srgbClr val="ffffff"/>
                </a:solidFill>
                <a:latin typeface="Arial"/>
                <a:ea typeface="DejaVu Sans"/>
              </a:rPr>
              <a:t>:</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DANS LE SOLEIL OU LE BROUILLARD</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IL FAUT TRACER, JOUR APRÈS JOUR,</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UN CHEMIN POUR LA BONNE NOUVELLE</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LA NOUVELLE DE TON AMOUR.</a:t>
            </a:r>
            <a:endParaRPr b="0" lang="fr-BE" sz="26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Arial"/>
                <a:ea typeface="DejaVu Sans"/>
              </a:rPr>
              <a:t>2 </a:t>
            </a:r>
            <a:endParaRPr b="0" lang="fr-BE" sz="28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Ton Évangile est une grâce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Qu'il faut accueillir</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dans un cœur d'enfant.</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Tu nous confies d'être l'espace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Où s'inventeront</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des soleils levants.</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9" name="CustomShape 1"/>
          <p:cNvSpPr/>
          <p:nvPr/>
        </p:nvSpPr>
        <p:spPr>
          <a:xfrm>
            <a:off x="72000" y="569880"/>
            <a:ext cx="6623640" cy="8565120"/>
          </a:xfrm>
          <a:custGeom>
            <a:avLst/>
            <a:gdLst>
              <a:gd name="textAreaLeft" fmla="*/ 0 w 6623640"/>
              <a:gd name="textAreaRight" fmla="*/ 6624360 w 6623640"/>
              <a:gd name="textAreaTop" fmla="*/ 0 h 8565120"/>
              <a:gd name="textAreaBottom" fmla="*/ 8565840 h 8565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r>
              <a:rPr b="1" lang="fr-BE" sz="2600" spc="-1" strike="noStrike" u="sng">
                <a:solidFill>
                  <a:srgbClr val="ffffff"/>
                </a:solidFill>
                <a:uFill>
                  <a:solidFill>
                    <a:srgbClr val="ffffff"/>
                  </a:solidFill>
                </a:uFill>
                <a:latin typeface="Arial"/>
                <a:ea typeface="DejaVu Sans"/>
              </a:rPr>
              <a:t>Refrain </a:t>
            </a:r>
            <a:r>
              <a:rPr b="1" lang="fr-BE" sz="2600" spc="-1" strike="noStrike">
                <a:solidFill>
                  <a:srgbClr val="ffffff"/>
                </a:solidFill>
                <a:latin typeface="Arial"/>
                <a:ea typeface="DejaVu Sans"/>
              </a:rPr>
              <a:t>:</a:t>
            </a:r>
            <a:endParaRPr b="0" lang="fr-BE" sz="2600" spc="-1" strike="noStrike">
              <a:solidFill>
                <a:srgbClr val="ffffff"/>
              </a:solidFill>
              <a:latin typeface="Arial"/>
            </a:endParaRPr>
          </a:p>
          <a:p>
            <a:pPr algn="ctr">
              <a:lnSpc>
                <a:spcPct val="100000"/>
              </a:lnSpc>
            </a:pP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DANS LE SOLEIL</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OU LE BROUILLARD</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IL FAUT TRACER, JOUR APRÈS JOUR,</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UN CHEMIN </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POUR LA BONNE NOUVELLE</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LA NOUVELLE DE TON AMOUR.</a:t>
            </a:r>
            <a:endParaRPr b="0" lang="fr-BE" sz="2600" spc="-1" strike="noStrike">
              <a:solidFill>
                <a:srgbClr val="ffffff"/>
              </a:solidFill>
              <a:latin typeface="Arial"/>
            </a:endParaRPr>
          </a:p>
          <a:p>
            <a:pPr algn="ctr">
              <a:lnSpc>
                <a:spcPct val="100000"/>
              </a:lnSpc>
            </a:pP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3</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 </a:t>
            </a:r>
            <a:r>
              <a:rPr b="1" lang="fr-BE" sz="3200" spc="-1" strike="noStrike">
                <a:solidFill>
                  <a:srgbClr val="ffffff"/>
                </a:solidFill>
                <a:latin typeface="Arial"/>
                <a:ea typeface="DejaVu Sans"/>
              </a:rPr>
              <a:t>Ton Évangile est un Royaume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Où le pauvre est roi</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et le riche a faim.</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Tu nous confies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d'être des hommes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Dont le cœur brûlant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jamais ne s'éteint.</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0" name="CustomShape 1"/>
          <p:cNvSpPr/>
          <p:nvPr/>
        </p:nvSpPr>
        <p:spPr>
          <a:xfrm>
            <a:off x="0" y="144360"/>
            <a:ext cx="6856920" cy="8871120"/>
          </a:xfrm>
          <a:custGeom>
            <a:avLst/>
            <a:gdLst>
              <a:gd name="textAreaLeft" fmla="*/ 0 w 6856920"/>
              <a:gd name="textAreaRight" fmla="*/ 6857640 w 6856920"/>
              <a:gd name="textAreaTop" fmla="*/ 0 h 8871120"/>
              <a:gd name="textAreaBottom" fmla="*/ 8871840 h 8871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r>
              <a:rPr b="1" lang="fr-BE" sz="2600" spc="-1" strike="noStrike" u="sng">
                <a:solidFill>
                  <a:srgbClr val="ffffff"/>
                </a:solidFill>
                <a:uFill>
                  <a:solidFill>
                    <a:srgbClr val="ffffff"/>
                  </a:solidFill>
                </a:uFill>
                <a:latin typeface="Arial"/>
                <a:ea typeface="DejaVu Sans"/>
              </a:rPr>
              <a:t>Refrain </a:t>
            </a:r>
            <a:r>
              <a:rPr b="1" lang="fr-BE" sz="2600" spc="-1" strike="noStrike">
                <a:solidFill>
                  <a:srgbClr val="ffffff"/>
                </a:solidFill>
                <a:latin typeface="Arial"/>
                <a:ea typeface="DejaVu Sans"/>
              </a:rPr>
              <a:t>:</a:t>
            </a:r>
            <a:endParaRPr b="0" lang="fr-BE" sz="2600" spc="-1" strike="noStrike">
              <a:solidFill>
                <a:srgbClr val="ffffff"/>
              </a:solidFill>
              <a:latin typeface="Arial"/>
            </a:endParaRPr>
          </a:p>
          <a:p>
            <a:pPr algn="ctr">
              <a:lnSpc>
                <a:spcPct val="100000"/>
              </a:lnSpc>
            </a:pP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DANS LE SOLEIL</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OU LE BROUILLARD</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IL FAUT TRACER,</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JOUR APRÈS JOUR,</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UN CHEMIN</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POUR LA BONNE NOUVELLE</a:t>
            </a:r>
            <a:endParaRPr b="0" lang="fr-BE" sz="2600" spc="-1" strike="noStrike">
              <a:solidFill>
                <a:srgbClr val="ffffff"/>
              </a:solidFill>
              <a:latin typeface="Arial"/>
            </a:endParaRPr>
          </a:p>
          <a:p>
            <a:pPr algn="ctr">
              <a:lnSpc>
                <a:spcPct val="100000"/>
              </a:lnSpc>
            </a:pPr>
            <a:r>
              <a:rPr b="1" lang="fr-BE" sz="2600" spc="-1" strike="noStrike">
                <a:solidFill>
                  <a:srgbClr val="ffffff"/>
                </a:solidFill>
                <a:latin typeface="Arial"/>
                <a:ea typeface="DejaVu Sans"/>
              </a:rPr>
              <a:t>LA NOUVELLE DE TON AMOUR.</a:t>
            </a:r>
            <a:endParaRPr b="0" lang="fr-BE" sz="2600" spc="-1" strike="noStrike">
              <a:solidFill>
                <a:srgbClr val="ffffff"/>
              </a:solidFill>
              <a:latin typeface="Arial"/>
            </a:endParaRPr>
          </a:p>
          <a:p>
            <a:pPr algn="ctr">
              <a:lnSpc>
                <a:spcPct val="100000"/>
              </a:lnSpc>
            </a:pPr>
            <a:endParaRPr b="0" lang="fr-BE" sz="26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4</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 </a:t>
            </a:r>
            <a:r>
              <a:rPr b="1" lang="fr-BE" sz="3200" spc="-1" strike="noStrike">
                <a:solidFill>
                  <a:srgbClr val="ffffff"/>
                </a:solidFill>
                <a:latin typeface="Arial"/>
                <a:ea typeface="DejaVu Sans"/>
              </a:rPr>
              <a:t>Ton Évangile est espérance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Qui fait avancer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plus loin que la nuit.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Tu nous confies d'être semence,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Pour que ta parole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germe en toute vie.</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1" name="CustomShape 1"/>
          <p:cNvSpPr/>
          <p:nvPr/>
        </p:nvSpPr>
        <p:spPr>
          <a:xfrm>
            <a:off x="-1008000" y="71280"/>
            <a:ext cx="8741160" cy="8871120"/>
          </a:xfrm>
          <a:custGeom>
            <a:avLst/>
            <a:gdLst>
              <a:gd name="textAreaLeft" fmla="*/ 0 w 8741160"/>
              <a:gd name="textAreaRight" fmla="*/ 8741880 w 8741160"/>
              <a:gd name="textAreaTop" fmla="*/ 0 h 8871120"/>
              <a:gd name="textAreaBottom" fmla="*/ 8871840 h 8871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a:t>
            </a:r>
            <a:endParaRPr b="0" lang="fr-BE" sz="36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DANS LE SOLEIL</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OU LE BROUILLARD</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IL FAUT TRACER,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JOUR APRÈS JOUR,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UN CHEMIN</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POUR LA BONNE NOUVELLE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LA NOUVELLE DE TON AMOUR.</a:t>
            </a:r>
            <a:endParaRPr b="0" lang="fr-BE" sz="32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5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Ton Évangile est vigilance: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Regard qui s'étonne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et main qui se tend.</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Tu nous confies d'être silence</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Comme notre Dieu</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Arial"/>
                <a:ea typeface="DejaVu Sans"/>
              </a:rPr>
              <a:t>qui s'est fait mendiant.</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2" name="CustomShape 10"/>
          <p:cNvSpPr/>
          <p:nvPr/>
        </p:nvSpPr>
        <p:spPr>
          <a:xfrm>
            <a:off x="-1008000" y="2448000"/>
            <a:ext cx="8741160" cy="6494400"/>
          </a:xfrm>
          <a:custGeom>
            <a:avLst/>
            <a:gdLst>
              <a:gd name="textAreaLeft" fmla="*/ 0 w 8741160"/>
              <a:gd name="textAreaRight" fmla="*/ 8741880 w 8741160"/>
              <a:gd name="textAreaTop" fmla="*/ 0 h 6494400"/>
              <a:gd name="textAreaBottom" fmla="*/ 6495120 h 6494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a:t>
            </a:r>
            <a:endParaRPr b="0" lang="fr-BE" sz="36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DANS LE SOLEIL</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OU LE BROUILLARD</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IL FAUT TRACER,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JOUR APRÈS JOUR,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UN CHEMIN</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POUR LA BONNE NOUVELLE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LA NOUVELLE DE TON AMOUR.</a:t>
            </a:r>
            <a:endParaRPr b="0" lang="fr-BE" sz="32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633" name="CustomShape 12"/>
          <p:cNvSpPr/>
          <p:nvPr/>
        </p:nvSpPr>
        <p:spPr>
          <a:xfrm>
            <a:off x="0" y="395280"/>
            <a:ext cx="6851160" cy="1361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4400" spc="-1" strike="noStrike">
                <a:solidFill>
                  <a:srgbClr val="000000"/>
                </a:solidFill>
                <a:latin typeface="Calibri"/>
                <a:ea typeface="DejaVu Sans"/>
              </a:rPr>
              <a:t>BON DIMANCHE À TOUS !</a:t>
            </a:r>
            <a:endParaRPr b="0" lang="fr-BE" sz="4400" spc="-1" strike="noStrike">
              <a:solidFill>
                <a:srgbClr val="000000"/>
              </a:solidFill>
              <a:latin typeface="Arial"/>
            </a:endParaRPr>
          </a:p>
          <a:p>
            <a:pPr algn="ctr">
              <a:lnSpc>
                <a:spcPct val="100000"/>
              </a:lnSpc>
            </a:pPr>
            <a:endParaRPr b="0" lang="fr-BE" sz="4400" spc="-1" strike="noStrike">
              <a:solidFill>
                <a:srgbClr val="000000"/>
              </a:solidFill>
              <a:latin typeface="Arial"/>
            </a:endParaRPr>
          </a:p>
          <a:p>
            <a:pPr algn="ctr">
              <a:lnSpc>
                <a:spcPct val="100000"/>
              </a:lnSpc>
            </a:pPr>
            <a:r>
              <a:rPr b="1" lang="fr-BE" sz="2800" spc="-1" strike="noStrike">
                <a:solidFill>
                  <a:srgbClr val="000000"/>
                </a:solidFill>
                <a:latin typeface="Calibri"/>
                <a:ea typeface="DejaVu Sans"/>
              </a:rPr>
              <a:t>Les paroles des chants sont disponibles</a:t>
            </a:r>
            <a:br>
              <a:rPr sz="1800"/>
            </a:br>
            <a:r>
              <a:rPr b="1" lang="fr-BE" sz="2800" spc="-1" strike="noStrike">
                <a:solidFill>
                  <a:srgbClr val="000000"/>
                </a:solidFill>
                <a:latin typeface="Calibri"/>
                <a:ea typeface="DejaVu Sans"/>
              </a:rPr>
              <a:t>une semaine avant la messe sur notre site internet :  </a:t>
            </a:r>
            <a:endParaRPr b="0" lang="fr-BE" sz="2800" spc="-1" strike="noStrike">
              <a:solidFill>
                <a:srgbClr val="000000"/>
              </a:solidFill>
              <a:latin typeface="Arial"/>
            </a:endParaRPr>
          </a:p>
          <a:p>
            <a:pPr algn="ctr">
              <a:lnSpc>
                <a:spcPct val="100000"/>
              </a:lnSpc>
            </a:pPr>
            <a:r>
              <a:rPr b="1" lang="fr-BE" sz="3600" spc="-1" strike="noStrike" u="sng">
                <a:solidFill>
                  <a:srgbClr val="0000ff"/>
                </a:solidFill>
                <a:uFill>
                  <a:solidFill>
                    <a:srgbClr val="ffffff"/>
                  </a:solidFill>
                </a:uFill>
                <a:latin typeface="Arial"/>
                <a:ea typeface="DejaVu Sans"/>
              </a:rPr>
              <a:t>www.chorale-saint-vincent.be</a:t>
            </a:r>
            <a:endParaRPr b="0" lang="fr-BE" sz="3600" spc="-1" strike="noStrike">
              <a:solidFill>
                <a:srgbClr val="000000"/>
              </a:solidFill>
              <a:latin typeface="Arial"/>
            </a:endParaRPr>
          </a:p>
          <a:p>
            <a:pPr algn="ctr">
              <a:lnSpc>
                <a:spcPct val="100000"/>
              </a:lnSpc>
            </a:pPr>
            <a:endParaRPr b="0" lang="fr-BE" sz="3600" spc="-1" strike="noStrike">
              <a:solidFill>
                <a:srgbClr val="000000"/>
              </a:solidFill>
              <a:latin typeface="Arial"/>
            </a:endParaRPr>
          </a:p>
          <a:p>
            <a:pPr algn="ctr">
              <a:lnSpc>
                <a:spcPct val="100000"/>
              </a:lnSpc>
            </a:pPr>
            <a:endParaRPr b="0" lang="fr-BE" sz="3600" spc="-1" strike="noStrike">
              <a:solidFill>
                <a:srgbClr val="000000"/>
              </a:solidFill>
              <a:latin typeface="Arial"/>
            </a:endParaRPr>
          </a:p>
        </p:txBody>
      </p:sp>
      <p:pic>
        <p:nvPicPr>
          <p:cNvPr id="634" name="Picture 1" descr=""/>
          <p:cNvPicPr/>
          <p:nvPr/>
        </p:nvPicPr>
        <p:blipFill>
          <a:blip r:embed="rId1"/>
          <a:stretch/>
        </p:blipFill>
        <p:spPr>
          <a:xfrm>
            <a:off x="864000" y="3390840"/>
            <a:ext cx="5392080" cy="53856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5200</TotalTime>
  <Application>LibreOffice/24.2.0.3$Windows_X86_64 LibreOffice_project/da48488a73ddd66ea24cf16bbc4f7b9c08e9bea1</Application>
  <AppVersion>15.0000</AppVersion>
  <Company>AGM</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2011-11-13T14:02:22Z</dcterms:created>
  <dc:creator>MALBROUCK Gilbert</dc:creator>
  <dc:description/>
  <dc:language>fr-BE</dc:language>
  <cp:lastModifiedBy/>
  <dcterms:modified xsi:type="dcterms:W3CDTF">2025-01-13T18:15:32Z</dcterms:modified>
  <cp:revision>96</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0</vt:i4>
  </property>
  <property fmtid="{D5CDD505-2E9C-101B-9397-08002B2CF9AE}" pid="7" name="PresentationFormat">
    <vt:lpwstr>Affichage à l'écran (4:3)</vt:lpwstr>
  </property>
  <property fmtid="{D5CDD505-2E9C-101B-9397-08002B2CF9AE}" pid="8" name="ScaleCrop">
    <vt:bool>0</vt:bool>
  </property>
  <property fmtid="{D5CDD505-2E9C-101B-9397-08002B2CF9AE}" pid="9" name="ShareDoc">
    <vt:bool>0</vt:bool>
  </property>
  <property fmtid="{D5CDD505-2E9C-101B-9397-08002B2CF9AE}" pid="10" name="Slides">
    <vt:i4>45</vt:i4>
  </property>
</Properties>
</file>