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</p:sldMasterIdLst>
  <p:notesMasterIdLst>
    <p:notesMasterId r:id="rId125"/>
  </p:notesMasterIdLst>
  <p:sldIdLst>
    <p:sldId id="256" r:id="rId126"/>
    <p:sldId id="257" r:id="rId127"/>
    <p:sldId id="258" r:id="rId128"/>
    <p:sldId id="259" r:id="rId129"/>
    <p:sldId id="260" r:id="rId130"/>
    <p:sldId id="261" r:id="rId131"/>
    <p:sldId id="262" r:id="rId132"/>
    <p:sldId id="263" r:id="rId133"/>
    <p:sldId id="264" r:id="rId134"/>
    <p:sldId id="265" r:id="rId135"/>
    <p:sldId id="266" r:id="rId136"/>
    <p:sldId id="267" r:id="rId137"/>
    <p:sldId id="268" r:id="rId138"/>
    <p:sldId id="269" r:id="rId139"/>
    <p:sldId id="270" r:id="rId140"/>
    <p:sldId id="271" r:id="rId141"/>
    <p:sldId id="272" r:id="rId142"/>
    <p:sldId id="273" r:id="rId143"/>
    <p:sldId id="274" r:id="rId144"/>
    <p:sldId id="275" r:id="rId145"/>
    <p:sldId id="276" r:id="rId146"/>
    <p:sldId id="277" r:id="rId147"/>
    <p:sldId id="278" r:id="rId148"/>
    <p:sldId id="279" r:id="rId149"/>
    <p:sldId id="280" r:id="rId150"/>
    <p:sldId id="281" r:id="rId151"/>
    <p:sldId id="282" r:id="rId152"/>
    <p:sldId id="283" r:id="rId153"/>
    <p:sldId id="284" r:id="rId154"/>
    <p:sldId id="285" r:id="rId155"/>
    <p:sldId id="286" r:id="rId156"/>
    <p:sldId id="287" r:id="rId157"/>
    <p:sldId id="288" r:id="rId158"/>
    <p:sldId id="289" r:id="rId159"/>
    <p:sldId id="290" r:id="rId160"/>
    <p:sldId id="291" r:id="rId161"/>
    <p:sldId id="292" r:id="rId162"/>
    <p:sldId id="293" r:id="rId163"/>
    <p:sldId id="294" r:id="rId164"/>
    <p:sldId id="295" r:id="rId165"/>
    <p:sldId id="296" r:id="rId166"/>
    <p:sldId id="297" r:id="rId167"/>
    <p:sldId id="298" r:id="rId168"/>
    <p:sldId id="299" r:id="rId169"/>
    <p:sldId id="300" r:id="rId170"/>
    <p:sldId id="301" r:id="rId171"/>
    <p:sldId id="302" r:id="rId172"/>
    <p:sldId id="303" r:id="rId173"/>
    <p:sldId id="304" r:id="rId174"/>
    <p:sldId id="305" r:id="rId175"/>
    <p:sldId id="306" r:id="rId176"/>
    <p:sldId id="307" r:id="rId177"/>
    <p:sldId id="308" r:id="rId178"/>
    <p:sldId id="309" r:id="rId179"/>
    <p:sldId id="310" r:id="rId180"/>
    <p:sldId id="311" r:id="rId181"/>
    <p:sldId id="312" r:id="rId182"/>
    <p:sldId id="313" r:id="rId183"/>
    <p:sldId id="314" r:id="rId184"/>
    <p:sldId id="315" r:id="rId185"/>
    <p:sldId id="316" r:id="rId186"/>
    <p:sldId id="317" r:id="rId187"/>
    <p:sldId id="318" r:id="rId188"/>
    <p:sldId id="319" r:id="rId189"/>
    <p:sldId id="320" r:id="rId190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notesMaster" Target="notesMasters/notesMaster1.xml"/><Relationship Id="rId126" Type="http://schemas.openxmlformats.org/officeDocument/2006/relationships/slide" Target="slides/slide1.xml"/><Relationship Id="rId127" Type="http://schemas.openxmlformats.org/officeDocument/2006/relationships/slide" Target="slides/slide2.xml"/><Relationship Id="rId128" Type="http://schemas.openxmlformats.org/officeDocument/2006/relationships/slide" Target="slides/slide3.xml"/><Relationship Id="rId129" Type="http://schemas.openxmlformats.org/officeDocument/2006/relationships/slide" Target="slides/slide4.xml"/><Relationship Id="rId130" Type="http://schemas.openxmlformats.org/officeDocument/2006/relationships/slide" Target="slides/slide5.xml"/><Relationship Id="rId131" Type="http://schemas.openxmlformats.org/officeDocument/2006/relationships/slide" Target="slides/slide6.xml"/><Relationship Id="rId132" Type="http://schemas.openxmlformats.org/officeDocument/2006/relationships/slide" Target="slides/slide7.xml"/><Relationship Id="rId133" Type="http://schemas.openxmlformats.org/officeDocument/2006/relationships/slide" Target="slides/slide8.xml"/><Relationship Id="rId134" Type="http://schemas.openxmlformats.org/officeDocument/2006/relationships/slide" Target="slides/slide9.xml"/><Relationship Id="rId135" Type="http://schemas.openxmlformats.org/officeDocument/2006/relationships/slide" Target="slides/slide10.xml"/><Relationship Id="rId136" Type="http://schemas.openxmlformats.org/officeDocument/2006/relationships/slide" Target="slides/slide11.xml"/><Relationship Id="rId137" Type="http://schemas.openxmlformats.org/officeDocument/2006/relationships/slide" Target="slides/slide12.xml"/><Relationship Id="rId138" Type="http://schemas.openxmlformats.org/officeDocument/2006/relationships/slide" Target="slides/slide13.xml"/><Relationship Id="rId139" Type="http://schemas.openxmlformats.org/officeDocument/2006/relationships/slide" Target="slides/slide14.xml"/><Relationship Id="rId140" Type="http://schemas.openxmlformats.org/officeDocument/2006/relationships/slide" Target="slides/slide15.xml"/><Relationship Id="rId141" Type="http://schemas.openxmlformats.org/officeDocument/2006/relationships/slide" Target="slides/slide16.xml"/><Relationship Id="rId142" Type="http://schemas.openxmlformats.org/officeDocument/2006/relationships/slide" Target="slides/slide17.xml"/><Relationship Id="rId143" Type="http://schemas.openxmlformats.org/officeDocument/2006/relationships/slide" Target="slides/slide18.xml"/><Relationship Id="rId144" Type="http://schemas.openxmlformats.org/officeDocument/2006/relationships/slide" Target="slides/slide19.xml"/><Relationship Id="rId145" Type="http://schemas.openxmlformats.org/officeDocument/2006/relationships/slide" Target="slides/slide20.xml"/><Relationship Id="rId146" Type="http://schemas.openxmlformats.org/officeDocument/2006/relationships/slide" Target="slides/slide21.xml"/><Relationship Id="rId147" Type="http://schemas.openxmlformats.org/officeDocument/2006/relationships/slide" Target="slides/slide22.xml"/><Relationship Id="rId148" Type="http://schemas.openxmlformats.org/officeDocument/2006/relationships/slide" Target="slides/slide23.xml"/><Relationship Id="rId149" Type="http://schemas.openxmlformats.org/officeDocument/2006/relationships/slide" Target="slides/slide24.xml"/><Relationship Id="rId150" Type="http://schemas.openxmlformats.org/officeDocument/2006/relationships/slide" Target="slides/slide25.xml"/><Relationship Id="rId151" Type="http://schemas.openxmlformats.org/officeDocument/2006/relationships/slide" Target="slides/slide26.xml"/><Relationship Id="rId152" Type="http://schemas.openxmlformats.org/officeDocument/2006/relationships/slide" Target="slides/slide27.xml"/><Relationship Id="rId153" Type="http://schemas.openxmlformats.org/officeDocument/2006/relationships/slide" Target="slides/slide28.xml"/><Relationship Id="rId154" Type="http://schemas.openxmlformats.org/officeDocument/2006/relationships/slide" Target="slides/slide29.xml"/><Relationship Id="rId155" Type="http://schemas.openxmlformats.org/officeDocument/2006/relationships/slide" Target="slides/slide30.xml"/><Relationship Id="rId156" Type="http://schemas.openxmlformats.org/officeDocument/2006/relationships/slide" Target="slides/slide31.xml"/><Relationship Id="rId157" Type="http://schemas.openxmlformats.org/officeDocument/2006/relationships/slide" Target="slides/slide32.xml"/><Relationship Id="rId158" Type="http://schemas.openxmlformats.org/officeDocument/2006/relationships/slide" Target="slides/slide33.xml"/><Relationship Id="rId159" Type="http://schemas.openxmlformats.org/officeDocument/2006/relationships/slide" Target="slides/slide34.xml"/><Relationship Id="rId160" Type="http://schemas.openxmlformats.org/officeDocument/2006/relationships/slide" Target="slides/slide35.xml"/><Relationship Id="rId161" Type="http://schemas.openxmlformats.org/officeDocument/2006/relationships/slide" Target="slides/slide36.xml"/><Relationship Id="rId162" Type="http://schemas.openxmlformats.org/officeDocument/2006/relationships/slide" Target="slides/slide37.xml"/><Relationship Id="rId163" Type="http://schemas.openxmlformats.org/officeDocument/2006/relationships/slide" Target="slides/slide38.xml"/><Relationship Id="rId164" Type="http://schemas.openxmlformats.org/officeDocument/2006/relationships/slide" Target="slides/slide39.xml"/><Relationship Id="rId165" Type="http://schemas.openxmlformats.org/officeDocument/2006/relationships/slide" Target="slides/slide40.xml"/><Relationship Id="rId166" Type="http://schemas.openxmlformats.org/officeDocument/2006/relationships/slide" Target="slides/slide41.xml"/><Relationship Id="rId167" Type="http://schemas.openxmlformats.org/officeDocument/2006/relationships/slide" Target="slides/slide42.xml"/><Relationship Id="rId168" Type="http://schemas.openxmlformats.org/officeDocument/2006/relationships/slide" Target="slides/slide43.xml"/><Relationship Id="rId169" Type="http://schemas.openxmlformats.org/officeDocument/2006/relationships/slide" Target="slides/slide44.xml"/><Relationship Id="rId170" Type="http://schemas.openxmlformats.org/officeDocument/2006/relationships/slide" Target="slides/slide45.xml"/><Relationship Id="rId171" Type="http://schemas.openxmlformats.org/officeDocument/2006/relationships/slide" Target="slides/slide46.xml"/><Relationship Id="rId172" Type="http://schemas.openxmlformats.org/officeDocument/2006/relationships/slide" Target="slides/slide47.xml"/><Relationship Id="rId173" Type="http://schemas.openxmlformats.org/officeDocument/2006/relationships/slide" Target="slides/slide48.xml"/><Relationship Id="rId174" Type="http://schemas.openxmlformats.org/officeDocument/2006/relationships/slide" Target="slides/slide49.xml"/><Relationship Id="rId175" Type="http://schemas.openxmlformats.org/officeDocument/2006/relationships/slide" Target="slides/slide50.xml"/><Relationship Id="rId176" Type="http://schemas.openxmlformats.org/officeDocument/2006/relationships/slide" Target="slides/slide51.xml"/><Relationship Id="rId177" Type="http://schemas.openxmlformats.org/officeDocument/2006/relationships/slide" Target="slides/slide52.xml"/><Relationship Id="rId178" Type="http://schemas.openxmlformats.org/officeDocument/2006/relationships/slide" Target="slides/slide53.xml"/><Relationship Id="rId179" Type="http://schemas.openxmlformats.org/officeDocument/2006/relationships/slide" Target="slides/slide54.xml"/><Relationship Id="rId180" Type="http://schemas.openxmlformats.org/officeDocument/2006/relationships/slide" Target="slides/slide55.xml"/><Relationship Id="rId181" Type="http://schemas.openxmlformats.org/officeDocument/2006/relationships/slide" Target="slides/slide56.xml"/><Relationship Id="rId182" Type="http://schemas.openxmlformats.org/officeDocument/2006/relationships/slide" Target="slides/slide57.xml"/><Relationship Id="rId183" Type="http://schemas.openxmlformats.org/officeDocument/2006/relationships/slide" Target="slides/slide58.xml"/><Relationship Id="rId184" Type="http://schemas.openxmlformats.org/officeDocument/2006/relationships/slide" Target="slides/slide59.xml"/><Relationship Id="rId185" Type="http://schemas.openxmlformats.org/officeDocument/2006/relationships/slide" Target="slides/slide60.xml"/><Relationship Id="rId186" Type="http://schemas.openxmlformats.org/officeDocument/2006/relationships/slide" Target="slides/slide61.xml"/><Relationship Id="rId187" Type="http://schemas.openxmlformats.org/officeDocument/2006/relationships/slide" Target="slides/slide62.xml"/><Relationship Id="rId188" Type="http://schemas.openxmlformats.org/officeDocument/2006/relationships/slide" Target="slides/slide63.xml"/><Relationship Id="rId189" Type="http://schemas.openxmlformats.org/officeDocument/2006/relationships/slide" Target="slides/slide64.xml"/><Relationship Id="rId190" Type="http://schemas.openxmlformats.org/officeDocument/2006/relationships/slide" Target="slides/slide65.xml"/><Relationship Id="rId19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E1B9E92-8924-42FA-9CC2-12F9F1944BE3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4810320"/>
              <a:gd name="textAreaBottom" fmla="*/ 4810680 h 481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4810320"/>
              <a:gd name="textAreaBottom" fmla="*/ 4810680 h 481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4810320"/>
              <a:gd name="textAreaBottom" fmla="*/ 4810680 h 481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4810320"/>
              <a:gd name="textAreaBottom" fmla="*/ 4810680 h 481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4810320"/>
              <a:gd name="textAreaBottom" fmla="*/ 4810680 h 481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CustomShape 32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6040 w 5485320"/>
              <a:gd name="textAreaTop" fmla="*/ 0 h 4113720"/>
              <a:gd name="textAreaBottom" fmla="*/ 411444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CustomShape 7"/>
          <p:cNvSpPr/>
          <p:nvPr/>
        </p:nvSpPr>
        <p:spPr>
          <a:xfrm>
            <a:off x="685800" y="4343400"/>
            <a:ext cx="5483520" cy="4111920"/>
          </a:xfrm>
          <a:custGeom>
            <a:avLst/>
            <a:gdLst>
              <a:gd name="textAreaLeft" fmla="*/ 0 w 5483520"/>
              <a:gd name="textAreaRight" fmla="*/ 5483880 w 5483520"/>
              <a:gd name="textAreaTop" fmla="*/ 0 h 4111920"/>
              <a:gd name="textAreaBottom" fmla="*/ 4112280 h 4111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ustomShape 17"/>
          <p:cNvSpPr/>
          <p:nvPr/>
        </p:nvSpPr>
        <p:spPr>
          <a:xfrm>
            <a:off x="685800" y="4343400"/>
            <a:ext cx="5483520" cy="4111920"/>
          </a:xfrm>
          <a:custGeom>
            <a:avLst/>
            <a:gdLst>
              <a:gd name="textAreaLeft" fmla="*/ 0 w 5483520"/>
              <a:gd name="textAreaRight" fmla="*/ 5483880 w 5483520"/>
              <a:gd name="textAreaTop" fmla="*/ 0 h 4111920"/>
              <a:gd name="textAreaBottom" fmla="*/ 4112280 h 4111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20"/>
          <p:cNvSpPr/>
          <p:nvPr/>
        </p:nvSpPr>
        <p:spPr>
          <a:xfrm>
            <a:off x="685800" y="4343400"/>
            <a:ext cx="5483520" cy="4111920"/>
          </a:xfrm>
          <a:custGeom>
            <a:avLst/>
            <a:gdLst>
              <a:gd name="textAreaLeft" fmla="*/ 0 w 5483520"/>
              <a:gd name="textAreaRight" fmla="*/ 5483880 w 5483520"/>
              <a:gd name="textAreaTop" fmla="*/ 0 h 4111920"/>
              <a:gd name="textAreaBottom" fmla="*/ 4112280 h 4111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CustomShape 36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38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CustomShape 40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7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7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7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7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7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" hidden="1"/>
          <p:cNvSpPr/>
          <p:nvPr/>
        </p:nvSpPr>
        <p:spPr>
          <a:xfrm>
            <a:off x="1143000" y="3048120"/>
            <a:ext cx="45705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7160" cy="152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 hidden="1"/>
          <p:cNvSpPr/>
          <p:nvPr/>
        </p:nvSpPr>
        <p:spPr>
          <a:xfrm>
            <a:off x="1143000" y="3048120"/>
            <a:ext cx="456840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22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youtu.be/WSK0pMuHZxo?si=uOxoJ57AIPxHO1Nq" TargetMode="External"/><Relationship Id="rId2" Type="http://schemas.openxmlformats.org/officeDocument/2006/relationships/slideLayout" Target="../slideLayouts/slideLayout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0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hyperlink" Target="https://youtu.be/AZh-qe26ljA?si=VxTfM7CYx19jLkX_" TargetMode="External"/><Relationship Id="rId2" Type="http://schemas.openxmlformats.org/officeDocument/2006/relationships/slideLayout" Target="../slideLayouts/slideLayout1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1012680" y="2952000"/>
            <a:ext cx="4890240" cy="319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Fête du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baptême  de  Jésus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12/01/2025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C)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>
              <a:gd name="textAreaLeft" fmla="*/ 0 w 6120000"/>
              <a:gd name="textAreaRight" fmla="*/ 6120360 w 6120000"/>
              <a:gd name="textAreaTop" fmla="*/ 0 h 455760"/>
              <a:gd name="textAreaBottom" fmla="*/ 45612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1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680"/>
              <a:gd name="textAreaBottom" fmla="*/ 157104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2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3080"/>
              <a:gd name="textAreaBottom" fmla="*/ 2683440 h 268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CustomShape 4"/>
          <p:cNvSpPr/>
          <p:nvPr/>
        </p:nvSpPr>
        <p:spPr>
          <a:xfrm>
            <a:off x="525600" y="2124000"/>
            <a:ext cx="5803920" cy="3239280"/>
          </a:xfrm>
          <a:custGeom>
            <a:avLst/>
            <a:gdLst>
              <a:gd name="textAreaLeft" fmla="*/ 0 w 5803920"/>
              <a:gd name="textAreaRight" fmla="*/ 5804280 w 5803920"/>
              <a:gd name="textAreaTop" fmla="*/ 0 h 3239280"/>
              <a:gd name="textAreaBottom" fmla="*/ 3239640 h 323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>
              <a:gd name="textAreaLeft" fmla="*/ 0 w 6191280"/>
              <a:gd name="textAreaRight" fmla="*/ 6191640 w 6191280"/>
              <a:gd name="textAreaTop" fmla="*/ 0 h 3795480"/>
              <a:gd name="textAreaBottom" fmla="*/ 3795840 h 3795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CustomShape 1"/>
          <p:cNvSpPr/>
          <p:nvPr/>
        </p:nvSpPr>
        <p:spPr>
          <a:xfrm>
            <a:off x="-27000" y="252360"/>
            <a:ext cx="6983640" cy="865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-27000" y="252360"/>
            <a:ext cx="6983640" cy="831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CustomShape 1"/>
          <p:cNvSpPr/>
          <p:nvPr/>
        </p:nvSpPr>
        <p:spPr>
          <a:xfrm>
            <a:off x="1440" y="511200"/>
            <a:ext cx="6983640" cy="737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 les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-27000" y="252360"/>
            <a:ext cx="6983640" cy="831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0" y="2376360"/>
            <a:ext cx="6983640" cy="50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4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82440" y="216000"/>
            <a:ext cx="6579000" cy="849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103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Bénis le Seigneur, ô mon âme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mon Dieu, tu es si grand 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Revêtu de magnificence,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pour manteau la lumière!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une tenture,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déploies les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élèves dans leurs eaux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tes demeures.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Des nuées, tu te fais un char,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t’avances sur les ailes du vent;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prends les vents pour messagers,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serviteurs,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ﬂammes des éclairs.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115560" y="720000"/>
            <a:ext cx="6579000" cy="88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Bénis le Seigneur, ô mon âme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mon Dieu, tu es si grand 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Quelle profusion dans tes œuvres,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Tout cela, ta sagesse l’a fait;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terre s’emplit de tes biens.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l’immensité de la mer,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 grouillement innombrable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d’animaux grands et petits.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 Tous, ils comptent sur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recevoir leur nourriture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temps voulu.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donnes: eux, ils ramassent;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ouvres la main: ils sont comblés.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115560" y="1210320"/>
            <a:ext cx="6579000" cy="642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Bénis le Seigneur, ô mon âme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mon Dieu, tu es si grand 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5. Tu caches ton visage: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ils s’épouvantent;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reprends leur soufﬂe,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ils expirent et retournent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leur poussière.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envoies ton soufﬂe: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ils sont créés;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renouvelles la face de la terre.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Picture 4" descr=""/>
          <p:cNvPicPr/>
          <p:nvPr/>
        </p:nvPicPr>
        <p:blipFill>
          <a:blip r:embed="rId1"/>
          <a:stretch/>
        </p:blipFill>
        <p:spPr>
          <a:xfrm>
            <a:off x="123840" y="1368360"/>
            <a:ext cx="6543360" cy="766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2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1080 w 61203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89" name="CustomShape 2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360 w 60476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CustomShape 2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640 w 5326920"/>
              <a:gd name="textAreaTop" fmla="*/ 0 h 2683440"/>
              <a:gd name="textAreaBottom" fmla="*/ 268416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CustomShape 30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40000 w 683928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2" name="CustomShape 31"/>
          <p:cNvSpPr/>
          <p:nvPr/>
        </p:nvSpPr>
        <p:spPr>
          <a:xfrm>
            <a:off x="0" y="1452600"/>
            <a:ext cx="6856920" cy="7649280"/>
          </a:xfrm>
          <a:custGeom>
            <a:avLst/>
            <a:gdLst>
              <a:gd name="textAreaLeft" fmla="*/ 0 w 6856920"/>
              <a:gd name="textAreaRight" fmla="*/ 6857640 w 6856920"/>
              <a:gd name="textAreaTop" fmla="*/ 0 h 7649280"/>
              <a:gd name="textAreaBottom" fmla="*/ 7650000 h 764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J’écoute ce que dit le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 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 qu’il dit, c’est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son peuple et ses fidèles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93" name="" descr=""/>
          <p:cNvPicPr/>
          <p:nvPr/>
        </p:nvPicPr>
        <p:blipFill>
          <a:blip r:embed="rId1"/>
          <a:stretch/>
        </p:blipFill>
        <p:spPr>
          <a:xfrm>
            <a:off x="431640" y="792000"/>
            <a:ext cx="6118920" cy="325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Picture 4" descr=""/>
          <p:cNvPicPr/>
          <p:nvPr/>
        </p:nvPicPr>
        <p:blipFill>
          <a:blip r:embed="rId1"/>
          <a:stretch/>
        </p:blipFill>
        <p:spPr>
          <a:xfrm>
            <a:off x="123840" y="1368360"/>
            <a:ext cx="6543360" cy="766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6"/>
          <p:cNvSpPr/>
          <p:nvPr/>
        </p:nvSpPr>
        <p:spPr>
          <a:xfrm>
            <a:off x="368280" y="2124000"/>
            <a:ext cx="6118560" cy="454320"/>
          </a:xfrm>
          <a:custGeom>
            <a:avLst/>
            <a:gdLst>
              <a:gd name="textAreaLeft" fmla="*/ 0 w 6118560"/>
              <a:gd name="textAreaRight" fmla="*/ 6118920 w 6118560"/>
              <a:gd name="textAreaTop" fmla="*/ 0 h 454320"/>
              <a:gd name="textAreaBottom" fmla="*/ 454680 h 454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CustomShape 12"/>
          <p:cNvSpPr/>
          <p:nvPr/>
        </p:nvSpPr>
        <p:spPr>
          <a:xfrm>
            <a:off x="404640" y="2268360"/>
            <a:ext cx="6047280" cy="157032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CustomShape 13"/>
          <p:cNvSpPr/>
          <p:nvPr/>
        </p:nvSpPr>
        <p:spPr>
          <a:xfrm>
            <a:off x="765000" y="2124000"/>
            <a:ext cx="5326560" cy="268164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1640"/>
              <a:gd name="textAreaBottom" fmla="*/ 2682000 h 2681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CustomShape 14"/>
          <p:cNvSpPr/>
          <p:nvPr/>
        </p:nvSpPr>
        <p:spPr>
          <a:xfrm>
            <a:off x="525600" y="2124000"/>
            <a:ext cx="5802480" cy="3238560"/>
          </a:xfrm>
          <a:custGeom>
            <a:avLst/>
            <a:gdLst>
              <a:gd name="textAreaLeft" fmla="*/ 0 w 5802480"/>
              <a:gd name="textAreaRight" fmla="*/ 5802840 w 5802480"/>
              <a:gd name="textAreaTop" fmla="*/ 0 h 3238560"/>
              <a:gd name="textAreaBottom" fmla="*/ 3238920 h 3238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CustomShape 15"/>
          <p:cNvSpPr/>
          <p:nvPr/>
        </p:nvSpPr>
        <p:spPr>
          <a:xfrm>
            <a:off x="331920" y="1692360"/>
            <a:ext cx="6189840" cy="3794040"/>
          </a:xfrm>
          <a:custGeom>
            <a:avLst/>
            <a:gdLst>
              <a:gd name="textAreaLeft" fmla="*/ 0 w 6189840"/>
              <a:gd name="textAreaRight" fmla="*/ 6190200 w 6189840"/>
              <a:gd name="textAreaTop" fmla="*/ 0 h 3794040"/>
              <a:gd name="textAreaBottom" fmla="*/ 3794400 h 3794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CustomShape 16"/>
          <p:cNvSpPr/>
          <p:nvPr/>
        </p:nvSpPr>
        <p:spPr>
          <a:xfrm>
            <a:off x="285840" y="287280"/>
            <a:ext cx="6337440" cy="82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 (Le Seigneur appelle)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8"/>
          <p:cNvSpPr/>
          <p:nvPr/>
        </p:nvSpPr>
        <p:spPr>
          <a:xfrm>
            <a:off x="368280" y="2124000"/>
            <a:ext cx="6118560" cy="454320"/>
          </a:xfrm>
          <a:custGeom>
            <a:avLst/>
            <a:gdLst>
              <a:gd name="textAreaLeft" fmla="*/ 0 w 6118560"/>
              <a:gd name="textAreaRight" fmla="*/ 6118920 w 6118560"/>
              <a:gd name="textAreaTop" fmla="*/ 0 h 454320"/>
              <a:gd name="textAreaBottom" fmla="*/ 454680 h 454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CustomShape 9"/>
          <p:cNvSpPr/>
          <p:nvPr/>
        </p:nvSpPr>
        <p:spPr>
          <a:xfrm>
            <a:off x="404640" y="2268360"/>
            <a:ext cx="6047280" cy="157032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CustomShape 10"/>
          <p:cNvSpPr/>
          <p:nvPr/>
        </p:nvSpPr>
        <p:spPr>
          <a:xfrm>
            <a:off x="765000" y="2124000"/>
            <a:ext cx="5326560" cy="268164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1640"/>
              <a:gd name="textAreaBottom" fmla="*/ 2682000 h 2681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CustomShape 11"/>
          <p:cNvSpPr/>
          <p:nvPr/>
        </p:nvSpPr>
        <p:spPr>
          <a:xfrm>
            <a:off x="525600" y="2124000"/>
            <a:ext cx="5802480" cy="3238560"/>
          </a:xfrm>
          <a:custGeom>
            <a:avLst/>
            <a:gdLst>
              <a:gd name="textAreaLeft" fmla="*/ 0 w 5802480"/>
              <a:gd name="textAreaRight" fmla="*/ 5802840 w 5802480"/>
              <a:gd name="textAreaTop" fmla="*/ 0 h 3238560"/>
              <a:gd name="textAreaBottom" fmla="*/ 3238920 h 3238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CustomShape 18"/>
          <p:cNvSpPr/>
          <p:nvPr/>
        </p:nvSpPr>
        <p:spPr>
          <a:xfrm>
            <a:off x="331920" y="1692360"/>
            <a:ext cx="6189840" cy="3794040"/>
          </a:xfrm>
          <a:custGeom>
            <a:avLst/>
            <a:gdLst>
              <a:gd name="textAreaLeft" fmla="*/ 0 w 6189840"/>
              <a:gd name="textAreaRight" fmla="*/ 6190200 w 6189840"/>
              <a:gd name="textAreaTop" fmla="*/ 0 h 3794040"/>
              <a:gd name="textAreaBottom" fmla="*/ 3794400 h 3794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6" name="CustomShape 19"/>
          <p:cNvSpPr/>
          <p:nvPr/>
        </p:nvSpPr>
        <p:spPr>
          <a:xfrm>
            <a:off x="285840" y="287280"/>
            <a:ext cx="6337440" cy="82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 (Le Seigneur relève)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24"/>
          <p:cNvSpPr/>
          <p:nvPr/>
        </p:nvSpPr>
        <p:spPr>
          <a:xfrm>
            <a:off x="368280" y="2124000"/>
            <a:ext cx="6118560" cy="454320"/>
          </a:xfrm>
          <a:custGeom>
            <a:avLst/>
            <a:gdLst>
              <a:gd name="textAreaLeft" fmla="*/ 0 w 6118560"/>
              <a:gd name="textAreaRight" fmla="*/ 6118920 w 6118560"/>
              <a:gd name="textAreaTop" fmla="*/ 0 h 454320"/>
              <a:gd name="textAreaBottom" fmla="*/ 454680 h 454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8" name="CustomShape 25"/>
          <p:cNvSpPr/>
          <p:nvPr/>
        </p:nvSpPr>
        <p:spPr>
          <a:xfrm>
            <a:off x="404640" y="2268360"/>
            <a:ext cx="6047280" cy="157032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9" name="CustomShape 26"/>
          <p:cNvSpPr/>
          <p:nvPr/>
        </p:nvSpPr>
        <p:spPr>
          <a:xfrm>
            <a:off x="765000" y="2124000"/>
            <a:ext cx="5326560" cy="268164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1640"/>
              <a:gd name="textAreaBottom" fmla="*/ 2682000 h 2681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0" name="CustomShape 27"/>
          <p:cNvSpPr/>
          <p:nvPr/>
        </p:nvSpPr>
        <p:spPr>
          <a:xfrm>
            <a:off x="525600" y="2124000"/>
            <a:ext cx="5802480" cy="3238560"/>
          </a:xfrm>
          <a:custGeom>
            <a:avLst/>
            <a:gdLst>
              <a:gd name="textAreaLeft" fmla="*/ 0 w 5802480"/>
              <a:gd name="textAreaRight" fmla="*/ 5802840 w 5802480"/>
              <a:gd name="textAreaTop" fmla="*/ 0 h 3238560"/>
              <a:gd name="textAreaBottom" fmla="*/ 3238920 h 3238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1" name="CustomShape 28"/>
          <p:cNvSpPr/>
          <p:nvPr/>
        </p:nvSpPr>
        <p:spPr>
          <a:xfrm>
            <a:off x="331920" y="1692360"/>
            <a:ext cx="6189840" cy="3794040"/>
          </a:xfrm>
          <a:custGeom>
            <a:avLst/>
            <a:gdLst>
              <a:gd name="textAreaLeft" fmla="*/ 0 w 6189840"/>
              <a:gd name="textAreaRight" fmla="*/ 6190200 w 6189840"/>
              <a:gd name="textAreaTop" fmla="*/ 0 h 3794040"/>
              <a:gd name="textAreaBottom" fmla="*/ 3794400 h 3794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2" name="CustomShape 29"/>
          <p:cNvSpPr/>
          <p:nvPr/>
        </p:nvSpPr>
        <p:spPr>
          <a:xfrm>
            <a:off x="285840" y="287280"/>
            <a:ext cx="6337440" cy="82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 (Le Seigneur envoie)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1"/>
          <p:cNvSpPr/>
          <p:nvPr/>
        </p:nvSpPr>
        <p:spPr>
          <a:xfrm>
            <a:off x="965160" y="2639880"/>
            <a:ext cx="5083200" cy="3924720"/>
          </a:xfrm>
          <a:custGeom>
            <a:avLst/>
            <a:gdLst>
              <a:gd name="textAreaLeft" fmla="*/ 0 w 5083200"/>
              <a:gd name="textAreaRight" fmla="*/ 5083560 w 5083200"/>
              <a:gd name="textAreaTop" fmla="*/ 0 h 3924720"/>
              <a:gd name="textAreaBottom" fmla="*/ 3925080 h 3924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Accueille au creux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prière de tes enfants.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33"/>
          <p:cNvSpPr/>
          <p:nvPr/>
        </p:nvSpPr>
        <p:spPr>
          <a:xfrm>
            <a:off x="-2551680" y="1008000"/>
            <a:ext cx="12197160" cy="67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PÈRE, JE M’ABANDONNE A TOI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Père,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de moi ce qu'il te plaira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quoi que tu fasses je Te remercie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suis prêt à tout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J'accepte tout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[instrumental]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34"/>
          <p:cNvSpPr/>
          <p:nvPr/>
        </p:nvSpPr>
        <p:spPr>
          <a:xfrm>
            <a:off x="-2550960" y="360000"/>
            <a:ext cx="12197160" cy="718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Père, mon Père,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Toi je me confie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Tes mains je mets mon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Te le donne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cœur plein d'amour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n'ai qu'un désir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T'appartenir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CustomShape 35"/>
          <p:cNvSpPr/>
          <p:nvPr/>
        </p:nvSpPr>
        <p:spPr>
          <a:xfrm>
            <a:off x="287280" y="357480"/>
            <a:ext cx="644976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37"/>
          <p:cNvSpPr/>
          <p:nvPr/>
        </p:nvSpPr>
        <p:spPr>
          <a:xfrm>
            <a:off x="287280" y="752760"/>
            <a:ext cx="6449760" cy="734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CustomShape 39"/>
          <p:cNvSpPr/>
          <p:nvPr/>
        </p:nvSpPr>
        <p:spPr>
          <a:xfrm>
            <a:off x="936720" y="2232000"/>
            <a:ext cx="5324040" cy="3069720"/>
          </a:xfrm>
          <a:custGeom>
            <a:avLst/>
            <a:gdLst>
              <a:gd name="textAreaLeft" fmla="*/ 0 w 5324040"/>
              <a:gd name="textAreaRight" fmla="*/ 5325480 w 5324040"/>
              <a:gd name="textAreaTop" fmla="*/ 0 h 3069720"/>
              <a:gd name="textAreaBottom" fmla="*/ 3071160 h 3069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1714680" y="3841920"/>
            <a:ext cx="3427200" cy="140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"/>
          <p:cNvSpPr/>
          <p:nvPr/>
        </p:nvSpPr>
        <p:spPr>
          <a:xfrm>
            <a:off x="-71280" y="-132480"/>
            <a:ext cx="6927840" cy="911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Picture 2" descr=""/>
          <p:cNvPicPr/>
          <p:nvPr/>
        </p:nvPicPr>
        <p:blipFill>
          <a:blip r:embed="rId1"/>
          <a:stretch/>
        </p:blipFill>
        <p:spPr>
          <a:xfrm>
            <a:off x="260640" y="899640"/>
            <a:ext cx="6292800" cy="78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4680" cy="982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"/>
          <p:cNvSpPr/>
          <p:nvPr/>
        </p:nvSpPr>
        <p:spPr>
          <a:xfrm>
            <a:off x="7461360" y="841320"/>
            <a:ext cx="542592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"/>
          <p:cNvSpPr/>
          <p:nvPr/>
        </p:nvSpPr>
        <p:spPr>
          <a:xfrm>
            <a:off x="71280" y="216000"/>
            <a:ext cx="669456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>
              <a:lnSpc>
                <a:spcPct val="80000"/>
              </a:lnSpc>
              <a:spcBef>
                <a:spcPts val="16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0" lang="fr-BE" sz="3200" spc="-1" strike="noStrike" u="sng">
                <a:solidFill>
                  <a:srgbClr val="ccccff"/>
                </a:solidFill>
                <a:uFillTx/>
                <a:latin typeface="Arial"/>
                <a:ea typeface="DejaVu Sans"/>
                <a:hlinkClick r:id="rId1"/>
              </a:rPr>
              <a:t>Viens mélanger tes couleurs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Fabien Moulin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MÉLANGER TES COULEURS AVEC MOI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RÉVEILLER LE BONHEUR QUI DORT AU FOND DE TOI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FAIRE JAILLIR LA LUMIÈRE DE NOS VIES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IMPROVISER LA FÊTE AU PLEIN CŒUR DE LA NUIT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280" cy="286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CustomShape 3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27" name="" descr=""/>
          <p:cNvPicPr/>
          <p:nvPr/>
        </p:nvPicPr>
        <p:blipFill>
          <a:blip r:embed="rId1"/>
          <a:stretch/>
        </p:blipFill>
        <p:spPr>
          <a:xfrm>
            <a:off x="-414000" y="2664000"/>
            <a:ext cx="7470000" cy="422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CustomShape 1"/>
          <p:cNvSpPr/>
          <p:nvPr/>
        </p:nvSpPr>
        <p:spPr>
          <a:xfrm>
            <a:off x="471600" y="487440"/>
            <a:ext cx="5913360" cy="176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CustomShape 1"/>
          <p:cNvSpPr/>
          <p:nvPr/>
        </p:nvSpPr>
        <p:spPr>
          <a:xfrm>
            <a:off x="-71280" y="-9360"/>
            <a:ext cx="6811200" cy="88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-71280" y="478080"/>
            <a:ext cx="6811200" cy="78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CustomShape 1"/>
          <p:cNvSpPr/>
          <p:nvPr/>
        </p:nvSpPr>
        <p:spPr>
          <a:xfrm>
            <a:off x="-71280" y="478080"/>
            <a:ext cx="6811200" cy="78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2" descr=""/>
          <p:cNvPicPr/>
          <p:nvPr/>
        </p:nvPicPr>
        <p:blipFill>
          <a:blip r:embed="rId1"/>
          <a:stretch/>
        </p:blipFill>
        <p:spPr>
          <a:xfrm>
            <a:off x="403200" y="826920"/>
            <a:ext cx="6048000" cy="806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89920" cy="6226560"/>
          </a:xfrm>
          <a:prstGeom prst="rect">
            <a:avLst/>
          </a:prstGeom>
          <a:ln w="0">
            <a:noFill/>
          </a:ln>
        </p:spPr>
      </p:pic>
      <p:sp>
        <p:nvSpPr>
          <p:cNvPr id="734" name="CustomShape 1"/>
          <p:cNvSpPr/>
          <p:nvPr/>
        </p:nvSpPr>
        <p:spPr>
          <a:xfrm>
            <a:off x="-27360" y="6228360"/>
            <a:ext cx="6883560" cy="29138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la grâce de l’humilité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pour demeurer dans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le don du Baptême de Jésus.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4" descr=""/>
          <p:cNvPicPr/>
          <p:nvPr/>
        </p:nvPicPr>
        <p:blipFill>
          <a:blip r:embed="rId1"/>
          <a:stretch/>
        </p:blipFill>
        <p:spPr>
          <a:xfrm>
            <a:off x="-746280" y="3143160"/>
            <a:ext cx="8350200" cy="545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Image 1" descr=""/>
          <p:cNvPicPr/>
          <p:nvPr/>
        </p:nvPicPr>
        <p:blipFill>
          <a:blip r:embed="rId1"/>
          <a:srcRect l="3443" t="2126" r="5466" b="7736"/>
          <a:stretch/>
        </p:blipFill>
        <p:spPr>
          <a:xfrm>
            <a:off x="692640" y="755640"/>
            <a:ext cx="5542920" cy="7445880"/>
          </a:xfrm>
          <a:prstGeom prst="rect">
            <a:avLst/>
          </a:prstGeom>
          <a:ln w="0">
            <a:noFill/>
          </a:ln>
        </p:spPr>
      </p:pic>
      <p:pic>
        <p:nvPicPr>
          <p:cNvPr id="737" name="Image 2" descr=""/>
          <p:cNvPicPr/>
          <p:nvPr/>
        </p:nvPicPr>
        <p:blipFill>
          <a:blip r:embed="rId2"/>
          <a:srcRect l="67805" t="26539" r="4360" b="50182"/>
          <a:stretch/>
        </p:blipFill>
        <p:spPr>
          <a:xfrm>
            <a:off x="2493000" y="6660360"/>
            <a:ext cx="2878560" cy="208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"/>
          <p:cNvSpPr/>
          <p:nvPr/>
        </p:nvSpPr>
        <p:spPr>
          <a:xfrm>
            <a:off x="7461360" y="841320"/>
            <a:ext cx="542592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"/>
          <p:cNvSpPr/>
          <p:nvPr/>
        </p:nvSpPr>
        <p:spPr>
          <a:xfrm>
            <a:off x="71280" y="216000"/>
            <a:ext cx="669456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>
              <a:lnSpc>
                <a:spcPct val="80000"/>
              </a:lnSpc>
              <a:spcBef>
                <a:spcPts val="16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Tu connais la misère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condamne au silence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la main de tes frères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Invente un pas de danse.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MÉLANGER TES COULEURS AVEC MOI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RÉVEILLER LE BONHEUR QUI DORT AU FOND DE TOI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FAIRE JAILLIR LA LUMIÈRE DE NOS VIES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IMPROVISER LA FÊTE AU PLEIN CŒUR DE LA NUIT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CustomShape 41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 Le Seigneur est mon pasteur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me comble de tout bien.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la source du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Refait ma jeunesse.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ustomShape 42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 Aux ténèbres du ravin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N'a de cesse mon espoir.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Peu m'importe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long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verrai ta gloire.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43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Gai repas nous est servi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ta main en ta maison.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nous donnes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pain de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Vin nouveau déborde.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44"/>
          <p:cNvSpPr/>
          <p:nvPr/>
        </p:nvSpPr>
        <p:spPr>
          <a:xfrm>
            <a:off x="144000" y="288000"/>
            <a:ext cx="6548040" cy="101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RASSEMBLÉS EN UN MÊME CORPS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ENTOUREZ LA TABLE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RENDEZ GRÂCE À PLEINE VOIX,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FAITES PLACE AUX CHANTS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ALLELU, ALLELU, ALLELU, ALLELULIA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Les années ont beau s'enfuir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tient ferme ton secours.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fidèle à rejaillir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bonté m'entoure.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"/>
          <p:cNvSpPr/>
          <p:nvPr/>
        </p:nvSpPr>
        <p:spPr>
          <a:xfrm>
            <a:off x="0" y="755640"/>
            <a:ext cx="6858000" cy="874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BAPTISE  DANS  LA  LUMIERE  DE  JESUS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(I 297)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Baptisé dans la lumière de Jésus,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renais avec lui du tombeau.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renais avec lui du tombeau.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s’éclaire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chacune de tes nuits,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 te prend aujourd’hui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la main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son enfant bien-aimé.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"/>
          <p:cNvSpPr/>
          <p:nvPr/>
        </p:nvSpPr>
        <p:spPr>
          <a:xfrm>
            <a:off x="0" y="755640"/>
            <a:ext cx="6858000" cy="874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Baptisé dans le passage de Jésus,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traverses avec lui les déserts. Tu traverses avec lui les déserts.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tu brises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les forces de la mort.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 te donne aujourd’hui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son Esprit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son enfant bien-aimé.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"/>
          <p:cNvSpPr/>
          <p:nvPr/>
        </p:nvSpPr>
        <p:spPr>
          <a:xfrm>
            <a:off x="0" y="1655640"/>
            <a:ext cx="6858000" cy="874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Baptisé dans l’Evangile de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découvres avec lui un trésor. Tu découvres avec lui un trésor.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tu trouves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les mots de liberté.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 te donne aujourd’hui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parole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son enfant bien-aimé.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"/>
          <p:cNvSpPr/>
          <p:nvPr/>
        </p:nvSpPr>
        <p:spPr>
          <a:xfrm>
            <a:off x="0" y="1655640"/>
            <a:ext cx="6858000" cy="874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9840" algn="ctr"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4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Baptisé dans le royaume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inventes avec lui ton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inventes avec lui ton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que tu cherches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les sources de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Dieu te donne son peuple choisi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Tu es son enfant bien-aimé.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"/>
          <p:cNvSpPr/>
          <p:nvPr/>
        </p:nvSpPr>
        <p:spPr>
          <a:xfrm>
            <a:off x="7461360" y="841320"/>
            <a:ext cx="542592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"/>
          <p:cNvSpPr/>
          <p:nvPr/>
        </p:nvSpPr>
        <p:spPr>
          <a:xfrm>
            <a:off x="71280" y="216000"/>
            <a:ext cx="669456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>
              <a:lnSpc>
                <a:spcPct val="80000"/>
              </a:lnSpc>
              <a:spcBef>
                <a:spcPts val="16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Tu réclames en partage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qui permet la vie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Relève ton visage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Vois l’étoile dans la nuit.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MÉLANGER TES COULEURS AVEC MOI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RÉVEILLER LE BONHEUR QUI DORT AU FOND DE TOI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FAIRE JAILLIR LA LUMIÈRE DE NOS VIES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IMPROVISER LA FÊTE AU PLEIN CŒUR DE LA NUIT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45"/>
          <p:cNvSpPr/>
          <p:nvPr/>
        </p:nvSpPr>
        <p:spPr>
          <a:xfrm>
            <a:off x="0" y="648000"/>
            <a:ext cx="7027200" cy="76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Aujourd'hui s'est levée la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Chants de l’Emmanuel</a:t>
            </a:r>
            <a:r>
              <a:rPr b="0" lang="fr-BE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br>
              <a:rPr sz="1800"/>
            </a:b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habitera tous les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la steppe exulte et fleurisse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Qu'elle éclate en cris de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pays de la soif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l'eau a jailli et se répand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CustomShape 46"/>
          <p:cNvSpPr/>
          <p:nvPr/>
        </p:nvSpPr>
        <p:spPr>
          <a:xfrm>
            <a:off x="0" y="1167120"/>
            <a:ext cx="7027200" cy="73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habitera tous les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verrez la gloire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splendeur de notre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Dites aux cœurs affligés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votre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soyez sans crainte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47"/>
          <p:cNvSpPr/>
          <p:nvPr/>
        </p:nvSpPr>
        <p:spPr>
          <a:xfrm>
            <a:off x="0" y="1167120"/>
            <a:ext cx="7027200" cy="66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habitera tous les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vous sauver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Alors s'ouvriront vos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l'amour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pour vous racheter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CustomShape 48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"/>
          <p:cNvSpPr/>
          <p:nvPr/>
        </p:nvSpPr>
        <p:spPr>
          <a:xfrm>
            <a:off x="7461360" y="841320"/>
            <a:ext cx="542592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"/>
          <p:cNvSpPr/>
          <p:nvPr/>
        </p:nvSpPr>
        <p:spPr>
          <a:xfrm>
            <a:off x="71280" y="216000"/>
            <a:ext cx="669456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>
              <a:lnSpc>
                <a:spcPct val="80000"/>
              </a:lnSpc>
              <a:spcBef>
                <a:spcPts val="16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Tu t’opposes à la force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tue la liberté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Entrouvre ton écorce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soleil de l’été.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MÉLANGER TES COULEURS AVEC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RÉVEILLER LE BONHEUR QUI DORT AU FOND DE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FAIRE JAILLIR LA LUMIÈRE DE NOS VIES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IMPROVISER LA FÊTE AU PLEIN CŒUR DE LA NUIT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"/>
          <p:cNvSpPr/>
          <p:nvPr/>
        </p:nvSpPr>
        <p:spPr>
          <a:xfrm>
            <a:off x="7461360" y="841320"/>
            <a:ext cx="542592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"/>
          <p:cNvSpPr/>
          <p:nvPr/>
        </p:nvSpPr>
        <p:spPr>
          <a:xfrm>
            <a:off x="71280" y="216000"/>
            <a:ext cx="6694560" cy="85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>
              <a:lnSpc>
                <a:spcPct val="80000"/>
              </a:lnSpc>
              <a:spcBef>
                <a:spcPts val="16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Tu brandis la bannière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la fraternité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Dépasse les frontières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apportant la paix.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MÉLANGER TES COULEURS AVEC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RÉVEILLER LE BONHEUR QUI DORT AU FOND DE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FAIRE JAILLIR LA LUMIÈRE DE NOS VIES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IMPROVISER LA FÊTE AU PLEIN CŒUR DE LA NUIT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Application>LibreOffice/24.2.0.3$Windows_X86_64 LibreOffice_project/da48488a73ddd66ea24cf16bbc4f7b9c08e9bea1</Application>
  <AppVersion>15.0000</AppVersion>
  <Words>583</Words>
  <Paragraphs>380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2025-01-05T22:28:31Z</dcterms:modified>
  <cp:revision>87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38</vt:i4>
  </property>
</Properties>
</file>