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52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media/image1.jpeg" ContentType="image/jpeg"/>
  <Override PartName="/ppt/media/image2.wmf" ContentType="image/x-wmf"/>
  <Override PartName="/ppt/media/image3.jpeg" ContentType="image/jpeg"/>
  <Override PartName="/ppt/media/image13.wmf" ContentType="image/x-wmf"/>
  <Override PartName="/ppt/media/image4.jpeg" ContentType="image/jpeg"/>
  <Override PartName="/ppt/media/image5.wmf" ContentType="image/x-wmf"/>
  <Override PartName="/ppt/media/image8.jpeg" ContentType="image/jpeg"/>
  <Override PartName="/ppt/media/image6.wmf" ContentType="image/x-wmf"/>
  <Override PartName="/ppt/media/image7.jpeg" ContentType="image/jpeg"/>
  <Override PartName="/ppt/media/image9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14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</p:sldMasterIdLst>
  <p:notesMasterIdLst>
    <p:notesMasterId r:id="rId64"/>
  </p:notesMasterIdLst>
  <p:sldIdLst>
    <p:sldId id="256" r:id="rId65"/>
    <p:sldId id="257" r:id="rId66"/>
    <p:sldId id="258" r:id="rId67"/>
    <p:sldId id="259" r:id="rId68"/>
    <p:sldId id="260" r:id="rId69"/>
    <p:sldId id="261" r:id="rId70"/>
    <p:sldId id="262" r:id="rId71"/>
    <p:sldId id="263" r:id="rId72"/>
    <p:sldId id="264" r:id="rId73"/>
    <p:sldId id="265" r:id="rId74"/>
    <p:sldId id="266" r:id="rId75"/>
    <p:sldId id="267" r:id="rId76"/>
    <p:sldId id="268" r:id="rId77"/>
    <p:sldId id="269" r:id="rId78"/>
    <p:sldId id="270" r:id="rId79"/>
    <p:sldId id="271" r:id="rId80"/>
    <p:sldId id="272" r:id="rId81"/>
    <p:sldId id="273" r:id="rId82"/>
    <p:sldId id="274" r:id="rId83"/>
    <p:sldId id="275" r:id="rId84"/>
    <p:sldId id="276" r:id="rId85"/>
    <p:sldId id="277" r:id="rId86"/>
    <p:sldId id="278" r:id="rId87"/>
    <p:sldId id="279" r:id="rId88"/>
    <p:sldId id="280" r:id="rId89"/>
    <p:sldId id="281" r:id="rId90"/>
    <p:sldId id="282" r:id="rId91"/>
    <p:sldId id="283" r:id="rId92"/>
    <p:sldId id="284" r:id="rId93"/>
    <p:sldId id="285" r:id="rId94"/>
    <p:sldId id="286" r:id="rId95"/>
    <p:sldId id="287" r:id="rId96"/>
    <p:sldId id="288" r:id="rId97"/>
    <p:sldId id="289" r:id="rId98"/>
    <p:sldId id="290" r:id="rId99"/>
    <p:sldId id="291" r:id="rId100"/>
    <p:sldId id="292" r:id="rId101"/>
    <p:sldId id="293" r:id="rId102"/>
    <p:sldId id="294" r:id="rId103"/>
    <p:sldId id="295" r:id="rId104"/>
    <p:sldId id="296" r:id="rId105"/>
    <p:sldId id="297" r:id="rId106"/>
    <p:sldId id="298" r:id="rId107"/>
    <p:sldId id="299" r:id="rId108"/>
    <p:sldId id="300" r:id="rId109"/>
    <p:sldId id="301" r:id="rId110"/>
    <p:sldId id="302" r:id="rId111"/>
    <p:sldId id="303" r:id="rId112"/>
    <p:sldId id="304" r:id="rId113"/>
    <p:sldId id="305" r:id="rId114"/>
    <p:sldId id="306" r:id="rId115"/>
    <p:sldId id="307" r:id="rId116"/>
    <p:sldId id="308" r:id="rId117"/>
    <p:sldId id="309" r:id="rId11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notesMaster" Target="notesMasters/notesMaster1.xml"/><Relationship Id="rId65" Type="http://schemas.openxmlformats.org/officeDocument/2006/relationships/slide" Target="slides/slide1.xml"/><Relationship Id="rId66" Type="http://schemas.openxmlformats.org/officeDocument/2006/relationships/slide" Target="slides/slide2.xml"/><Relationship Id="rId67" Type="http://schemas.openxmlformats.org/officeDocument/2006/relationships/slide" Target="slides/slide3.xml"/><Relationship Id="rId68" Type="http://schemas.openxmlformats.org/officeDocument/2006/relationships/slide" Target="slides/slide4.xml"/><Relationship Id="rId69" Type="http://schemas.openxmlformats.org/officeDocument/2006/relationships/slide" Target="slides/slide5.xml"/><Relationship Id="rId70" Type="http://schemas.openxmlformats.org/officeDocument/2006/relationships/slide" Target="slides/slide6.xml"/><Relationship Id="rId71" Type="http://schemas.openxmlformats.org/officeDocument/2006/relationships/slide" Target="slides/slide7.xml"/><Relationship Id="rId72" Type="http://schemas.openxmlformats.org/officeDocument/2006/relationships/slide" Target="slides/slide8.xml"/><Relationship Id="rId73" Type="http://schemas.openxmlformats.org/officeDocument/2006/relationships/slide" Target="slides/slide9.xml"/><Relationship Id="rId74" Type="http://schemas.openxmlformats.org/officeDocument/2006/relationships/slide" Target="slides/slide10.xml"/><Relationship Id="rId75" Type="http://schemas.openxmlformats.org/officeDocument/2006/relationships/slide" Target="slides/slide11.xml"/><Relationship Id="rId76" Type="http://schemas.openxmlformats.org/officeDocument/2006/relationships/slide" Target="slides/slide12.xml"/><Relationship Id="rId77" Type="http://schemas.openxmlformats.org/officeDocument/2006/relationships/slide" Target="slides/slide13.xml"/><Relationship Id="rId78" Type="http://schemas.openxmlformats.org/officeDocument/2006/relationships/slide" Target="slides/slide14.xml"/><Relationship Id="rId79" Type="http://schemas.openxmlformats.org/officeDocument/2006/relationships/slide" Target="slides/slide15.xml"/><Relationship Id="rId80" Type="http://schemas.openxmlformats.org/officeDocument/2006/relationships/slide" Target="slides/slide16.xml"/><Relationship Id="rId81" Type="http://schemas.openxmlformats.org/officeDocument/2006/relationships/slide" Target="slides/slide17.xml"/><Relationship Id="rId82" Type="http://schemas.openxmlformats.org/officeDocument/2006/relationships/slide" Target="slides/slide18.xml"/><Relationship Id="rId83" Type="http://schemas.openxmlformats.org/officeDocument/2006/relationships/slide" Target="slides/slide19.xml"/><Relationship Id="rId84" Type="http://schemas.openxmlformats.org/officeDocument/2006/relationships/slide" Target="slides/slide20.xml"/><Relationship Id="rId85" Type="http://schemas.openxmlformats.org/officeDocument/2006/relationships/slide" Target="slides/slide21.xml"/><Relationship Id="rId86" Type="http://schemas.openxmlformats.org/officeDocument/2006/relationships/slide" Target="slides/slide22.xml"/><Relationship Id="rId87" Type="http://schemas.openxmlformats.org/officeDocument/2006/relationships/slide" Target="slides/slide23.xml"/><Relationship Id="rId88" Type="http://schemas.openxmlformats.org/officeDocument/2006/relationships/slide" Target="slides/slide24.xml"/><Relationship Id="rId89" Type="http://schemas.openxmlformats.org/officeDocument/2006/relationships/slide" Target="slides/slide25.xml"/><Relationship Id="rId90" Type="http://schemas.openxmlformats.org/officeDocument/2006/relationships/slide" Target="slides/slide26.xml"/><Relationship Id="rId91" Type="http://schemas.openxmlformats.org/officeDocument/2006/relationships/slide" Target="slides/slide27.xml"/><Relationship Id="rId92" Type="http://schemas.openxmlformats.org/officeDocument/2006/relationships/slide" Target="slides/slide28.xml"/><Relationship Id="rId93" Type="http://schemas.openxmlformats.org/officeDocument/2006/relationships/slide" Target="slides/slide29.xml"/><Relationship Id="rId94" Type="http://schemas.openxmlformats.org/officeDocument/2006/relationships/slide" Target="slides/slide30.xml"/><Relationship Id="rId95" Type="http://schemas.openxmlformats.org/officeDocument/2006/relationships/slide" Target="slides/slide31.xml"/><Relationship Id="rId96" Type="http://schemas.openxmlformats.org/officeDocument/2006/relationships/slide" Target="slides/slide32.xml"/><Relationship Id="rId97" Type="http://schemas.openxmlformats.org/officeDocument/2006/relationships/slide" Target="slides/slide33.xml"/><Relationship Id="rId98" Type="http://schemas.openxmlformats.org/officeDocument/2006/relationships/slide" Target="slides/slide34.xml"/><Relationship Id="rId99" Type="http://schemas.openxmlformats.org/officeDocument/2006/relationships/slide" Target="slides/slide35.xml"/><Relationship Id="rId100" Type="http://schemas.openxmlformats.org/officeDocument/2006/relationships/slide" Target="slides/slide36.xml"/><Relationship Id="rId101" Type="http://schemas.openxmlformats.org/officeDocument/2006/relationships/slide" Target="slides/slide37.xml"/><Relationship Id="rId102" Type="http://schemas.openxmlformats.org/officeDocument/2006/relationships/slide" Target="slides/slide38.xml"/><Relationship Id="rId103" Type="http://schemas.openxmlformats.org/officeDocument/2006/relationships/slide" Target="slides/slide39.xml"/><Relationship Id="rId104" Type="http://schemas.openxmlformats.org/officeDocument/2006/relationships/slide" Target="slides/slide40.xml"/><Relationship Id="rId105" Type="http://schemas.openxmlformats.org/officeDocument/2006/relationships/slide" Target="slides/slide41.xml"/><Relationship Id="rId106" Type="http://schemas.openxmlformats.org/officeDocument/2006/relationships/slide" Target="slides/slide42.xml"/><Relationship Id="rId107" Type="http://schemas.openxmlformats.org/officeDocument/2006/relationships/slide" Target="slides/slide43.xml"/><Relationship Id="rId108" Type="http://schemas.openxmlformats.org/officeDocument/2006/relationships/slide" Target="slides/slide44.xml"/><Relationship Id="rId109" Type="http://schemas.openxmlformats.org/officeDocument/2006/relationships/slide" Target="slides/slide45.xml"/><Relationship Id="rId110" Type="http://schemas.openxmlformats.org/officeDocument/2006/relationships/slide" Target="slides/slide46.xml"/><Relationship Id="rId111" Type="http://schemas.openxmlformats.org/officeDocument/2006/relationships/slide" Target="slides/slide47.xml"/><Relationship Id="rId112" Type="http://schemas.openxmlformats.org/officeDocument/2006/relationships/slide" Target="slides/slide48.xml"/><Relationship Id="rId113" Type="http://schemas.openxmlformats.org/officeDocument/2006/relationships/slide" Target="slides/slide49.xml"/><Relationship Id="rId114" Type="http://schemas.openxmlformats.org/officeDocument/2006/relationships/slide" Target="slides/slide50.xml"/><Relationship Id="rId115" Type="http://schemas.openxmlformats.org/officeDocument/2006/relationships/slide" Target="slides/slide51.xml"/><Relationship Id="rId116" Type="http://schemas.openxmlformats.org/officeDocument/2006/relationships/slide" Target="slides/slide52.xml"/><Relationship Id="rId117" Type="http://schemas.openxmlformats.org/officeDocument/2006/relationships/slide" Target="slides/slide53.xml"/><Relationship Id="rId118" Type="http://schemas.openxmlformats.org/officeDocument/2006/relationships/slide" Target="slides/slide54.xml"/><Relationship Id="rId1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2FD8CAA-DD1F-432A-B039-2B88C959F219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443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445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0" y="695160"/>
            <a:ext cx="1440" cy="1800"/>
          </a:xfrm>
          <a:prstGeom prst="rect">
            <a:avLst/>
          </a:prstGeom>
          <a:ln w="0">
            <a:noFill/>
          </a:ln>
        </p:spPr>
      </p:sp>
      <p:sp>
        <p:nvSpPr>
          <p:cNvPr id="447" name=""/>
          <p:cNvSpPr/>
          <p:nvPr/>
        </p:nvSpPr>
        <p:spPr>
          <a:xfrm>
            <a:off x="685800" y="4343400"/>
            <a:ext cx="5473800" cy="41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5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46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66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2276640" y="812880"/>
            <a:ext cx="3006720" cy="4008240"/>
          </a:xfrm>
          <a:prstGeom prst="rect">
            <a:avLst/>
          </a:prstGeom>
          <a:ln w="0">
            <a:noFill/>
          </a:ln>
        </p:spPr>
      </p:sp>
      <p:sp>
        <p:nvSpPr>
          <p:cNvPr id="468" name=""/>
          <p:cNvSpPr/>
          <p:nvPr/>
        </p:nvSpPr>
        <p:spPr>
          <a:xfrm>
            <a:off x="75564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56000" cy="151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6156000" cy="52866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51"/>
              </a:spcBef>
              <a:spcAft>
                <a:spcPts val="26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6896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68960" cy="529920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2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4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2088000" y="1296000"/>
            <a:ext cx="3090240" cy="25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de 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ffffff"/>
                </a:solidFill>
                <a:latin typeface="Cambria"/>
                <a:ea typeface="DejaVu Sans"/>
              </a:rPr>
              <a:t>l’Epiphanie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05/01/2024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30" name="Picture 8" descr=""/>
          <p:cNvPicPr/>
          <p:nvPr/>
        </p:nvPicPr>
        <p:blipFill>
          <a:blip r:embed="rId1"/>
          <a:stretch/>
        </p:blipFill>
        <p:spPr>
          <a:xfrm>
            <a:off x="44280" y="4572000"/>
            <a:ext cx="6858000" cy="4571280"/>
          </a:xfrm>
          <a:prstGeom prst="rect">
            <a:avLst/>
          </a:prstGeom>
          <a:ln w="0"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342000" y="1979640"/>
            <a:ext cx="1028520" cy="889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 flipV="1">
            <a:off x="342000" y="2291760"/>
            <a:ext cx="1028520" cy="889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"/>
          <p:cNvSpPr/>
          <p:nvPr/>
        </p:nvSpPr>
        <p:spPr>
          <a:xfrm>
            <a:off x="144360" y="216000"/>
            <a:ext cx="671364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Messe de saint Pierre et saint Paul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Grande paix, gloire à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(Patrick Richard)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Pour tes merveilles, Seigneur Dieu, ton peuple te rend grâce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Ami des hommes sois béni pour ton règne qui vient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À toi nos chants de fête, par ton Fils bien-aimé, dans l’Esprit.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Sauveur du monde, Jésus-Christ, écoute nos prières ;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Agneau de Dieu, vainqueur du mal, sauve-nous du péché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saint, splendeur du Père,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Dieu vivant, le Très-Haut,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le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"/>
          <p:cNvSpPr/>
          <p:nvPr/>
        </p:nvSpPr>
        <p:spPr>
          <a:xfrm>
            <a:off x="216000" y="216000"/>
            <a:ext cx="6642000" cy="87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SUR LA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GLOIRE À DIEU DANS LE CIEL,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GRANDE PAIX GLOIRE À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357720" y="37083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144000" y="167400"/>
            <a:ext cx="6479640" cy="91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71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Toutes les nations,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 prosterneront devant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Dieu, donne au roi tes pouvoirs,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ce fils de roi ta justice.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gouverne ton peuple avec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fasse droit aux malheureux!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En ces jours-là, ﬂeurira la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grande paix jusqu’à la fin des lunes!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domine de la mer à la mer,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du Fleuve jusqu’au bout de la terre!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Les rois de Tarsis et des Îles apporteront des présents.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Les rois de Saba et de Seba feront leur offrande.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rois se prosterneront devant lui,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tous les pays le serviront.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4. Il délivrera le pauvre qui appelle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le malheureux sans recours.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aura souci du faible et du pauvre,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du pauvre dont il sauve la vie.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3335400" y="434340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360" y="355320"/>
            <a:ext cx="6857280" cy="73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REJOUIS-TOI,  JERUSALEM (3)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 Epiphanie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Jésus l’Emmanuel,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Prince de paix dans Bethléem,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Epiphanie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Peuples de la terre,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Accourez vers l’Enfant.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Proche est son étoile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Adorez le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77040" y="251640"/>
            <a:ext cx="1046880" cy="905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 flipV="1">
            <a:off x="77040" y="568800"/>
            <a:ext cx="1046880" cy="905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360" y="1752480"/>
            <a:ext cx="6959160" cy="717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57040" y="648000"/>
            <a:ext cx="634212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" descr=""/>
          <p:cNvPicPr/>
          <p:nvPr/>
        </p:nvPicPr>
        <p:blipFill>
          <a:blip r:embed="rId1"/>
          <a:stretch/>
        </p:blipFill>
        <p:spPr>
          <a:xfrm>
            <a:off x="190440" y="0"/>
            <a:ext cx="6603480" cy="914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0" y="5397480"/>
            <a:ext cx="6857280" cy="22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entends la prière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monte de nos cœurs.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-25560" y="3645000"/>
            <a:ext cx="7314840" cy="523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98280" y="360360"/>
            <a:ext cx="6669000" cy="7772040"/>
          </a:xfrm>
          <a:custGeom>
            <a:avLst/>
            <a:gdLst>
              <a:gd name="textAreaLeft" fmla="*/ 0 w 6669000"/>
              <a:gd name="textAreaRight" fmla="*/ 6669360 w 6669000"/>
              <a:gd name="textAreaTop" fmla="*/ 0 h 7772040"/>
              <a:gd name="textAreaBottom" fmla="*/ 7772400 h 7772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L’ENFANT QUI EST NE DE MARIE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L’Enfant qui est né de Marie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n’est pas couché dans un berceau,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n’a ni maison ni patrie,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juste un abri pour animaux.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Pourtant il est Dieu sur la terre,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incognito parmi les siens.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proclamons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grand mystère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venu chez les humains.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98280" y="360360"/>
            <a:ext cx="6669000" cy="7772040"/>
          </a:xfrm>
          <a:custGeom>
            <a:avLst/>
            <a:gdLst>
              <a:gd name="textAreaLeft" fmla="*/ 0 w 6669000"/>
              <a:gd name="textAreaRight" fmla="*/ 6669360 w 6669000"/>
              <a:gd name="textAreaTop" fmla="*/ 0 h 7772040"/>
              <a:gd name="textAreaBottom" fmla="*/ 7772400 h 7772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Premiers arrivés à l’étable,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répondant à la voix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gens assez peu fréquentables,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des bergers, des « pauvres de Dieu ».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Pourtant bien avant tous les autres,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gens d’Écriture et gens de Loi,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ils seront les premiers apôtres,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Jésus, le Messie Roi.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69920" y="2303640"/>
            <a:ext cx="6597360" cy="4100040"/>
          </a:xfrm>
          <a:custGeom>
            <a:avLst/>
            <a:gdLst>
              <a:gd name="textAreaLeft" fmla="*/ 0 w 6597360"/>
              <a:gd name="textAreaRight" fmla="*/ 6597720 w 6597360"/>
              <a:gd name="textAreaTop" fmla="*/ 0 h 4100040"/>
              <a:gd name="textAreaBottom" fmla="*/ 4100400 h 4100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que surviennent les Mages,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Avec l’or, la myrrhe et l’encens.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Hérode convoque les sages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redoute, il craint cet Enfant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Mages retrouvent l’étoile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les guidait avec bonheur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eux le secret se dévoile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Jésus, Messie Sauveur.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"/>
          <p:cNvSpPr/>
          <p:nvPr/>
        </p:nvSpPr>
        <p:spPr>
          <a:xfrm>
            <a:off x="404640" y="2268360"/>
            <a:ext cx="604872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"/>
          <p:cNvSpPr/>
          <p:nvPr/>
        </p:nvSpPr>
        <p:spPr>
          <a:xfrm>
            <a:off x="765000" y="2124000"/>
            <a:ext cx="5328000" cy="27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"/>
          <p:cNvSpPr/>
          <p:nvPr/>
        </p:nvSpPr>
        <p:spPr>
          <a:xfrm>
            <a:off x="525600" y="2124000"/>
            <a:ext cx="580536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"/>
          <p:cNvSpPr/>
          <p:nvPr/>
        </p:nvSpPr>
        <p:spPr>
          <a:xfrm>
            <a:off x="331920" y="1692360"/>
            <a:ext cx="6192720" cy="38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"/>
          <p:cNvSpPr/>
          <p:nvPr/>
        </p:nvSpPr>
        <p:spPr>
          <a:xfrm>
            <a:off x="414360" y="713160"/>
            <a:ext cx="6037560" cy="75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Sanctus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Dieu de l’univers.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Saint ! Saint !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ciel et la terre sont remplis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De ta gloire. 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Béni soit celui qui vient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au nom du Seigneur.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Hosanna 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Picture 5" descr=""/>
          <p:cNvPicPr/>
          <p:nvPr/>
        </p:nvPicPr>
        <p:blipFill>
          <a:blip r:embed="rId1"/>
          <a:stretch/>
        </p:blipFill>
        <p:spPr>
          <a:xfrm>
            <a:off x="0" y="2300400"/>
            <a:ext cx="7100280" cy="470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"/>
          <p:cNvSpPr/>
          <p:nvPr/>
        </p:nvSpPr>
        <p:spPr>
          <a:xfrm>
            <a:off x="404640" y="2268360"/>
            <a:ext cx="604872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"/>
          <p:cNvSpPr/>
          <p:nvPr/>
        </p:nvSpPr>
        <p:spPr>
          <a:xfrm>
            <a:off x="765000" y="2124000"/>
            <a:ext cx="5328000" cy="27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"/>
          <p:cNvSpPr/>
          <p:nvPr/>
        </p:nvSpPr>
        <p:spPr>
          <a:xfrm>
            <a:off x="525600" y="2124000"/>
            <a:ext cx="580536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"/>
          <p:cNvSpPr/>
          <p:nvPr/>
        </p:nvSpPr>
        <p:spPr>
          <a:xfrm>
            <a:off x="331920" y="1692360"/>
            <a:ext cx="6192720" cy="38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"/>
          <p:cNvSpPr/>
          <p:nvPr/>
        </p:nvSpPr>
        <p:spPr>
          <a:xfrm>
            <a:off x="360" y="289080"/>
            <a:ext cx="6895440" cy="77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Anamnèse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étais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étais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toi, ressuscité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 Gloire à toi, ressuscité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Gloire à toi qui reviendras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Gloire à toi qui reviendras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Soliste : Louange et gloire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Louange et gloire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 descr=""/>
          <p:cNvPicPr/>
          <p:nvPr/>
        </p:nvPicPr>
        <p:blipFill>
          <a:blip r:embed="rId1"/>
          <a:stretch/>
        </p:blipFill>
        <p:spPr>
          <a:xfrm>
            <a:off x="260640" y="89964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" descr=""/>
          <p:cNvPicPr/>
          <p:nvPr/>
        </p:nvPicPr>
        <p:blipFill>
          <a:blip r:embed="rId1"/>
          <a:stretch/>
        </p:blipFill>
        <p:spPr>
          <a:xfrm>
            <a:off x="-78120" y="0"/>
            <a:ext cx="6935760" cy="982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CustomShape 4"/>
          <p:cNvSpPr/>
          <p:nvPr/>
        </p:nvSpPr>
        <p:spPr>
          <a:xfrm>
            <a:off x="-171360" y="291564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"/>
          <p:cNvSpPr/>
          <p:nvPr/>
        </p:nvSpPr>
        <p:spPr>
          <a:xfrm>
            <a:off x="404640" y="2268360"/>
            <a:ext cx="6048720" cy="15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"/>
          <p:cNvSpPr/>
          <p:nvPr/>
        </p:nvSpPr>
        <p:spPr>
          <a:xfrm>
            <a:off x="765000" y="2124000"/>
            <a:ext cx="5328000" cy="271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"/>
          <p:cNvSpPr/>
          <p:nvPr/>
        </p:nvSpPr>
        <p:spPr>
          <a:xfrm>
            <a:off x="525600" y="2124000"/>
            <a:ext cx="580536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"/>
          <p:cNvSpPr/>
          <p:nvPr/>
        </p:nvSpPr>
        <p:spPr>
          <a:xfrm>
            <a:off x="331920" y="1692360"/>
            <a:ext cx="6192720" cy="38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"/>
          <p:cNvSpPr/>
          <p:nvPr/>
        </p:nvSpPr>
        <p:spPr>
          <a:xfrm>
            <a:off x="146160" y="-452520"/>
            <a:ext cx="6307200" cy="9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24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Agnus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Messe de saint Pierre et de saint Paul</a:t>
            </a: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prends pitié de nous.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qui enlèves le péché du monde,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Tous : donne-nous la paix.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" descr=""/>
          <p:cNvPicPr/>
          <p:nvPr/>
        </p:nvPicPr>
        <p:blipFill>
          <a:blip r:embed="rId1"/>
          <a:stretch/>
        </p:blipFill>
        <p:spPr>
          <a:xfrm>
            <a:off x="360" y="1752480"/>
            <a:ext cx="6959160" cy="717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5" descr=""/>
          <p:cNvPicPr/>
          <p:nvPr/>
        </p:nvPicPr>
        <p:blipFill>
          <a:blip r:embed="rId1"/>
          <a:srcRect l="4598" t="78239" r="91150" b="13512"/>
          <a:stretch/>
        </p:blipFill>
        <p:spPr>
          <a:xfrm>
            <a:off x="258840" y="144000"/>
            <a:ext cx="1108800" cy="1437480"/>
          </a:xfrm>
          <a:prstGeom prst="rect">
            <a:avLst/>
          </a:prstGeom>
          <a:ln w="0">
            <a:noFill/>
          </a:ln>
        </p:spPr>
      </p:pic>
      <p:sp>
        <p:nvSpPr>
          <p:cNvPr id="336" name="TextShape 1"/>
          <p:cNvSpPr/>
          <p:nvPr/>
        </p:nvSpPr>
        <p:spPr>
          <a:xfrm>
            <a:off x="-89640" y="414360"/>
            <a:ext cx="6857280" cy="707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DEBOUT,  RESPLENDIS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1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Debout resplendis, car voici ta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sur toi la gloire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Debout resplendis, car voici ta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sur toi la gloire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Lève les yeux et regarde au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Que ton cœur tressaille d’allégresse.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Voici tes fils qui reviennent vers toi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tes filles portées sur la hanche.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Quitte ta robe de tristesse.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Chante et danse pour ton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98" name="Picture 2" descr=""/>
          <p:cNvPicPr/>
          <p:nvPr/>
        </p:nvPicPr>
        <p:blipFill>
          <a:blip r:embed="rId1"/>
          <a:stretch/>
        </p:blipFill>
        <p:spPr>
          <a:xfrm>
            <a:off x="-115920" y="-36360"/>
            <a:ext cx="7089120" cy="6695280"/>
          </a:xfrm>
          <a:prstGeom prst="rect">
            <a:avLst/>
          </a:prstGeom>
          <a:ln w="0">
            <a:noFill/>
          </a:ln>
        </p:spPr>
      </p:pic>
      <p:sp>
        <p:nvSpPr>
          <p:cNvPr id="399" name="CustomShape 5"/>
          <p:cNvSpPr/>
          <p:nvPr/>
        </p:nvSpPr>
        <p:spPr>
          <a:xfrm>
            <a:off x="-100080" y="6659640"/>
            <a:ext cx="7165080" cy="25315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CustomShape 6"/>
          <p:cNvSpPr/>
          <p:nvPr/>
        </p:nvSpPr>
        <p:spPr>
          <a:xfrm>
            <a:off x="-60480" y="6573960"/>
            <a:ext cx="708912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70c0"/>
                </a:solidFill>
                <a:latin typeface="Cambria"/>
                <a:ea typeface="DejaVu Sans"/>
              </a:rPr>
              <a:t>Nous demandons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70c0"/>
                </a:solidFill>
                <a:latin typeface="Cambria"/>
                <a:ea typeface="DejaVu Sans"/>
              </a:rPr>
              <a:t>la grâce d’être convertis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0070c0"/>
                </a:solidFill>
                <a:latin typeface="Cambria"/>
                <a:ea typeface="DejaVu Sans"/>
              </a:rPr>
              <a:t>par la lumière de la Parole de Dieu</a:t>
            </a:r>
            <a:r>
              <a:rPr b="1" lang="fr-BE" sz="2800" spc="-1" strike="noStrike">
                <a:solidFill>
                  <a:srgbClr val="0070c0"/>
                </a:solidFill>
                <a:latin typeface="Cambria"/>
                <a:ea typeface="DejaVu Sans"/>
              </a:rPr>
              <a:t>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/>
          <p:nvPr/>
        </p:nvSpPr>
        <p:spPr>
          <a:xfrm>
            <a:off x="243360" y="76320"/>
            <a:ext cx="6524280" cy="62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BRILLANTE ETOILE EN NOTRE NUIT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(F 57)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Brillante étoile en notre nuit,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nous promet le jour béni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Où Dieu paraît sur terre.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Voici l’Enfant qui nous est né;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Le Fils de Dieu nous est donné,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Image de son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Sauveur,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lumière sur la terre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éclaire;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qu’elle nous conduise au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/>
          <p:nvPr/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nous cherchais comme un berger,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car tu voulais nous rassembler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sources d’allégresse.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Par ton amour tu fus plus fort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la misère et que la mort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qui nous guettaient sans cesse.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Sauveur,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lumière sur la terre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éclaire;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qu’elle nous conduise au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/>
          <p:nvPr/>
        </p:nvSpPr>
        <p:spPr>
          <a:xfrm>
            <a:off x="0" y="0"/>
            <a:ext cx="6857640" cy="914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prends ton corps de notre chair,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renouvelles l’univers,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ô Fils de Dieu fait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Tu nous choisis pour tes amis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tu nous donnes ton 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prémices du Royaume.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Sauveur,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ta lumière sur la terre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éclaire;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qu’elle nous conduise au Père.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50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"/>
          <p:cNvSpPr/>
          <p:nvPr/>
        </p:nvSpPr>
        <p:spPr>
          <a:xfrm>
            <a:off x="50040" y="634680"/>
            <a:ext cx="6733800" cy="856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Marie savais-tu ?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1. 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Marcherait sur les eaux 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Nous ferait naître à nouveau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aussi là pour toi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cet enfant dans tes bras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Un jour te sauvera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100080" y="1171440"/>
            <a:ext cx="6683760" cy="68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2. 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Enseignerait les sages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Calmerait les orages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Serait béni des cieux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Quand tu embrassais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son visage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Tu embrassais ton Dieu ?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576000" y="792000"/>
            <a:ext cx="5564880" cy="77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 u="sng">
                <a:solidFill>
                  <a:srgbClr val="ffffff"/>
                </a:solidFill>
                <a:uFillTx/>
                <a:latin typeface="Arial"/>
              </a:rPr>
              <a:t>Pont :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sourd entend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mort sort du tombeau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boiteux danse,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muet chante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Les merveilles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sourd entend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mort sort du tombeau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boiteux danse,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 muet chante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Les merveilles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"/>
          <p:cNvSpPr/>
          <p:nvPr/>
        </p:nvSpPr>
        <p:spPr>
          <a:xfrm>
            <a:off x="368280" y="2124000"/>
            <a:ext cx="6121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404640" y="2268360"/>
            <a:ext cx="6048720" cy="15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"/>
          <p:cNvSpPr/>
          <p:nvPr/>
        </p:nvSpPr>
        <p:spPr>
          <a:xfrm>
            <a:off x="765000" y="2124000"/>
            <a:ext cx="5328000" cy="26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525600" y="2124000"/>
            <a:ext cx="5805360" cy="32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"/>
          <p:cNvSpPr/>
          <p:nvPr/>
        </p:nvSpPr>
        <p:spPr>
          <a:xfrm>
            <a:off x="331920" y="1692360"/>
            <a:ext cx="6192720" cy="37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"/>
          <p:cNvSpPr/>
          <p:nvPr/>
        </p:nvSpPr>
        <p:spPr>
          <a:xfrm>
            <a:off x="144000" y="1224000"/>
            <a:ext cx="6683760" cy="60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4 - Marie, savais-tu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Roi de la création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Marie, savais-tu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Régnerait sur les nations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Savais-tu que ton nouveau-né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infiniment grand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Que cet enfant dans tes bras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Est le Dieu tout puissant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 1" descr=""/>
          <p:cNvPicPr/>
          <p:nvPr/>
        </p:nvPicPr>
        <p:blipFill>
          <a:blip r:embed="rId1"/>
          <a:stretch/>
        </p:blipFill>
        <p:spPr>
          <a:xfrm>
            <a:off x="-811080" y="3132000"/>
            <a:ext cx="7663680" cy="438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/>
          <p:nvPr/>
        </p:nvSpPr>
        <p:spPr>
          <a:xfrm>
            <a:off x="0" y="720000"/>
            <a:ext cx="6857280" cy="744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2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Toutes les nations marcheront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vers ta lumière,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les rois à ta clarté naissante.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Toutes les nations marcheront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vers ta lumière,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les rois à ta clarté naissante.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De nombreux troupeaux de chameaux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te couvriront,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les trésors des mers afflueront vers toi,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ils viendront d’Epha, de Saba, de Qédar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faisant monter vers Dieu la louange.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quitte ta robe de tristesse.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chante et danse pour ton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9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Image 1" descr=""/>
          <p:cNvPicPr/>
          <p:nvPr/>
        </p:nvPicPr>
        <p:blipFill>
          <a:blip r:embed="rId1"/>
          <a:srcRect l="5994" t="18095" r="34631" b="10574"/>
          <a:stretch/>
        </p:blipFill>
        <p:spPr>
          <a:xfrm>
            <a:off x="335520" y="683640"/>
            <a:ext cx="6333120" cy="5544000"/>
          </a:xfrm>
          <a:prstGeom prst="rect">
            <a:avLst/>
          </a:prstGeom>
          <a:ln w="0">
            <a:noFill/>
          </a:ln>
        </p:spPr>
      </p:pic>
      <p:pic>
        <p:nvPicPr>
          <p:cNvPr id="430" name="Image 2" descr=""/>
          <p:cNvPicPr/>
          <p:nvPr/>
        </p:nvPicPr>
        <p:blipFill>
          <a:blip r:embed="rId2"/>
          <a:srcRect l="68525" t="86784" r="6434" b="3859"/>
          <a:stretch/>
        </p:blipFill>
        <p:spPr>
          <a:xfrm>
            <a:off x="335520" y="5652000"/>
            <a:ext cx="3712680" cy="990000"/>
          </a:xfrm>
          <a:prstGeom prst="rect">
            <a:avLst/>
          </a:prstGeom>
          <a:ln w="0">
            <a:noFill/>
          </a:ln>
        </p:spPr>
      </p:pic>
      <p:pic>
        <p:nvPicPr>
          <p:cNvPr id="431" name="Image 3" descr=""/>
          <p:cNvPicPr/>
          <p:nvPr/>
        </p:nvPicPr>
        <p:blipFill>
          <a:blip r:embed="rId3"/>
          <a:srcRect l="68525" t="24772" r="7477" b="51075"/>
          <a:stretch/>
        </p:blipFill>
        <p:spPr>
          <a:xfrm>
            <a:off x="3933000" y="6711480"/>
            <a:ext cx="2519640" cy="225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"/>
          <p:cNvSpPr/>
          <p:nvPr/>
        </p:nvSpPr>
        <p:spPr>
          <a:xfrm>
            <a:off x="3336840" y="3714840"/>
            <a:ext cx="182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"/>
          <p:cNvSpPr/>
          <p:nvPr/>
        </p:nvSpPr>
        <p:spPr>
          <a:xfrm>
            <a:off x="0" y="826920"/>
            <a:ext cx="6858000" cy="81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PEUPLE FIDELE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(F 5)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Peuple fidèle,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t'appelle :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fête sur terre,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Christ est né.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Viens à la crèche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voir le Roi du monde.</a:t>
            </a:r>
            <a:br>
              <a:rPr sz="32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ton Sauveur.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"/>
          <p:cNvSpPr/>
          <p:nvPr/>
        </p:nvSpPr>
        <p:spPr>
          <a:xfrm>
            <a:off x="3336840" y="3714840"/>
            <a:ext cx="1825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"/>
          <p:cNvSpPr/>
          <p:nvPr/>
        </p:nvSpPr>
        <p:spPr>
          <a:xfrm>
            <a:off x="0" y="216000"/>
            <a:ext cx="6858000" cy="813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Verbe,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Splendeur du Père,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naît d'une mère, petit enfant.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véritable le Seigneur fait homme.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lui viens reconnaître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ton Dieu, ton Sauveur.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DejaVu Sans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 Peuple fidèle,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en ce jour de fête,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proclame la gloire de ton Seigneur.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se fait homme pour montrer qu'il t'aime.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5405400" y="1547640"/>
            <a:ext cx="1046880" cy="905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CustomShape 2"/>
          <p:cNvSpPr/>
          <p:nvPr/>
        </p:nvSpPr>
        <p:spPr>
          <a:xfrm flipV="1">
            <a:off x="5405400" y="1865520"/>
            <a:ext cx="1046880" cy="90504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0">
            <a:noFill/>
          </a:ln>
          <a:effectLst>
            <a:outerShdw algn="ctr" dir="1891839" dist="193439" rotWithShape="0">
              <a:srgbClr val="cccc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8" name="" descr=""/>
          <p:cNvPicPr/>
          <p:nvPr/>
        </p:nvPicPr>
        <p:blipFill>
          <a:blip r:embed="rId1"/>
          <a:stretch/>
        </p:blipFill>
        <p:spPr>
          <a:xfrm>
            <a:off x="360" y="3327480"/>
            <a:ext cx="6857640" cy="554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7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/>
          <p:nvPr/>
        </p:nvSpPr>
        <p:spPr>
          <a:xfrm>
            <a:off x="57960" y="528120"/>
            <a:ext cx="6857280" cy="68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 3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Les fils d’étrangers rebâtiront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tes remparts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leurs rois passeront par tes portes.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Les fils d’étrangers rebâtiront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tes remparts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et leurs rois passeront par tes portes.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Je ferai de toi un sujet de joie.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On t’appellera « Ville du Seigneur »,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les jours de ton deuil seront tous accomplis,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parmi les nations tu me glorifieras.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quitte ta robe de tristesse,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Jérusalem, Jérusalem,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FR" sz="2800" spc="-1" strike="noStrike">
                <a:solidFill>
                  <a:srgbClr val="ffffff"/>
                </a:solidFill>
                <a:latin typeface="Cambria"/>
              </a:rPr>
              <a:t>chante et danse pour ton Dieu.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720" algn="ctr">
              <a:lnSpc>
                <a:spcPct val="80000"/>
              </a:lnSpc>
              <a:spcBef>
                <a:spcPts val="479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404640" y="2268360"/>
            <a:ext cx="6048720" cy="15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765000" y="2124000"/>
            <a:ext cx="5328000" cy="268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525600" y="2124000"/>
            <a:ext cx="5803920" cy="32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331920" y="1692360"/>
            <a:ext cx="6191280" cy="37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285840" y="287280"/>
            <a:ext cx="6338880" cy="82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Mes</a:t>
            </a:r>
            <a:r>
              <a:rPr b="1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 de saint Pierre et saint Paul</a:t>
            </a: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  <a:ea typeface="DejaVu Sans"/>
              </a:rPr>
              <a:t>(Patrick Richard)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 Christ,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de nous,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prends pitié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Application>LibreOffice/24.2.0.3$Windows_X86_64 LibreOffice_project/da48488a73ddd66ea24cf16bbc4f7b9c08e9bea1</Application>
  <AppVersion>15.0000</AppVersion>
  <Words>1035</Words>
  <Paragraphs>354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2024-12-26T17:13:41Z</dcterms:modified>
  <cp:revision>68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52</vt:i4>
  </property>
</Properties>
</file>