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_rels/notesSlide23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57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media/image1.wmf" ContentType="image/x-wmf"/>
  <Override PartName="/ppt/media/image2.jpeg" ContentType="image/jpeg"/>
  <Override PartName="/ppt/media/image3.jpeg" ContentType="image/jpeg"/>
  <Override PartName="/ppt/media/image5.png" ContentType="image/png"/>
  <Override PartName="/ppt/media/image4.png" ContentType="image/png"/>
  <Override PartName="/ppt/media/image6.wmf" ContentType="image/x-wmf"/>
  <Override PartName="/ppt/media/image7.jpeg" ContentType="image/jpeg"/>
  <Override PartName="/ppt/media/image8.wmf" ContentType="image/x-wmf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wmf" ContentType="image/x-wmf"/>
  <Override PartName="/ppt/media/image14.png" ContentType="image/png"/>
  <Override PartName="/ppt/media/image15.jpeg" ContentType="image/jpeg"/>
  <Override PartName="/ppt/media/image1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</p:sldMasterIdLst>
  <p:notesMasterIdLst>
    <p:notesMasterId r:id="rId100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  <p:sldId id="267" r:id="rId112"/>
    <p:sldId id="268" r:id="rId113"/>
    <p:sldId id="269" r:id="rId114"/>
    <p:sldId id="270" r:id="rId115"/>
    <p:sldId id="271" r:id="rId116"/>
    <p:sldId id="272" r:id="rId117"/>
    <p:sldId id="273" r:id="rId118"/>
    <p:sldId id="274" r:id="rId119"/>
    <p:sldId id="275" r:id="rId120"/>
    <p:sldId id="276" r:id="rId121"/>
    <p:sldId id="277" r:id="rId122"/>
    <p:sldId id="278" r:id="rId123"/>
    <p:sldId id="279" r:id="rId124"/>
    <p:sldId id="280" r:id="rId125"/>
    <p:sldId id="281" r:id="rId126"/>
    <p:sldId id="282" r:id="rId127"/>
    <p:sldId id="283" r:id="rId128"/>
    <p:sldId id="284" r:id="rId129"/>
    <p:sldId id="285" r:id="rId130"/>
    <p:sldId id="286" r:id="rId131"/>
    <p:sldId id="287" r:id="rId132"/>
    <p:sldId id="288" r:id="rId133"/>
    <p:sldId id="289" r:id="rId134"/>
    <p:sldId id="290" r:id="rId135"/>
    <p:sldId id="291" r:id="rId136"/>
    <p:sldId id="292" r:id="rId137"/>
    <p:sldId id="293" r:id="rId138"/>
    <p:sldId id="294" r:id="rId139"/>
    <p:sldId id="295" r:id="rId140"/>
    <p:sldId id="296" r:id="rId141"/>
    <p:sldId id="297" r:id="rId142"/>
    <p:sldId id="298" r:id="rId143"/>
    <p:sldId id="299" r:id="rId144"/>
    <p:sldId id="300" r:id="rId145"/>
    <p:sldId id="301" r:id="rId146"/>
    <p:sldId id="302" r:id="rId147"/>
    <p:sldId id="303" r:id="rId148"/>
    <p:sldId id="304" r:id="rId149"/>
    <p:sldId id="305" r:id="rId150"/>
    <p:sldId id="306" r:id="rId151"/>
    <p:sldId id="307" r:id="rId152"/>
    <p:sldId id="308" r:id="rId153"/>
    <p:sldId id="309" r:id="rId154"/>
    <p:sldId id="310" r:id="rId155"/>
    <p:sldId id="311" r:id="rId156"/>
    <p:sldId id="312" r:id="rId157"/>
    <p:sldId id="313" r:id="rId158"/>
    <p:sldId id="314" r:id="rId159"/>
    <p:sldId id="315" r:id="rId160"/>
    <p:sldId id="316" r:id="rId161"/>
    <p:sldId id="317" r:id="rId162"/>
    <p:sldId id="318" r:id="rId163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111" Type="http://schemas.openxmlformats.org/officeDocument/2006/relationships/slide" Target="slides/slide11.xml"/><Relationship Id="rId112" Type="http://schemas.openxmlformats.org/officeDocument/2006/relationships/slide" Target="slides/slide12.xml"/><Relationship Id="rId113" Type="http://schemas.openxmlformats.org/officeDocument/2006/relationships/slide" Target="slides/slide13.xml"/><Relationship Id="rId114" Type="http://schemas.openxmlformats.org/officeDocument/2006/relationships/slide" Target="slides/slide14.xml"/><Relationship Id="rId115" Type="http://schemas.openxmlformats.org/officeDocument/2006/relationships/slide" Target="slides/slide15.xml"/><Relationship Id="rId116" Type="http://schemas.openxmlformats.org/officeDocument/2006/relationships/slide" Target="slides/slide16.xml"/><Relationship Id="rId117" Type="http://schemas.openxmlformats.org/officeDocument/2006/relationships/slide" Target="slides/slide17.xml"/><Relationship Id="rId118" Type="http://schemas.openxmlformats.org/officeDocument/2006/relationships/slide" Target="slides/slide18.xml"/><Relationship Id="rId119" Type="http://schemas.openxmlformats.org/officeDocument/2006/relationships/slide" Target="slides/slide19.xml"/><Relationship Id="rId120" Type="http://schemas.openxmlformats.org/officeDocument/2006/relationships/slide" Target="slides/slide20.xml"/><Relationship Id="rId121" Type="http://schemas.openxmlformats.org/officeDocument/2006/relationships/slide" Target="slides/slide21.xml"/><Relationship Id="rId122" Type="http://schemas.openxmlformats.org/officeDocument/2006/relationships/slide" Target="slides/slide22.xml"/><Relationship Id="rId123" Type="http://schemas.openxmlformats.org/officeDocument/2006/relationships/slide" Target="slides/slide23.xml"/><Relationship Id="rId124" Type="http://schemas.openxmlformats.org/officeDocument/2006/relationships/slide" Target="slides/slide24.xml"/><Relationship Id="rId125" Type="http://schemas.openxmlformats.org/officeDocument/2006/relationships/slide" Target="slides/slide25.xml"/><Relationship Id="rId126" Type="http://schemas.openxmlformats.org/officeDocument/2006/relationships/slide" Target="slides/slide26.xml"/><Relationship Id="rId127" Type="http://schemas.openxmlformats.org/officeDocument/2006/relationships/slide" Target="slides/slide27.xml"/><Relationship Id="rId128" Type="http://schemas.openxmlformats.org/officeDocument/2006/relationships/slide" Target="slides/slide28.xml"/><Relationship Id="rId129" Type="http://schemas.openxmlformats.org/officeDocument/2006/relationships/slide" Target="slides/slide29.xml"/><Relationship Id="rId130" Type="http://schemas.openxmlformats.org/officeDocument/2006/relationships/slide" Target="slides/slide30.xml"/><Relationship Id="rId131" Type="http://schemas.openxmlformats.org/officeDocument/2006/relationships/slide" Target="slides/slide31.xml"/><Relationship Id="rId132" Type="http://schemas.openxmlformats.org/officeDocument/2006/relationships/slide" Target="slides/slide32.xml"/><Relationship Id="rId133" Type="http://schemas.openxmlformats.org/officeDocument/2006/relationships/slide" Target="slides/slide33.xml"/><Relationship Id="rId134" Type="http://schemas.openxmlformats.org/officeDocument/2006/relationships/slide" Target="slides/slide34.xml"/><Relationship Id="rId135" Type="http://schemas.openxmlformats.org/officeDocument/2006/relationships/slide" Target="slides/slide35.xml"/><Relationship Id="rId136" Type="http://schemas.openxmlformats.org/officeDocument/2006/relationships/slide" Target="slides/slide36.xml"/><Relationship Id="rId137" Type="http://schemas.openxmlformats.org/officeDocument/2006/relationships/slide" Target="slides/slide37.xml"/><Relationship Id="rId138" Type="http://schemas.openxmlformats.org/officeDocument/2006/relationships/slide" Target="slides/slide38.xml"/><Relationship Id="rId139" Type="http://schemas.openxmlformats.org/officeDocument/2006/relationships/slide" Target="slides/slide39.xml"/><Relationship Id="rId140" Type="http://schemas.openxmlformats.org/officeDocument/2006/relationships/slide" Target="slides/slide40.xml"/><Relationship Id="rId141" Type="http://schemas.openxmlformats.org/officeDocument/2006/relationships/slide" Target="slides/slide41.xml"/><Relationship Id="rId142" Type="http://schemas.openxmlformats.org/officeDocument/2006/relationships/slide" Target="slides/slide42.xml"/><Relationship Id="rId143" Type="http://schemas.openxmlformats.org/officeDocument/2006/relationships/slide" Target="slides/slide43.xml"/><Relationship Id="rId144" Type="http://schemas.openxmlformats.org/officeDocument/2006/relationships/slide" Target="slides/slide44.xml"/><Relationship Id="rId145" Type="http://schemas.openxmlformats.org/officeDocument/2006/relationships/slide" Target="slides/slide45.xml"/><Relationship Id="rId146" Type="http://schemas.openxmlformats.org/officeDocument/2006/relationships/slide" Target="slides/slide46.xml"/><Relationship Id="rId147" Type="http://schemas.openxmlformats.org/officeDocument/2006/relationships/slide" Target="slides/slide47.xml"/><Relationship Id="rId148" Type="http://schemas.openxmlformats.org/officeDocument/2006/relationships/slide" Target="slides/slide48.xml"/><Relationship Id="rId149" Type="http://schemas.openxmlformats.org/officeDocument/2006/relationships/slide" Target="slides/slide49.xml"/><Relationship Id="rId150" Type="http://schemas.openxmlformats.org/officeDocument/2006/relationships/slide" Target="slides/slide50.xml"/><Relationship Id="rId151" Type="http://schemas.openxmlformats.org/officeDocument/2006/relationships/slide" Target="slides/slide51.xml"/><Relationship Id="rId152" Type="http://schemas.openxmlformats.org/officeDocument/2006/relationships/slide" Target="slides/slide52.xml"/><Relationship Id="rId153" Type="http://schemas.openxmlformats.org/officeDocument/2006/relationships/slide" Target="slides/slide53.xml"/><Relationship Id="rId154" Type="http://schemas.openxmlformats.org/officeDocument/2006/relationships/slide" Target="slides/slide54.xml"/><Relationship Id="rId155" Type="http://schemas.openxmlformats.org/officeDocument/2006/relationships/slide" Target="slides/slide55.xml"/><Relationship Id="rId156" Type="http://schemas.openxmlformats.org/officeDocument/2006/relationships/slide" Target="slides/slide56.xml"/><Relationship Id="rId157" Type="http://schemas.openxmlformats.org/officeDocument/2006/relationships/slide" Target="slides/slide57.xml"/><Relationship Id="rId158" Type="http://schemas.openxmlformats.org/officeDocument/2006/relationships/slide" Target="slides/slide58.xml"/><Relationship Id="rId159" Type="http://schemas.openxmlformats.org/officeDocument/2006/relationships/slide" Target="slides/slide59.xml"/><Relationship Id="rId160" Type="http://schemas.openxmlformats.org/officeDocument/2006/relationships/slide" Target="slides/slide60.xml"/><Relationship Id="rId161" Type="http://schemas.openxmlformats.org/officeDocument/2006/relationships/slide" Target="slides/slide61.xml"/><Relationship Id="rId162" Type="http://schemas.openxmlformats.org/officeDocument/2006/relationships/slide" Target="slides/slide62.xml"/><Relationship Id="rId163" Type="http://schemas.openxmlformats.org/officeDocument/2006/relationships/slide" Target="slides/slide63.xml"/><Relationship Id="rId16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9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0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1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2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1D639308-60D3-490A-898F-1C984A3E4C02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0400" cy="3427560"/>
          </a:xfrm>
          <a:prstGeom prst="rect">
            <a:avLst/>
          </a:prstGeom>
          <a:ln w="0">
            <a:noFill/>
          </a:ln>
        </p:spPr>
      </p:sp>
      <p:sp>
        <p:nvSpPr>
          <p:cNvPr id="622" name="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0400" cy="3427560"/>
          </a:xfrm>
          <a:prstGeom prst="rect">
            <a:avLst/>
          </a:prstGeom>
          <a:ln w="0">
            <a:noFill/>
          </a:ln>
        </p:spPr>
      </p:sp>
      <p:sp>
        <p:nvSpPr>
          <p:cNvPr id="624" name=""/>
          <p:cNvSpPr/>
          <p:nvPr/>
        </p:nvSpPr>
        <p:spPr>
          <a:xfrm>
            <a:off x="685800" y="4343400"/>
            <a:ext cx="5484960" cy="411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2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2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63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 hidden="1"/>
          <p:cNvSpPr/>
          <p:nvPr/>
        </p:nvSpPr>
        <p:spPr>
          <a:xfrm>
            <a:off x="1143000" y="3048120"/>
            <a:ext cx="456984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680" cy="152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 hidden="1"/>
          <p:cNvSpPr/>
          <p:nvPr/>
        </p:nvSpPr>
        <p:spPr>
          <a:xfrm>
            <a:off x="1143000" y="3048120"/>
            <a:ext cx="4570200" cy="30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s://youtu.be/XFZ3MGC7Prg?si=WJfu_bJXpcF30lSt" TargetMode="External"/><Relationship Id="rId2" Type="http://schemas.openxmlformats.org/officeDocument/2006/relationships/slideLayout" Target="../slideLayouts/slideLayout98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9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9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9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5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9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0" y="2011320"/>
            <a:ext cx="685692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Fête de la Sainte Famille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29/12/2024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(année C)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24" name="" descr=""/>
          <p:cNvPicPr/>
          <p:nvPr/>
        </p:nvPicPr>
        <p:blipFill>
          <a:blip r:embed="rId1"/>
          <a:stretch/>
        </p:blipFill>
        <p:spPr>
          <a:xfrm>
            <a:off x="360" y="4444920"/>
            <a:ext cx="6857280" cy="458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"/>
          <p:cNvSpPr/>
          <p:nvPr/>
        </p:nvSpPr>
        <p:spPr>
          <a:xfrm>
            <a:off x="19800" y="72000"/>
            <a:ext cx="6747120" cy="67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NÉ LE DIVIN ENFANT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Jouez, hautbois, résonnez, musettes 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né, le divin Enfant;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Chantons tous son avènement !</a:t>
            </a:r>
            <a:br>
              <a:rPr sz="1800"/>
            </a:b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Depuis plus de quatre mille ans,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le promettaient les Prophètes;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Depuis plus de quatre mille ans,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attendions cet heureux temps.</a:t>
            </a:r>
            <a:br>
              <a:rPr sz="1800"/>
            </a:b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Ah! qu’il est beau,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qu'il est charmant,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ses grâces sont parfaites!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Ah! qu’il est beau, qu’il est charmant,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Qu'il est doux le divin Enfant!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0720 w 612036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6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3440"/>
              <a:gd name="textAreaBottom" fmla="*/ 268380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7" name="CustomShape 4"/>
          <p:cNvSpPr/>
          <p:nvPr/>
        </p:nvSpPr>
        <p:spPr>
          <a:xfrm>
            <a:off x="0" y="971640"/>
            <a:ext cx="6839280" cy="456120"/>
          </a:xfrm>
          <a:custGeom>
            <a:avLst/>
            <a:gdLst>
              <a:gd name="textAreaLeft" fmla="*/ 0 w 6839280"/>
              <a:gd name="textAreaRight" fmla="*/ 6839640 w 683928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CustomShape 5"/>
          <p:cNvSpPr/>
          <p:nvPr/>
        </p:nvSpPr>
        <p:spPr>
          <a:xfrm>
            <a:off x="0" y="90360"/>
            <a:ext cx="6856920" cy="9104760"/>
          </a:xfrm>
          <a:custGeom>
            <a:avLst/>
            <a:gdLst>
              <a:gd name="textAreaLeft" fmla="*/ 0 w 6856920"/>
              <a:gd name="textAreaRight" fmla="*/ 6857280 w 6856920"/>
              <a:gd name="textAreaTop" fmla="*/ 0 h 9104760"/>
              <a:gd name="textAreaBottom" fmla="*/ 9105120 h 9104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né, le divin Enfant,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Jouez, hautbois,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résonnez, musettes 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ne, le divin Enfant ;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Chantons tous son avènement !</a:t>
            </a:r>
            <a:br>
              <a:rPr sz="1800"/>
            </a:b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étable est son logement,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 peu de paille, sa couchette,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étable est son logement,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un Dieu, quel abaissement !</a:t>
            </a: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Jésus ! O Roi tout puissant 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Tout petit enfant que vous êtes,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 Jésus ! O Roi tout puissant !</a:t>
            </a:r>
            <a:br>
              <a:rPr sz="1800"/>
            </a:br>
            <a:r>
              <a:rPr b="0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Régnez sur nous entièrement !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7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0" name="CustomShape 8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Kyrie haïtien : Si je t'oublie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t'oublie, je sais que Toi Seigneur, tu ne m'oublies pas.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t'oublie, je sais que Toi Seigneur, tu ne m'oublies pas.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as gravé mon nom sur les paumes de tes mains,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9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2" name="CustomShape 10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trahis, je sais que Toi, Seigneur, tu ne trahis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trahis, je sais que Toi, Seigneur, tu ne trahis pas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m'offres ton amour qui désire mon amour, Seigneur,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1"/>
          <p:cNvSpPr/>
          <p:nvPr/>
        </p:nvSpPr>
        <p:spPr>
          <a:xfrm>
            <a:off x="7461000" y="840960"/>
            <a:ext cx="5425560" cy="13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4" name="CustomShape 12"/>
          <p:cNvSpPr/>
          <p:nvPr/>
        </p:nvSpPr>
        <p:spPr>
          <a:xfrm>
            <a:off x="72000" y="216000"/>
            <a:ext cx="6693840" cy="856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reviens, je sais que toi Seigneur, tu m'ouvres les bras.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Si je reviens, je sais que toi Seigneur, tu m'ouvres les bras.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amour est plus fort que tous mes refus d'amour,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 :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t'en prie, prends pitié de moi. Seigneur je t'en prie, prends pitié de moi.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CustomShape 13"/>
          <p:cNvSpPr/>
          <p:nvPr/>
        </p:nvSpPr>
        <p:spPr>
          <a:xfrm>
            <a:off x="0" y="216000"/>
            <a:ext cx="6856200" cy="87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GLORIA de Lourdes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- 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Paix sur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aux hommes qu’il aime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louons, nous te bénissons,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t’adorons. Nous te glorifions,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nous te rendons grâce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pour ton immense gloire,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roi du ciel,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le Père tout-puissant.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ustomShape 14"/>
          <p:cNvSpPr/>
          <p:nvPr/>
        </p:nvSpPr>
        <p:spPr>
          <a:xfrm>
            <a:off x="0" y="360000"/>
            <a:ext cx="6856200" cy="87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- </a:t>
            </a: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Soliste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Seigneur, Fils unique, Jésus-Christ,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Dieu, Agneau de dieu,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fils du Père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enlèves le péché du monde,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reçois notre prière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qui es assis à la droite du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 !(BIS)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5"/>
          <p:cNvSpPr/>
          <p:nvPr/>
        </p:nvSpPr>
        <p:spPr>
          <a:xfrm>
            <a:off x="0" y="360000"/>
            <a:ext cx="6856200" cy="871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12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- Soliste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Car toi seul es Saint,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seul es le très haut ;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Jésus-Christ avec le Saint Esprit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 de Dieu le père,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Gloria, gloria, in excelsis Deo !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Picture 2" descr=""/>
          <p:cNvPicPr/>
          <p:nvPr/>
        </p:nvPicPr>
        <p:blipFill>
          <a:blip r:embed="rId1"/>
          <a:stretch/>
        </p:blipFill>
        <p:spPr>
          <a:xfrm>
            <a:off x="189000" y="0"/>
            <a:ext cx="6644160" cy="91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CustomShape 1"/>
          <p:cNvSpPr/>
          <p:nvPr/>
        </p:nvSpPr>
        <p:spPr>
          <a:xfrm>
            <a:off x="3357720" y="370836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CustomShape 2"/>
          <p:cNvSpPr/>
          <p:nvPr/>
        </p:nvSpPr>
        <p:spPr>
          <a:xfrm>
            <a:off x="144000" y="360000"/>
            <a:ext cx="6623280" cy="813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83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HEUREUX LES HABITANTS DE TA MAISON, SEIGNEUR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De quel amour sont aimées tes demeures,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Dieu de l’univers.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Mon âme s’épuise à désirer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les parvis du Seigneur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mon cœur et ma chair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sont un cri vers le Dieu vivant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Heureux les habitants de ta maison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ils pourront te chanter encore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Heureux les hommes dont tu es la force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des chemins s’ouvrent dans leur cœur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Seigneur, Dieu de l’univers,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entends ma prière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écoute, Dieu de Jacob.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Dieu, vois notre bouclier,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regarde le visage de ton messie.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CustomShape 1"/>
          <p:cNvSpPr/>
          <p:nvPr/>
        </p:nvSpPr>
        <p:spPr>
          <a:xfrm>
            <a:off x="3335400" y="434340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"/>
          <p:cNvSpPr/>
          <p:nvPr/>
        </p:nvSpPr>
        <p:spPr>
          <a:xfrm>
            <a:off x="130320" y="5049720"/>
            <a:ext cx="6595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2" name=""/>
          <p:cNvSpPr/>
          <p:nvPr/>
        </p:nvSpPr>
        <p:spPr>
          <a:xfrm>
            <a:off x="0" y="72000"/>
            <a:ext cx="6856560" cy="78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  <a:hlinkClick r:id="rId1"/>
              </a:rPr>
              <a:t>Alléluia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Vers toi, j’élève les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toi, je frappe des mains,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Alléluia, Alléluia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"/>
          <p:cNvSpPr/>
          <p:nvPr/>
        </p:nvSpPr>
        <p:spPr>
          <a:xfrm>
            <a:off x="130320" y="5049720"/>
            <a:ext cx="6595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54" name=""/>
          <p:cNvSpPr/>
          <p:nvPr/>
        </p:nvSpPr>
        <p:spPr>
          <a:xfrm>
            <a:off x="0" y="72000"/>
            <a:ext cx="6856560" cy="545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CHANTE POUR TOI.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MON CŒUR EST DANS LA JOIE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JE CHANTE POUR TOI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Image 1" descr=""/>
          <p:cNvPicPr/>
          <p:nvPr/>
        </p:nvPicPr>
        <p:blipFill>
          <a:blip r:embed="rId1"/>
          <a:stretch/>
        </p:blipFill>
        <p:spPr>
          <a:xfrm>
            <a:off x="-27000" y="1432080"/>
            <a:ext cx="6925320" cy="738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2" descr=""/>
          <p:cNvPicPr/>
          <p:nvPr/>
        </p:nvPicPr>
        <p:blipFill>
          <a:blip r:embed="rId1"/>
          <a:stretch/>
        </p:blipFill>
        <p:spPr>
          <a:xfrm>
            <a:off x="-79200" y="324000"/>
            <a:ext cx="6963120" cy="7379280"/>
          </a:xfrm>
          <a:prstGeom prst="rect">
            <a:avLst/>
          </a:prstGeom>
          <a:ln w="0">
            <a:noFill/>
          </a:ln>
        </p:spPr>
      </p:pic>
      <p:sp>
        <p:nvSpPr>
          <p:cNvPr id="557" name="CustomShape 1"/>
          <p:cNvSpPr/>
          <p:nvPr/>
        </p:nvSpPr>
        <p:spPr>
          <a:xfrm>
            <a:off x="-124920" y="7947000"/>
            <a:ext cx="700164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ff00"/>
                </a:solidFill>
                <a:latin typeface="Cambria"/>
                <a:ea typeface="DejaVu Sans"/>
              </a:rPr>
              <a:t>« La famille, lieu premier d’humanisation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(Jean Paul II)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/>
          <p:nvPr/>
        </p:nvSpPr>
        <p:spPr>
          <a:xfrm>
            <a:off x="3336840" y="434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9" name="CustomShape 2"/>
          <p:cNvSpPr/>
          <p:nvPr/>
        </p:nvSpPr>
        <p:spPr>
          <a:xfrm>
            <a:off x="257040" y="648000"/>
            <a:ext cx="6341760" cy="850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APOTRES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5" descr=""/>
          <p:cNvPicPr/>
          <p:nvPr/>
        </p:nvPicPr>
        <p:blipFill>
          <a:blip r:embed="rId1"/>
          <a:stretch/>
        </p:blipFill>
        <p:spPr>
          <a:xfrm>
            <a:off x="0" y="2300400"/>
            <a:ext cx="7099920" cy="470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CustomShape 1"/>
          <p:cNvSpPr/>
          <p:nvPr/>
        </p:nvSpPr>
        <p:spPr>
          <a:xfrm>
            <a:off x="333360" y="5435640"/>
            <a:ext cx="6307560" cy="228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Ecoute la prière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monte de nos coeurs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2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3" name="CustomShape 3"/>
          <p:cNvSpPr/>
          <p:nvPr/>
        </p:nvSpPr>
        <p:spPr>
          <a:xfrm>
            <a:off x="833760" y="250920"/>
            <a:ext cx="5257800" cy="8618040"/>
          </a:xfrm>
          <a:custGeom>
            <a:avLst/>
            <a:gdLst>
              <a:gd name="textAreaLeft" fmla="*/ 0 w 5257800"/>
              <a:gd name="textAreaRight" fmla="*/ 5258160 w 5257800"/>
              <a:gd name="textAreaTop" fmla="*/ 0 h 8618040"/>
              <a:gd name="textAreaBottom" fmla="*/ 8618400 h 8618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Une étoile dans la nuit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(KT 35-60)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étoile qui jaillit.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Un signe est apparu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le ciel de nos vies,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D’abord une lueur,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D’ABORD UNE LUEUR,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 signe est apparu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 lumière a grandi,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fond de nos cœurs,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FOND DE NOS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5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6" name="CustomShape 3"/>
          <p:cNvSpPr/>
          <p:nvPr/>
        </p:nvSpPr>
        <p:spPr>
          <a:xfrm>
            <a:off x="833760" y="510840"/>
            <a:ext cx="5257800" cy="7886520"/>
          </a:xfrm>
          <a:custGeom>
            <a:avLst/>
            <a:gdLst>
              <a:gd name="textAreaLeft" fmla="*/ 0 w 5257800"/>
              <a:gd name="textAreaRight" fmla="*/ 5258160 w 5257800"/>
              <a:gd name="textAreaTop" fmla="*/ 0 h 7886520"/>
              <a:gd name="textAreaBottom" fmla="*/ 7886880 h 7886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étoile qui jaillit.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Nous avons cheminé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pas d’Abraham,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Hantés par un appel,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HANTES PAR UN APPEL,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avons cheminé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les traces des Mages,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temps de noël,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TEMPS DE NOËL.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576000" y="265680"/>
            <a:ext cx="5779080" cy="7886520"/>
          </a:xfrm>
          <a:custGeom>
            <a:avLst/>
            <a:gdLst>
              <a:gd name="textAreaLeft" fmla="*/ 0 w 5779080"/>
              <a:gd name="textAreaRight" fmla="*/ 5779440 w 5779080"/>
              <a:gd name="textAreaTop" fmla="*/ 0 h 7886520"/>
              <a:gd name="textAreaBottom" fmla="*/ 7886880 h 7886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nos silences,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Une étoile qui jaillit.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une étoile dans la nuit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de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 lumière nous conduit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Tu as besoin de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chanter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du monde entier,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AUX GENS DU MONDE ENTIER,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as besoin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vienne ton jour,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tous les sentiers,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SUR TOUS LES SENTIERS.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"/>
          <p:cNvSpPr/>
          <p:nvPr/>
        </p:nvSpPr>
        <p:spPr>
          <a:xfrm>
            <a:off x="14400" y="327960"/>
            <a:ext cx="6857280" cy="813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SAINT,  LE  DIEU  DE  L’UNIVERS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 178)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 est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Dieu de l’univers,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sont remplis de ta gloire.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soit béni au nom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est, qui était et qui vient.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"/>
          <p:cNvSpPr/>
          <p:nvPr/>
        </p:nvSpPr>
        <p:spPr>
          <a:xfrm>
            <a:off x="360360" y="736560"/>
            <a:ext cx="6497640" cy="62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Anamnèse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(Chanté par le célébrant)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Quand nous mangeons ce pain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buvons à cette coupe,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célébrons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mystère de la foi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(Chanté par tous) 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rappelons ta mort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ressuscité,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et nous attendons que tu viennes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3" descr=""/>
          <p:cNvPicPr/>
          <p:nvPr/>
        </p:nvPicPr>
        <p:blipFill>
          <a:blip r:embed="rId1"/>
          <a:stretch/>
        </p:blipFill>
        <p:spPr>
          <a:xfrm>
            <a:off x="385920" y="0"/>
            <a:ext cx="6085440" cy="91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2" descr=""/>
          <p:cNvPicPr/>
          <p:nvPr/>
        </p:nvPicPr>
        <p:blipFill>
          <a:blip r:embed="rId1"/>
          <a:stretch/>
        </p:blipFill>
        <p:spPr>
          <a:xfrm>
            <a:off x="260640" y="899640"/>
            <a:ext cx="6293520" cy="78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" descr=""/>
          <p:cNvPicPr/>
          <p:nvPr/>
        </p:nvPicPr>
        <p:blipFill>
          <a:blip r:embed="rId1"/>
          <a:stretch/>
        </p:blipFill>
        <p:spPr>
          <a:xfrm>
            <a:off x="-78120" y="-14400"/>
            <a:ext cx="6935400" cy="982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000" cy="286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4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5" name="CustomShape 3"/>
          <p:cNvSpPr/>
          <p:nvPr/>
        </p:nvSpPr>
        <p:spPr>
          <a:xfrm>
            <a:off x="0" y="971640"/>
            <a:ext cx="68392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6" name="CustomShape 4"/>
          <p:cNvSpPr/>
          <p:nvPr/>
        </p:nvSpPr>
        <p:spPr>
          <a:xfrm>
            <a:off x="-171360" y="2915640"/>
            <a:ext cx="7099920" cy="56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6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Agnus : La paix, oui la paix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200" spc="-1" strike="noStrike">
                <a:solidFill>
                  <a:srgbClr val="ffffff"/>
                </a:solidFill>
                <a:latin typeface="Arial"/>
                <a:ea typeface="DejaVu Sans"/>
              </a:rPr>
              <a:t>Auteur : K. Mayhew, Communauté de l'Emmanuel</a:t>
            </a: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1 - 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paix, oui la paix,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17"/>
          <p:cNvSpPr/>
          <p:nvPr/>
        </p:nvSpPr>
        <p:spPr>
          <a:xfrm>
            <a:off x="0" y="504000"/>
            <a:ext cx="6855840" cy="726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2 - 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 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La joie, oui la joie,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8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3 - 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L'amour, oui l'amour,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9"/>
          <p:cNvSpPr/>
          <p:nvPr/>
        </p:nvSpPr>
        <p:spPr>
          <a:xfrm>
            <a:off x="0" y="1184040"/>
            <a:ext cx="6594120" cy="617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4 - 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dit Jésus,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alors mon nom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sera connu.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L'Esprit, oui l'Esprit,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Arial"/>
                <a:ea typeface="DejaVu Sans"/>
              </a:rPr>
              <a:t>c'est le don de Jésus.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" descr=""/>
          <p:cNvPicPr/>
          <p:nvPr/>
        </p:nvPicPr>
        <p:blipFill>
          <a:blip r:embed="rId1"/>
          <a:stretch/>
        </p:blipFill>
        <p:spPr>
          <a:xfrm>
            <a:off x="-88920" y="3073320"/>
            <a:ext cx="7098480" cy="587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Image 1" descr=""/>
          <p:cNvPicPr/>
          <p:nvPr/>
        </p:nvPicPr>
        <p:blipFill>
          <a:blip r:embed="rId1"/>
          <a:stretch/>
        </p:blipFill>
        <p:spPr>
          <a:xfrm>
            <a:off x="-27000" y="1432080"/>
            <a:ext cx="6925320" cy="738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Picture 2" descr=""/>
          <p:cNvPicPr/>
          <p:nvPr/>
        </p:nvPicPr>
        <p:blipFill>
          <a:blip r:embed="rId1"/>
          <a:stretch/>
        </p:blipFill>
        <p:spPr>
          <a:xfrm>
            <a:off x="30240" y="-252360"/>
            <a:ext cx="6853680" cy="9432000"/>
          </a:xfrm>
          <a:prstGeom prst="rect">
            <a:avLst/>
          </a:prstGeom>
          <a:ln w="0">
            <a:noFill/>
          </a:ln>
        </p:spPr>
      </p:pic>
      <p:sp>
        <p:nvSpPr>
          <p:cNvPr id="583" name="CustomShape 1"/>
          <p:cNvSpPr/>
          <p:nvPr/>
        </p:nvSpPr>
        <p:spPr>
          <a:xfrm>
            <a:off x="-124920" y="7947000"/>
            <a:ext cx="7001640" cy="75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ff0000"/>
                </a:solidFill>
                <a:latin typeface="Cambria"/>
                <a:ea typeface="DejaVu Sans"/>
              </a:rPr>
              <a:t>« La famille, lieu premier d’humanisation »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fr-BE" sz="1600" spc="-1" strike="noStrike">
                <a:solidFill>
                  <a:srgbClr val="ff0000"/>
                </a:solidFill>
                <a:latin typeface="Cambria"/>
                <a:ea typeface="DejaVu Sans"/>
              </a:rPr>
              <a:t>(Jean Paul II)</a:t>
            </a:r>
            <a:endParaRPr b="0" lang="fr-BE" sz="1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368280" y="2124000"/>
            <a:ext cx="612036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404640" y="2268360"/>
            <a:ext cx="6047280" cy="149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765000" y="2124000"/>
            <a:ext cx="532656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7" name="CustomShape 4"/>
          <p:cNvSpPr/>
          <p:nvPr/>
        </p:nvSpPr>
        <p:spPr>
          <a:xfrm>
            <a:off x="525600" y="2124000"/>
            <a:ext cx="580428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88" name="Picture 2" descr=""/>
          <p:cNvPicPr/>
          <p:nvPr/>
        </p:nvPicPr>
        <p:blipFill>
          <a:blip r:embed="rId1"/>
          <a:stretch/>
        </p:blipFill>
        <p:spPr>
          <a:xfrm>
            <a:off x="-115920" y="324000"/>
            <a:ext cx="7088760" cy="6694920"/>
          </a:xfrm>
          <a:prstGeom prst="rect">
            <a:avLst/>
          </a:prstGeom>
          <a:ln w="0">
            <a:noFill/>
          </a:ln>
        </p:spPr>
      </p:pic>
      <p:sp>
        <p:nvSpPr>
          <p:cNvPr id="589" name="CustomShape 5"/>
          <p:cNvSpPr/>
          <p:nvPr/>
        </p:nvSpPr>
        <p:spPr>
          <a:xfrm>
            <a:off x="-100080" y="6945480"/>
            <a:ext cx="7164720" cy="22341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CustomShape 6"/>
          <p:cNvSpPr/>
          <p:nvPr/>
        </p:nvSpPr>
        <p:spPr>
          <a:xfrm>
            <a:off x="-60480" y="6573960"/>
            <a:ext cx="7088760" cy="179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2060"/>
                </a:solidFill>
                <a:latin typeface="Cambria"/>
                <a:ea typeface="DejaVu Sans"/>
              </a:rPr>
              <a:t>Nous demandons la grâce d’un renouvellement pour nos familles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2060"/>
                </a:solidFill>
                <a:latin typeface="Cambria"/>
                <a:ea typeface="DejaVu Sans"/>
              </a:rPr>
              <a:t>afin de demeurer dans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2800" spc="-1" strike="noStrike">
                <a:solidFill>
                  <a:srgbClr val="002060"/>
                </a:solidFill>
                <a:latin typeface="Cambria"/>
                <a:ea typeface="DejaVu Sans"/>
              </a:rPr>
              <a:t>l’Amour nouveau apporté par Jésus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CustomShape 1"/>
          <p:cNvSpPr/>
          <p:nvPr/>
        </p:nvSpPr>
        <p:spPr>
          <a:xfrm>
            <a:off x="250200" y="2568600"/>
            <a:ext cx="416304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2" name="CustomShape 2"/>
          <p:cNvSpPr/>
          <p:nvPr/>
        </p:nvSpPr>
        <p:spPr>
          <a:xfrm>
            <a:off x="275040" y="2743560"/>
            <a:ext cx="4113360" cy="18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3" name="CustomShape 3"/>
          <p:cNvSpPr/>
          <p:nvPr/>
        </p:nvSpPr>
        <p:spPr>
          <a:xfrm>
            <a:off x="520200" y="2568600"/>
            <a:ext cx="3623040" cy="30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" name="CustomShape 4"/>
          <p:cNvSpPr/>
          <p:nvPr/>
        </p:nvSpPr>
        <p:spPr>
          <a:xfrm>
            <a:off x="0" y="1174680"/>
            <a:ext cx="465228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" name="CustomShape 5"/>
          <p:cNvSpPr/>
          <p:nvPr/>
        </p:nvSpPr>
        <p:spPr>
          <a:xfrm>
            <a:off x="48960" y="436680"/>
            <a:ext cx="6677640" cy="83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Tu fais ta demeure en nous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présent, livré pour nous.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le tout-petit, le serviteur.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1. Le pain que nous mangeons,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vin que nous buvons,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C’est ton corps et ton sang,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nous livres ta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nous ouvres ton cœur,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250200" y="2568600"/>
            <a:ext cx="416304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275040" y="2743560"/>
            <a:ext cx="4113360" cy="18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8" name="CustomShape 3"/>
          <p:cNvSpPr/>
          <p:nvPr/>
        </p:nvSpPr>
        <p:spPr>
          <a:xfrm>
            <a:off x="520200" y="2568600"/>
            <a:ext cx="3623040" cy="30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9" name="CustomShape 4"/>
          <p:cNvSpPr/>
          <p:nvPr/>
        </p:nvSpPr>
        <p:spPr>
          <a:xfrm>
            <a:off x="0" y="1174680"/>
            <a:ext cx="465228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CustomShape 5"/>
          <p:cNvSpPr/>
          <p:nvPr/>
        </p:nvSpPr>
        <p:spPr>
          <a:xfrm>
            <a:off x="9720" y="192600"/>
            <a:ext cx="6847560" cy="99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présent, livré pour nous.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le tout-petit, le serviteur.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br>
              <a:rPr sz="1800"/>
            </a:b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2. Par le don de ta vie,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désires aujourd’hui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Reposer en nos cœurs,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Brûlé de charité, assoiffé d’être aimé,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250200" y="2568600"/>
            <a:ext cx="416304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2" name="CustomShape 2"/>
          <p:cNvSpPr/>
          <p:nvPr/>
        </p:nvSpPr>
        <p:spPr>
          <a:xfrm>
            <a:off x="275040" y="2743560"/>
            <a:ext cx="4113360" cy="180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3" name="CustomShape 3"/>
          <p:cNvSpPr/>
          <p:nvPr/>
        </p:nvSpPr>
        <p:spPr>
          <a:xfrm>
            <a:off x="520200" y="2568600"/>
            <a:ext cx="3623040" cy="30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4" name="CustomShape 4"/>
          <p:cNvSpPr/>
          <p:nvPr/>
        </p:nvSpPr>
        <p:spPr>
          <a:xfrm>
            <a:off x="0" y="1174680"/>
            <a:ext cx="4652280" cy="55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5" name="CustomShape 5"/>
          <p:cNvSpPr/>
          <p:nvPr/>
        </p:nvSpPr>
        <p:spPr>
          <a:xfrm>
            <a:off x="9720" y="192600"/>
            <a:ext cx="6716880" cy="99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Refrain :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es là présent, livré pour nous.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 le tout-petit, le serviteur.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Toi, le Tout-Puissant,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humblement tu t’abaisses.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3. Unis à ton Amour,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nous veux pour toujours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Ostensoirs du Sauveur, 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En notre humanité, tu rejoins l’égaré,</a:t>
            </a:r>
            <a:br>
              <a:rPr sz="1800"/>
            </a:b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Tu fais ta demeure en nous Seigneur.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"/>
          <p:cNvSpPr/>
          <p:nvPr/>
        </p:nvSpPr>
        <p:spPr>
          <a:xfrm>
            <a:off x="71280" y="287280"/>
            <a:ext cx="659772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2400"/>
            </a:b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t'offrir le monde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Notre joie est profonde.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- 1 -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Simples et purs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comme un ruisseau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Et disponibles comme une 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"/>
          <p:cNvSpPr/>
          <p:nvPr/>
        </p:nvSpPr>
        <p:spPr>
          <a:xfrm>
            <a:off x="71280" y="287280"/>
            <a:ext cx="659772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t'offrir le monde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Notre joie est profonde.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- 2 -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 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Brûlants d'amour et pleins de joie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parmi nos frères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Simple chemin devant leurs pas.</a:t>
            </a:r>
            <a:br>
              <a:rPr sz="24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Image 1" descr=""/>
          <p:cNvPicPr/>
          <p:nvPr/>
        </p:nvPicPr>
        <p:blipFill>
          <a:blip r:embed="rId1"/>
          <a:srcRect l="9049" t="13697" r="32958" b="7452"/>
          <a:stretch/>
        </p:blipFill>
        <p:spPr>
          <a:xfrm>
            <a:off x="250920" y="827640"/>
            <a:ext cx="6354720" cy="6128280"/>
          </a:xfrm>
          <a:prstGeom prst="rect">
            <a:avLst/>
          </a:prstGeom>
          <a:ln w="0">
            <a:noFill/>
          </a:ln>
        </p:spPr>
      </p:pic>
      <p:pic>
        <p:nvPicPr>
          <p:cNvPr id="609" name="Image 2" descr=""/>
          <p:cNvPicPr/>
          <p:nvPr/>
        </p:nvPicPr>
        <p:blipFill>
          <a:blip r:embed="rId2"/>
          <a:srcRect l="69713" t="84850" r="4133" b="5204"/>
          <a:stretch/>
        </p:blipFill>
        <p:spPr>
          <a:xfrm>
            <a:off x="250920" y="6957000"/>
            <a:ext cx="3457080" cy="932400"/>
          </a:xfrm>
          <a:prstGeom prst="rect">
            <a:avLst/>
          </a:prstGeom>
          <a:ln w="0">
            <a:noFill/>
          </a:ln>
        </p:spPr>
      </p:pic>
      <p:pic>
        <p:nvPicPr>
          <p:cNvPr id="610" name="Image 3" descr=""/>
          <p:cNvPicPr/>
          <p:nvPr/>
        </p:nvPicPr>
        <p:blipFill>
          <a:blip r:embed="rId3"/>
          <a:srcRect l="69713" t="25047" r="8832" b="47541"/>
          <a:stretch/>
        </p:blipFill>
        <p:spPr>
          <a:xfrm>
            <a:off x="4393080" y="6300360"/>
            <a:ext cx="2212560" cy="217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Picture 2" descr=""/>
          <p:cNvPicPr/>
          <p:nvPr/>
        </p:nvPicPr>
        <p:blipFill>
          <a:blip r:embed="rId1"/>
          <a:stretch/>
        </p:blipFill>
        <p:spPr>
          <a:xfrm>
            <a:off x="385920" y="0"/>
            <a:ext cx="6085440" cy="9142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" descr=""/>
          <p:cNvPicPr/>
          <p:nvPr/>
        </p:nvPicPr>
        <p:blipFill>
          <a:blip r:embed="rId1"/>
          <a:stretch/>
        </p:blipFill>
        <p:spPr>
          <a:xfrm>
            <a:off x="469800" y="825480"/>
            <a:ext cx="5892120" cy="80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3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4" name="CustomShape 3"/>
          <p:cNvSpPr/>
          <p:nvPr/>
        </p:nvSpPr>
        <p:spPr>
          <a:xfrm>
            <a:off x="0" y="287280"/>
            <a:ext cx="6857280" cy="752724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7527240"/>
              <a:gd name="textAreaBottom" fmla="*/ 7527600 h 75272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ANGES DANS NOS CAMPAGNES</a:t>
            </a: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(F 9)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1280" indent="-340920" algn="ctr">
              <a:lnSpc>
                <a:spcPct val="100000"/>
              </a:lnSpc>
              <a:buClr>
                <a:srgbClr val="ffffff"/>
              </a:buClr>
              <a:buFont typeface="Cambria"/>
              <a:buAutoNum type="arabicPeriod"/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Les anges dans nos campagnes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Ont entonné l’hymne des Cieux,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l’écho de nos montagnes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Redit ce chant mélodieux 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 Ils annoncent la naissance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Du libérateur d’Israël,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Et, pleins de reconnaissance,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Chantent en ce jour solennel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CustomShape 1"/>
          <p:cNvSpPr/>
          <p:nvPr/>
        </p:nvSpPr>
        <p:spPr>
          <a:xfrm>
            <a:off x="368280" y="2124000"/>
            <a:ext cx="6120720" cy="456480"/>
          </a:xfrm>
          <a:custGeom>
            <a:avLst/>
            <a:gdLst>
              <a:gd name="textAreaLeft" fmla="*/ 0 w 6120720"/>
              <a:gd name="textAreaRight" fmla="*/ 6121080 w 6120720"/>
              <a:gd name="textAreaTop" fmla="*/ 0 h 456480"/>
              <a:gd name="textAreaBottom" fmla="*/ 456840 h 4564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6" name="CustomShape 2"/>
          <p:cNvSpPr/>
          <p:nvPr/>
        </p:nvSpPr>
        <p:spPr>
          <a:xfrm>
            <a:off x="404640" y="2268360"/>
            <a:ext cx="6048000" cy="1571400"/>
          </a:xfrm>
          <a:custGeom>
            <a:avLst/>
            <a:gdLst>
              <a:gd name="textAreaLeft" fmla="*/ 0 w 6048000"/>
              <a:gd name="textAreaRight" fmla="*/ 6048360 w 6048000"/>
              <a:gd name="textAreaTop" fmla="*/ 0 h 1571400"/>
              <a:gd name="textAreaBottom" fmla="*/ 1571760 h 15714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7" name="CustomShape 3"/>
          <p:cNvSpPr/>
          <p:nvPr/>
        </p:nvSpPr>
        <p:spPr>
          <a:xfrm>
            <a:off x="0" y="287280"/>
            <a:ext cx="6857280" cy="6308280"/>
          </a:xfrm>
          <a:custGeom>
            <a:avLst/>
            <a:gdLst>
              <a:gd name="textAreaLeft" fmla="*/ 0 w 6857280"/>
              <a:gd name="textAreaRight" fmla="*/ 6857640 w 6857280"/>
              <a:gd name="textAreaTop" fmla="*/ 0 h 6308280"/>
              <a:gd name="textAreaBottom" fmla="*/ 6308640 h 63082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 Cherchons tous l’heureux village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l’a vu naître sous ses toits;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Offrons lui le tendre hommage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de nos cœurs et de nos voix.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40920" algn="ctr">
              <a:lnSpc>
                <a:spcPct val="100000"/>
              </a:lnSpc>
              <a:tabLst>
                <a:tab algn="l" pos="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0" y="503280"/>
            <a:ext cx="6806520" cy="6429960"/>
          </a:xfrm>
          <a:custGeom>
            <a:avLst/>
            <a:gdLst>
              <a:gd name="textAreaLeft" fmla="*/ 0 w 6806520"/>
              <a:gd name="textAreaRight" fmla="*/ 6806880 w 6806520"/>
              <a:gd name="textAreaTop" fmla="*/ 0 h 6429960"/>
              <a:gd name="textAreaBottom" fmla="*/ 6430320 h 6429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4. Dans l’humilité profonde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Vous paraissez à nos yeux,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Vous louer, Dieu du monde,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redirons ce chant joyeux.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Gloria in excelsis Déo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5. Bergers, quittez vos retraites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Unissez vous à leurs concerts,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que vos tendres musettes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Fassent retentir dans les airs.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20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0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5" descr=""/>
          <p:cNvPicPr/>
          <p:nvPr/>
        </p:nvPicPr>
        <p:blipFill>
          <a:blip r:embed="rId1"/>
          <a:stretch/>
        </p:blipFill>
        <p:spPr>
          <a:xfrm>
            <a:off x="0" y="1763640"/>
            <a:ext cx="6963120" cy="737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" descr=""/>
          <p:cNvPicPr/>
          <p:nvPr/>
        </p:nvPicPr>
        <p:blipFill>
          <a:blip r:embed="rId1"/>
          <a:stretch/>
        </p:blipFill>
        <p:spPr>
          <a:xfrm>
            <a:off x="241200" y="825480"/>
            <a:ext cx="6349320" cy="80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2" descr=""/>
          <p:cNvPicPr/>
          <p:nvPr/>
        </p:nvPicPr>
        <p:blipFill>
          <a:blip r:embed="rId1"/>
          <a:stretch/>
        </p:blipFill>
        <p:spPr>
          <a:xfrm>
            <a:off x="0" y="1835640"/>
            <a:ext cx="6895800" cy="6671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Application>LibreOffice/24.2.0.3$Windows_X86_64 LibreOffice_project/da48488a73ddd66ea24cf16bbc4f7b9c08e9bea1</Application>
  <AppVersion>15.0000</AppVersion>
  <Words>815</Words>
  <Paragraphs>255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2024-12-20T16:25:14Z</dcterms:modified>
  <cp:revision>72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47</vt:i4>
  </property>
</Properties>
</file>