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notesSlide36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media/image1.wmf" ContentType="image/x-wmf"/>
  <Override PartName="/ppt/media/image4.jpeg" ContentType="image/jpeg"/>
  <Override PartName="/ppt/media/image2.jpeg" ContentType="image/jpeg"/>
  <Override PartName="/ppt/media/image7.wmf" ContentType="image/x-wmf"/>
  <Override PartName="/ppt/media/image8.png" ContentType="image/png"/>
  <Override PartName="/ppt/media/image3.jpeg" ContentType="image/jpeg"/>
  <Override PartName="/ppt/media/image5.jpeg" ContentType="image/jpeg"/>
  <Override PartName="/ppt/media/image6.jpeg" ContentType="image/jpeg"/>
  <Override PartName="/ppt/media/image9.wmf" ContentType="image/x-wmf"/>
  <Override PartName="/ppt/media/image10.wmf" ContentType="image/x-wmf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</p:sldMasterIdLst>
  <p:notesMasterIdLst>
    <p:notesMasterId r:id="rId122"/>
  </p:notesMasterIdLst>
  <p:sldIdLst>
    <p:sldId id="256" r:id="rId123"/>
    <p:sldId id="257" r:id="rId124"/>
    <p:sldId id="258" r:id="rId125"/>
    <p:sldId id="259" r:id="rId126"/>
    <p:sldId id="260" r:id="rId127"/>
    <p:sldId id="261" r:id="rId128"/>
    <p:sldId id="262" r:id="rId129"/>
    <p:sldId id="263" r:id="rId130"/>
    <p:sldId id="264" r:id="rId131"/>
    <p:sldId id="265" r:id="rId132"/>
    <p:sldId id="266" r:id="rId133"/>
    <p:sldId id="267" r:id="rId134"/>
    <p:sldId id="268" r:id="rId135"/>
    <p:sldId id="269" r:id="rId136"/>
    <p:sldId id="270" r:id="rId137"/>
    <p:sldId id="271" r:id="rId138"/>
    <p:sldId id="272" r:id="rId139"/>
    <p:sldId id="273" r:id="rId140"/>
    <p:sldId id="274" r:id="rId141"/>
    <p:sldId id="275" r:id="rId142"/>
    <p:sldId id="276" r:id="rId143"/>
    <p:sldId id="277" r:id="rId144"/>
    <p:sldId id="278" r:id="rId145"/>
    <p:sldId id="279" r:id="rId146"/>
    <p:sldId id="280" r:id="rId147"/>
    <p:sldId id="281" r:id="rId148"/>
    <p:sldId id="282" r:id="rId149"/>
    <p:sldId id="283" r:id="rId150"/>
    <p:sldId id="284" r:id="rId151"/>
    <p:sldId id="285" r:id="rId152"/>
    <p:sldId id="286" r:id="rId153"/>
    <p:sldId id="287" r:id="rId154"/>
    <p:sldId id="288" r:id="rId155"/>
    <p:sldId id="289" r:id="rId156"/>
    <p:sldId id="290" r:id="rId157"/>
    <p:sldId id="291" r:id="rId158"/>
    <p:sldId id="292" r:id="rId159"/>
    <p:sldId id="293" r:id="rId160"/>
    <p:sldId id="294" r:id="rId161"/>
    <p:sldId id="295" r:id="rId162"/>
    <p:sldId id="296" r:id="rId163"/>
    <p:sldId id="297" r:id="rId164"/>
    <p:sldId id="298" r:id="rId165"/>
    <p:sldId id="299" r:id="rId166"/>
    <p:sldId id="300" r:id="rId167"/>
    <p:sldId id="301" r:id="rId168"/>
    <p:sldId id="302" r:id="rId169"/>
    <p:sldId id="303" r:id="rId170"/>
    <p:sldId id="304" r:id="rId171"/>
    <p:sldId id="305" r:id="rId172"/>
    <p:sldId id="306" r:id="rId173"/>
    <p:sldId id="307" r:id="rId174"/>
    <p:sldId id="308" r:id="rId175"/>
    <p:sldId id="309" r:id="rId176"/>
    <p:sldId id="310" r:id="rId177"/>
    <p:sldId id="311" r:id="rId178"/>
    <p:sldId id="312" r:id="rId179"/>
    <p:sldId id="313" r:id="rId180"/>
    <p:sldId id="314" r:id="rId181"/>
    <p:sldId id="315" r:id="rId182"/>
    <p:sldId id="316" r:id="rId183"/>
    <p:sldId id="317" r:id="rId184"/>
    <p:sldId id="318" r:id="rId185"/>
    <p:sldId id="319" r:id="rId186"/>
    <p:sldId id="320" r:id="rId187"/>
    <p:sldId id="321" r:id="rId188"/>
    <p:sldId id="322" r:id="rId189"/>
    <p:sldId id="323" r:id="rId190"/>
    <p:sldId id="324" r:id="rId191"/>
    <p:sldId id="325" r:id="rId192"/>
    <p:sldId id="326" r:id="rId193"/>
    <p:sldId id="327" r:id="rId194"/>
    <p:sldId id="328" r:id="rId195"/>
    <p:sldId id="329" r:id="rId196"/>
    <p:sldId id="330" r:id="rId197"/>
    <p:sldId id="331" r:id="rId198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notesMaster" Target="notesMasters/notesMaster1.xml"/><Relationship Id="rId123" Type="http://schemas.openxmlformats.org/officeDocument/2006/relationships/slide" Target="slides/slide1.xml"/><Relationship Id="rId124" Type="http://schemas.openxmlformats.org/officeDocument/2006/relationships/slide" Target="slides/slide2.xml"/><Relationship Id="rId125" Type="http://schemas.openxmlformats.org/officeDocument/2006/relationships/slide" Target="slides/slide3.xml"/><Relationship Id="rId126" Type="http://schemas.openxmlformats.org/officeDocument/2006/relationships/slide" Target="slides/slide4.xml"/><Relationship Id="rId127" Type="http://schemas.openxmlformats.org/officeDocument/2006/relationships/slide" Target="slides/slide5.xml"/><Relationship Id="rId128" Type="http://schemas.openxmlformats.org/officeDocument/2006/relationships/slide" Target="slides/slide6.xml"/><Relationship Id="rId129" Type="http://schemas.openxmlformats.org/officeDocument/2006/relationships/slide" Target="slides/slide7.xml"/><Relationship Id="rId130" Type="http://schemas.openxmlformats.org/officeDocument/2006/relationships/slide" Target="slides/slide8.xml"/><Relationship Id="rId131" Type="http://schemas.openxmlformats.org/officeDocument/2006/relationships/slide" Target="slides/slide9.xml"/><Relationship Id="rId132" Type="http://schemas.openxmlformats.org/officeDocument/2006/relationships/slide" Target="slides/slide10.xml"/><Relationship Id="rId133" Type="http://schemas.openxmlformats.org/officeDocument/2006/relationships/slide" Target="slides/slide11.xml"/><Relationship Id="rId134" Type="http://schemas.openxmlformats.org/officeDocument/2006/relationships/slide" Target="slides/slide12.xml"/><Relationship Id="rId135" Type="http://schemas.openxmlformats.org/officeDocument/2006/relationships/slide" Target="slides/slide13.xml"/><Relationship Id="rId136" Type="http://schemas.openxmlformats.org/officeDocument/2006/relationships/slide" Target="slides/slide14.xml"/><Relationship Id="rId137" Type="http://schemas.openxmlformats.org/officeDocument/2006/relationships/slide" Target="slides/slide15.xml"/><Relationship Id="rId138" Type="http://schemas.openxmlformats.org/officeDocument/2006/relationships/slide" Target="slides/slide16.xml"/><Relationship Id="rId139" Type="http://schemas.openxmlformats.org/officeDocument/2006/relationships/slide" Target="slides/slide17.xml"/><Relationship Id="rId140" Type="http://schemas.openxmlformats.org/officeDocument/2006/relationships/slide" Target="slides/slide18.xml"/><Relationship Id="rId141" Type="http://schemas.openxmlformats.org/officeDocument/2006/relationships/slide" Target="slides/slide19.xml"/><Relationship Id="rId142" Type="http://schemas.openxmlformats.org/officeDocument/2006/relationships/slide" Target="slides/slide20.xml"/><Relationship Id="rId143" Type="http://schemas.openxmlformats.org/officeDocument/2006/relationships/slide" Target="slides/slide21.xml"/><Relationship Id="rId144" Type="http://schemas.openxmlformats.org/officeDocument/2006/relationships/slide" Target="slides/slide22.xml"/><Relationship Id="rId145" Type="http://schemas.openxmlformats.org/officeDocument/2006/relationships/slide" Target="slides/slide23.xml"/><Relationship Id="rId146" Type="http://schemas.openxmlformats.org/officeDocument/2006/relationships/slide" Target="slides/slide24.xml"/><Relationship Id="rId147" Type="http://schemas.openxmlformats.org/officeDocument/2006/relationships/slide" Target="slides/slide25.xml"/><Relationship Id="rId148" Type="http://schemas.openxmlformats.org/officeDocument/2006/relationships/slide" Target="slides/slide26.xml"/><Relationship Id="rId149" Type="http://schemas.openxmlformats.org/officeDocument/2006/relationships/slide" Target="slides/slide27.xml"/><Relationship Id="rId150" Type="http://schemas.openxmlformats.org/officeDocument/2006/relationships/slide" Target="slides/slide28.xml"/><Relationship Id="rId151" Type="http://schemas.openxmlformats.org/officeDocument/2006/relationships/slide" Target="slides/slide29.xml"/><Relationship Id="rId152" Type="http://schemas.openxmlformats.org/officeDocument/2006/relationships/slide" Target="slides/slide30.xml"/><Relationship Id="rId153" Type="http://schemas.openxmlformats.org/officeDocument/2006/relationships/slide" Target="slides/slide31.xml"/><Relationship Id="rId154" Type="http://schemas.openxmlformats.org/officeDocument/2006/relationships/slide" Target="slides/slide32.xml"/><Relationship Id="rId155" Type="http://schemas.openxmlformats.org/officeDocument/2006/relationships/slide" Target="slides/slide33.xml"/><Relationship Id="rId156" Type="http://schemas.openxmlformats.org/officeDocument/2006/relationships/slide" Target="slides/slide34.xml"/><Relationship Id="rId157" Type="http://schemas.openxmlformats.org/officeDocument/2006/relationships/slide" Target="slides/slide35.xml"/><Relationship Id="rId158" Type="http://schemas.openxmlformats.org/officeDocument/2006/relationships/slide" Target="slides/slide36.xml"/><Relationship Id="rId159" Type="http://schemas.openxmlformats.org/officeDocument/2006/relationships/slide" Target="slides/slide37.xml"/><Relationship Id="rId160" Type="http://schemas.openxmlformats.org/officeDocument/2006/relationships/slide" Target="slides/slide38.xml"/><Relationship Id="rId161" Type="http://schemas.openxmlformats.org/officeDocument/2006/relationships/slide" Target="slides/slide39.xml"/><Relationship Id="rId162" Type="http://schemas.openxmlformats.org/officeDocument/2006/relationships/slide" Target="slides/slide40.xml"/><Relationship Id="rId163" Type="http://schemas.openxmlformats.org/officeDocument/2006/relationships/slide" Target="slides/slide41.xml"/><Relationship Id="rId164" Type="http://schemas.openxmlformats.org/officeDocument/2006/relationships/slide" Target="slides/slide42.xml"/><Relationship Id="rId165" Type="http://schemas.openxmlformats.org/officeDocument/2006/relationships/slide" Target="slides/slide43.xml"/><Relationship Id="rId166" Type="http://schemas.openxmlformats.org/officeDocument/2006/relationships/slide" Target="slides/slide44.xml"/><Relationship Id="rId167" Type="http://schemas.openxmlformats.org/officeDocument/2006/relationships/slide" Target="slides/slide45.xml"/><Relationship Id="rId168" Type="http://schemas.openxmlformats.org/officeDocument/2006/relationships/slide" Target="slides/slide46.xml"/><Relationship Id="rId169" Type="http://schemas.openxmlformats.org/officeDocument/2006/relationships/slide" Target="slides/slide47.xml"/><Relationship Id="rId170" Type="http://schemas.openxmlformats.org/officeDocument/2006/relationships/slide" Target="slides/slide48.xml"/><Relationship Id="rId171" Type="http://schemas.openxmlformats.org/officeDocument/2006/relationships/slide" Target="slides/slide49.xml"/><Relationship Id="rId172" Type="http://schemas.openxmlformats.org/officeDocument/2006/relationships/slide" Target="slides/slide50.xml"/><Relationship Id="rId173" Type="http://schemas.openxmlformats.org/officeDocument/2006/relationships/slide" Target="slides/slide51.xml"/><Relationship Id="rId174" Type="http://schemas.openxmlformats.org/officeDocument/2006/relationships/slide" Target="slides/slide52.xml"/><Relationship Id="rId175" Type="http://schemas.openxmlformats.org/officeDocument/2006/relationships/slide" Target="slides/slide53.xml"/><Relationship Id="rId176" Type="http://schemas.openxmlformats.org/officeDocument/2006/relationships/slide" Target="slides/slide54.xml"/><Relationship Id="rId177" Type="http://schemas.openxmlformats.org/officeDocument/2006/relationships/slide" Target="slides/slide55.xml"/><Relationship Id="rId178" Type="http://schemas.openxmlformats.org/officeDocument/2006/relationships/slide" Target="slides/slide56.xml"/><Relationship Id="rId179" Type="http://schemas.openxmlformats.org/officeDocument/2006/relationships/slide" Target="slides/slide57.xml"/><Relationship Id="rId180" Type="http://schemas.openxmlformats.org/officeDocument/2006/relationships/slide" Target="slides/slide58.xml"/><Relationship Id="rId181" Type="http://schemas.openxmlformats.org/officeDocument/2006/relationships/slide" Target="slides/slide59.xml"/><Relationship Id="rId182" Type="http://schemas.openxmlformats.org/officeDocument/2006/relationships/slide" Target="slides/slide60.xml"/><Relationship Id="rId183" Type="http://schemas.openxmlformats.org/officeDocument/2006/relationships/slide" Target="slides/slide61.xml"/><Relationship Id="rId184" Type="http://schemas.openxmlformats.org/officeDocument/2006/relationships/slide" Target="slides/slide62.xml"/><Relationship Id="rId185" Type="http://schemas.openxmlformats.org/officeDocument/2006/relationships/slide" Target="slides/slide63.xml"/><Relationship Id="rId186" Type="http://schemas.openxmlformats.org/officeDocument/2006/relationships/slide" Target="slides/slide64.xml"/><Relationship Id="rId187" Type="http://schemas.openxmlformats.org/officeDocument/2006/relationships/slide" Target="slides/slide65.xml"/><Relationship Id="rId188" Type="http://schemas.openxmlformats.org/officeDocument/2006/relationships/slide" Target="slides/slide66.xml"/><Relationship Id="rId189" Type="http://schemas.openxmlformats.org/officeDocument/2006/relationships/slide" Target="slides/slide67.xml"/><Relationship Id="rId190" Type="http://schemas.openxmlformats.org/officeDocument/2006/relationships/slide" Target="slides/slide68.xml"/><Relationship Id="rId191" Type="http://schemas.openxmlformats.org/officeDocument/2006/relationships/slide" Target="slides/slide69.xml"/><Relationship Id="rId192" Type="http://schemas.openxmlformats.org/officeDocument/2006/relationships/slide" Target="slides/slide70.xml"/><Relationship Id="rId193" Type="http://schemas.openxmlformats.org/officeDocument/2006/relationships/slide" Target="slides/slide71.xml"/><Relationship Id="rId194" Type="http://schemas.openxmlformats.org/officeDocument/2006/relationships/slide" Target="slides/slide72.xml"/><Relationship Id="rId195" Type="http://schemas.openxmlformats.org/officeDocument/2006/relationships/slide" Target="slides/slide73.xml"/><Relationship Id="rId196" Type="http://schemas.openxmlformats.org/officeDocument/2006/relationships/slide" Target="slides/slide74.xml"/><Relationship Id="rId197" Type="http://schemas.openxmlformats.org/officeDocument/2006/relationships/slide" Target="slides/slide75.xml"/><Relationship Id="rId198" Type="http://schemas.openxmlformats.org/officeDocument/2006/relationships/slide" Target="slides/slide76.xml"/><Relationship Id="rId19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F8D1507-513B-47A3-BA71-F55E6B51345C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360" cy="4007880"/>
          </a:xfrm>
          <a:prstGeom prst="rect">
            <a:avLst/>
          </a:prstGeom>
          <a:ln w="0">
            <a:noFill/>
          </a:ln>
        </p:spPr>
      </p:sp>
      <p:sp>
        <p:nvSpPr>
          <p:cNvPr id="741" name="Rectangle 535"/>
          <p:cNvSpPr/>
          <p:nvPr/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4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4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75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360" cy="4007880"/>
          </a:xfrm>
          <a:prstGeom prst="rect">
            <a:avLst/>
          </a:prstGeom>
          <a:ln w="0">
            <a:noFill/>
          </a:ln>
        </p:spPr>
      </p:sp>
      <p:sp>
        <p:nvSpPr>
          <p:cNvPr id="743" name="Rectangle 537"/>
          <p:cNvSpPr/>
          <p:nvPr/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360" cy="4007880"/>
          </a:xfrm>
          <a:prstGeom prst="rect">
            <a:avLst/>
          </a:prstGeom>
          <a:ln w="0">
            <a:noFill/>
          </a:ln>
        </p:spPr>
      </p:sp>
      <p:sp>
        <p:nvSpPr>
          <p:cNvPr id="745" name="Rectangle 3"/>
          <p:cNvSpPr/>
          <p:nvPr/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" name="PlaceHolder 7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1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" name="PlaceHolder 7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7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1" name="PlaceHolder 7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7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" name="PlaceHolder 7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497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058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763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136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0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0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0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4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5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6" name="CustomShape 4"/>
          <p:cNvSpPr/>
          <p:nvPr/>
        </p:nvSpPr>
        <p:spPr>
          <a:xfrm>
            <a:off x="0" y="971640"/>
            <a:ext cx="68378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17" name="CustomShape 5"/>
          <p:cNvSpPr/>
          <p:nvPr/>
        </p:nvSpPr>
        <p:spPr>
          <a:xfrm>
            <a:off x="142920" y="2675880"/>
            <a:ext cx="6569640" cy="19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2701"/>
              </a:spcBef>
            </a:pPr>
            <a:r>
              <a:rPr b="0" lang="fr-BE" sz="5400" spc="-1" strike="noStrike">
                <a:solidFill>
                  <a:srgbClr val="ffffff"/>
                </a:solidFill>
                <a:latin typeface="Cambria"/>
                <a:ea typeface="DejaVu Sans"/>
              </a:rPr>
              <a:t>NOËL</a:t>
            </a:r>
            <a:endParaRPr b="0" lang="fr-BE" sz="5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24 décembre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18" name="Image 391" descr=""/>
          <p:cNvPicPr/>
          <p:nvPr/>
        </p:nvPicPr>
        <p:blipFill>
          <a:blip r:embed="rId1"/>
          <a:stretch/>
        </p:blipFill>
        <p:spPr>
          <a:xfrm>
            <a:off x="279360" y="4749840"/>
            <a:ext cx="6284520" cy="420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/>
          </p:nvPr>
        </p:nvSpPr>
        <p:spPr>
          <a:xfrm>
            <a:off x="0" y="936000"/>
            <a:ext cx="6857640" cy="626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4</a:t>
            </a: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Bergers et bergères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portent leurs présents,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« Dodo, petit frère »,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chantent les enfants.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Mille anges folâtrent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dans un rayon d’or :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les Mages se hâtent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vers Jésus qui dort.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" descr=""/>
          <p:cNvPicPr/>
          <p:nvPr/>
        </p:nvPicPr>
        <p:blipFill>
          <a:blip r:embed="rId1"/>
          <a:stretch/>
        </p:blipFill>
        <p:spPr>
          <a:xfrm>
            <a:off x="-8640" y="2271960"/>
            <a:ext cx="6857640" cy="457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" descr=""/>
          <p:cNvPicPr/>
          <p:nvPr/>
        </p:nvPicPr>
        <p:blipFill>
          <a:blip r:embed="rId1"/>
          <a:stretch/>
        </p:blipFill>
        <p:spPr>
          <a:xfrm>
            <a:off x="-281880" y="2550960"/>
            <a:ext cx="7217640" cy="486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Rectangle 402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2" name="Rectangle 403"/>
          <p:cNvSpPr/>
          <p:nvPr/>
        </p:nvSpPr>
        <p:spPr>
          <a:xfrm>
            <a:off x="404640" y="2268360"/>
            <a:ext cx="604836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3" name="Rectangle 404"/>
          <p:cNvSpPr/>
          <p:nvPr/>
        </p:nvSpPr>
        <p:spPr>
          <a:xfrm>
            <a:off x="765000" y="2124000"/>
            <a:ext cx="532764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4" name="Rectangle 405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5" name="Rectangle 406"/>
          <p:cNvSpPr/>
          <p:nvPr/>
        </p:nvSpPr>
        <p:spPr>
          <a:xfrm>
            <a:off x="0" y="72000"/>
            <a:ext cx="6857640" cy="820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UNE ETOILE DANS LA NUIT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(KT 35-60) - Mannick Jo Akepsimas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Ref: C’est une étoile dans la nuit de nos silences,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Une étoile qui jaillit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une étoile dans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lumière nous conduit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Un signe est apparu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ciel de nos vies,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D’abord une lueur,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signe est apparu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lumière a grandi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fond de nos cœurs,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Rectangle 407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7" name="Rectangle 408"/>
          <p:cNvSpPr/>
          <p:nvPr/>
        </p:nvSpPr>
        <p:spPr>
          <a:xfrm>
            <a:off x="404640" y="2268360"/>
            <a:ext cx="604836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8" name="Rectangle 409"/>
          <p:cNvSpPr/>
          <p:nvPr/>
        </p:nvSpPr>
        <p:spPr>
          <a:xfrm>
            <a:off x="765000" y="2124000"/>
            <a:ext cx="532764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9" name="Rectangle 410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0" name="Rectangle 411"/>
          <p:cNvSpPr/>
          <p:nvPr/>
        </p:nvSpPr>
        <p:spPr>
          <a:xfrm>
            <a:off x="0" y="72000"/>
            <a:ext cx="6857640" cy="74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Ref: C’est une étoile dans la nuit de nos silences,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Une étoile qui jaillit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une étoile dans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lumière nous conduit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Nous avons cheminé sur les pas d’Abraham,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Hantés par un appel,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avons cheminé sur les traces des Mages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temps de Noël,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Rectangle 412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2" name="Rectangle 413"/>
          <p:cNvSpPr/>
          <p:nvPr/>
        </p:nvSpPr>
        <p:spPr>
          <a:xfrm>
            <a:off x="404640" y="2268360"/>
            <a:ext cx="604836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3" name="Rectangle 414"/>
          <p:cNvSpPr/>
          <p:nvPr/>
        </p:nvSpPr>
        <p:spPr>
          <a:xfrm>
            <a:off x="765000" y="2124000"/>
            <a:ext cx="532764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4" name="Rectangle 415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5" name="Rectangle 416"/>
          <p:cNvSpPr/>
          <p:nvPr/>
        </p:nvSpPr>
        <p:spPr>
          <a:xfrm>
            <a:off x="0" y="72000"/>
            <a:ext cx="6857640" cy="78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Ref: C’est une étoile dans la nuit de nos silences,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Une étoile qui jaillit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une étoile dans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lumière nous conduit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Tu as besoin de nous pour chanter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Aux gens du monde entier,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as besoin de nous pour que vienne ton jour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tous les sentiers,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Rectangle 417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7" name="Rectangle 418"/>
          <p:cNvSpPr/>
          <p:nvPr/>
        </p:nvSpPr>
        <p:spPr>
          <a:xfrm>
            <a:off x="404640" y="2268360"/>
            <a:ext cx="604836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8" name="Rectangle 419"/>
          <p:cNvSpPr/>
          <p:nvPr/>
        </p:nvSpPr>
        <p:spPr>
          <a:xfrm>
            <a:off x="765000" y="2124000"/>
            <a:ext cx="532764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9" name="Rectangle 420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0" name="Rectangle 421"/>
          <p:cNvSpPr/>
          <p:nvPr/>
        </p:nvSpPr>
        <p:spPr>
          <a:xfrm>
            <a:off x="0" y="2846520"/>
            <a:ext cx="6857640" cy="39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Ref: C’est une étoile dans la nuit de nos silences,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Une étoile qui jaillit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une étoile dans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lumière nous conduit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" descr=""/>
          <p:cNvPicPr/>
          <p:nvPr/>
        </p:nvPicPr>
        <p:blipFill>
          <a:blip r:embed="rId1"/>
          <a:stretch/>
        </p:blipFill>
        <p:spPr>
          <a:xfrm>
            <a:off x="-109800" y="2574720"/>
            <a:ext cx="6967800" cy="464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CustomShape 1"/>
          <p:cNvSpPr/>
          <p:nvPr/>
        </p:nvSpPr>
        <p:spPr>
          <a:xfrm>
            <a:off x="3336840" y="3714840"/>
            <a:ext cx="1818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3" name="CustomShape 2"/>
          <p:cNvSpPr/>
          <p:nvPr/>
        </p:nvSpPr>
        <p:spPr>
          <a:xfrm>
            <a:off x="340560" y="216000"/>
            <a:ext cx="6172920" cy="872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COMME  VA  L’ESPÉRANCE (E17-62-1)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va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sans crainte de l’hiver,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ouvrant des sillons sur la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l’homme attend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jour où tu viendras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 va l’âme aimante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un trop long désert,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découvre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nuit qui t’enfantera…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7"/>
          <p:cNvSpPr/>
          <p:nvPr/>
        </p:nvSpPr>
        <p:spPr>
          <a:xfrm>
            <a:off x="3336840" y="3714840"/>
            <a:ext cx="1818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5" name="CustomShape 8"/>
          <p:cNvSpPr/>
          <p:nvPr/>
        </p:nvSpPr>
        <p:spPr>
          <a:xfrm>
            <a:off x="360000" y="1440000"/>
            <a:ext cx="6172920" cy="590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l’enfant qui tressaille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perçoit la lueur,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joie aux approches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l’heure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sera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jour où tu viendras 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sommet des murailles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 tiennent les guetteurs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ils ne voient que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nuit qui t’enfantera…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144000" y="370440"/>
            <a:ext cx="6529680" cy="44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L’horizon immobile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voudrait te retenir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là-bas, où la mer se retire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lieu caché, le lieu où tu viendras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la ville captive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Roi va revenir 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du sein de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Vierge t’enfantera…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1"/>
          <p:cNvSpPr/>
          <p:nvPr/>
        </p:nvSpPr>
        <p:spPr>
          <a:xfrm>
            <a:off x="368280" y="324000"/>
            <a:ext cx="6226920" cy="15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658" name="" descr=""/>
          <p:cNvPicPr/>
          <p:nvPr/>
        </p:nvPicPr>
        <p:blipFill>
          <a:blip r:embed="rId1"/>
          <a:stretch/>
        </p:blipFill>
        <p:spPr>
          <a:xfrm>
            <a:off x="-114120" y="2664000"/>
            <a:ext cx="7161480" cy="37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" descr=""/>
          <p:cNvPicPr/>
          <p:nvPr/>
        </p:nvPicPr>
        <p:blipFill>
          <a:blip r:embed="rId1"/>
          <a:stretch/>
        </p:blipFill>
        <p:spPr>
          <a:xfrm>
            <a:off x="0" y="-600480"/>
            <a:ext cx="6858000" cy="10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Rectangle 393"/>
          <p:cNvSpPr/>
          <p:nvPr/>
        </p:nvSpPr>
        <p:spPr>
          <a:xfrm>
            <a:off x="3336840" y="3714840"/>
            <a:ext cx="1821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0" name="Rectangle 394"/>
          <p:cNvSpPr/>
          <p:nvPr/>
        </p:nvSpPr>
        <p:spPr>
          <a:xfrm>
            <a:off x="0" y="826920"/>
            <a:ext cx="6857640" cy="813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PEUPLE FIDELE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(F 5)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Peuple fidèle,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t'appelle :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fête sur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Christ est né.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Viens à la crèche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voir le Roi du monde.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Dieu, ton Sauveur.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/>
          </p:nvPr>
        </p:nvSpPr>
        <p:spPr>
          <a:xfrm>
            <a:off x="99000" y="504000"/>
            <a:ext cx="6669000" cy="756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7480"/>
          </a:bodyPr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DOUCE  NUIT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(F 13)</a:t>
            </a: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Douce nuit, saint nuit !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les cieux ! L’astre luit.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mystère annoncé s’accomplit.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Cet enfant, sur la paille endormi,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C’est l’amour infini ! (chanté 2 fois)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C’est vers nous qu’il accourt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En un don sans retour !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ce monde ignorant de l’amour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Où commence aujourd’hui son séjour,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qu’Il soit Roi pour toujours !  (chanté 2 fois)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/>
          </p:nvPr>
        </p:nvSpPr>
        <p:spPr>
          <a:xfrm>
            <a:off x="-360" y="4356000"/>
            <a:ext cx="6597720" cy="381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6865"/>
          </a:bodyPr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Paix à tous ! Gloire au ciel !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au sein maternel,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Qui, pour nous en ce jour de Noël,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Enfanta le Sauveur éternel,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Qu’attendait Israël  !  (chanté 2 fois)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Image 442" descr=""/>
          <p:cNvPicPr/>
          <p:nvPr/>
        </p:nvPicPr>
        <p:blipFill>
          <a:blip r:embed="rId1"/>
          <a:stretch/>
        </p:blipFill>
        <p:spPr>
          <a:xfrm>
            <a:off x="-362880" y="4172040"/>
            <a:ext cx="7579800" cy="304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"/>
          <p:cNvSpPr/>
          <p:nvPr/>
        </p:nvSpPr>
        <p:spPr>
          <a:xfrm>
            <a:off x="0" y="287280"/>
            <a:ext cx="6858000" cy="75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LES ANGES DANS NOS CAMPAGNES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 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(F 9)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36600" indent="-33660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Les anges dans nos campagnes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Ont entonné l’hymne des Cieux,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l’écho de nos montagnes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Redit ce chant mélodieux 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2. Ils annoncent la naissance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Du libérateur d’Israël,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Et, pleins de reconnaissance,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Chantent en ce jour solennel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"/>
          <p:cNvSpPr/>
          <p:nvPr/>
        </p:nvSpPr>
        <p:spPr>
          <a:xfrm>
            <a:off x="0" y="287280"/>
            <a:ext cx="6858000" cy="63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12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3. Cherchons tous l’heureux village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Qui l’a vu naître sous ses toits;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Offrons lui le tendre hommage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de nos cœurs et de nos voix.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"/>
          <p:cNvSpPr/>
          <p:nvPr/>
        </p:nvSpPr>
        <p:spPr>
          <a:xfrm>
            <a:off x="0" y="503280"/>
            <a:ext cx="6807240" cy="643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4. Dans l’humilité profonde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Où Vous paraissez à nos yeux,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Vous louer, Dieu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redirons ce chant joyeux.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5. Bergers, quittez vos retraites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Unissez vous à leurs concerts,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que vos tendres musettes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Fassent retentir dans les airs.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CustomShape 1"/>
          <p:cNvSpPr/>
          <p:nvPr/>
        </p:nvSpPr>
        <p:spPr>
          <a:xfrm>
            <a:off x="93600" y="504000"/>
            <a:ext cx="6666480" cy="65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95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AUJOURD’HUI, UN SAUVEUR NOUS EST NÉ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LE CHRIST, LE SEIGNEUR.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1. Chantez au Seigneur un chant nouveau,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chantez au Seigneur, terre entière,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chantez au Seigneur et bénissez son nom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2. De jour en jour, proclamez son salut,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racontez à tous les peuples sa gloire,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toutes les nations ses merveilles!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3. Joie au ciel ! Exulte la terre!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Les masses de la mer mugissent,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la campagne tout entière est en fête.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4. Les arbres des forêts dansent de joie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devant la face du Seigneur, car il vient,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car il vient pour juger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5. Il jugera le monde avec justice,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les peuples selon sa vérité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Rectangle 395"/>
          <p:cNvSpPr/>
          <p:nvPr/>
        </p:nvSpPr>
        <p:spPr>
          <a:xfrm>
            <a:off x="3336840" y="3714840"/>
            <a:ext cx="1821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2" name="Rectangle 396"/>
          <p:cNvSpPr/>
          <p:nvPr/>
        </p:nvSpPr>
        <p:spPr>
          <a:xfrm>
            <a:off x="0" y="216000"/>
            <a:ext cx="6857640" cy="813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 Verbe, Lumière,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Splendeur du Père,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naît d'une mère, petit enfant.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véritable le Seigneur fait homme.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Dieu, ton Sauveur.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 Peuple fidèle,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ce jour de fête,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proclame la gloire de ton Seigneur.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se fait homme pour montrer qu'il t'aime.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CustomShape 1"/>
          <p:cNvSpPr/>
          <p:nvPr/>
        </p:nvSpPr>
        <p:spPr>
          <a:xfrm>
            <a:off x="166680" y="216000"/>
            <a:ext cx="6522120" cy="89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Acclamation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Noël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Jésus l’Emmanuel,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Prince de paix dans Bethléem,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Couplet Noël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Joie dans notre monde,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Sauveur nous est né.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le cœur des hommes,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Lumière a brillé.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Noël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Jésus l’Emmanuel,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Prince de paix dans Bethléem,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Image 1" descr=""/>
          <p:cNvPicPr/>
          <p:nvPr/>
        </p:nvPicPr>
        <p:blipFill>
          <a:blip r:embed="rId1"/>
          <a:stretch/>
        </p:blipFill>
        <p:spPr>
          <a:xfrm>
            <a:off x="692280" y="896760"/>
            <a:ext cx="5428440" cy="763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ustomShape 1"/>
          <p:cNvSpPr/>
          <p:nvPr/>
        </p:nvSpPr>
        <p:spPr>
          <a:xfrm>
            <a:off x="3336840" y="4344840"/>
            <a:ext cx="1818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74" name="CustomShape 2"/>
          <p:cNvSpPr/>
          <p:nvPr/>
        </p:nvSpPr>
        <p:spPr>
          <a:xfrm>
            <a:off x="257040" y="648000"/>
            <a:ext cx="634032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Rectangle 473"/>
          <p:cNvSpPr/>
          <p:nvPr/>
        </p:nvSpPr>
        <p:spPr>
          <a:xfrm>
            <a:off x="216000" y="5515200"/>
            <a:ext cx="6479640" cy="25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Donne-moi la force d’aimer,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je sois signe de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Donne-moi la force d’aimer,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je sois signe d’amour.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77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8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9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0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1" name="CustomShape 6"/>
          <p:cNvSpPr/>
          <p:nvPr/>
        </p:nvSpPr>
        <p:spPr>
          <a:xfrm>
            <a:off x="3336840" y="4191120"/>
            <a:ext cx="181800" cy="75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/>
          </p:nvPr>
        </p:nvSpPr>
        <p:spPr>
          <a:xfrm>
            <a:off x="144000" y="288000"/>
            <a:ext cx="6668640" cy="827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VOICI  LA  PAIX  SUR  NOUS</a:t>
            </a: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1</a:t>
            </a: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. 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Voici la paix sur nous, 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un fils nous est né.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Voici la paix sur nous, 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un Dieu s'est donné.</a:t>
            </a:r>
            <a:br>
              <a:rPr sz="3200"/>
            </a:br>
            <a:br>
              <a:rPr sz="3200"/>
            </a:br>
            <a:r>
              <a:rPr b="1" lang="fr-FR" sz="32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Refrain :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Seigneur Emmanuel,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tu viens parmi nous.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Seigneur Emmanuel,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tu viens, c’est Noël.</a:t>
            </a:r>
            <a:br>
              <a:rPr sz="3200"/>
            </a:b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2</a:t>
            </a: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Voici les temps nouveaux, 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un fils nous est né.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Voici les temps nouveaux, 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chemeClr val="dk1"/>
                </a:solidFill>
                <a:latin typeface="Arial"/>
                <a:ea typeface="DejaVu Sans"/>
              </a:rPr>
              <a:t>un Dieu s'est donné.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/>
          </p:nvPr>
        </p:nvSpPr>
        <p:spPr>
          <a:xfrm>
            <a:off x="0" y="0"/>
            <a:ext cx="6857640" cy="914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Refrain :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Seigneur Emmanuel,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tu viens parmi nous.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Seigneur Emmanuel,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tu viens, c’est Noël.</a:t>
            </a:r>
            <a:r>
              <a:rPr b="0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fr-BE" sz="32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3.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Voici les cieux ouverts,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un fils nous est né.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Voici les cieux ouverts, 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un Dieu s'est donné.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4</a:t>
            </a: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Voici l'agneau vainqueur, 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un fils nous est né.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Voici l'agneau vainqueur, 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un Dieu s'est donné.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/>
          </p:nvPr>
        </p:nvSpPr>
        <p:spPr>
          <a:xfrm>
            <a:off x="0" y="0"/>
            <a:ext cx="6857640" cy="914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Refrain :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Seigneur Emmanuel,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tu viens parmi nous.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Seigneur Emmanuel,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tu viens, c’est Noël.</a:t>
            </a:r>
            <a:r>
              <a:rPr b="0" lang="fr-BE" sz="3200" spc="-1" strike="noStrike">
                <a:solidFill>
                  <a:schemeClr val="dk1"/>
                </a:solidFill>
                <a:latin typeface="Arial"/>
                <a:ea typeface="DejaVu Sans"/>
              </a:rPr>
              <a:t> 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Rectangle 1"/>
          <p:cNvSpPr/>
          <p:nvPr/>
        </p:nvSpPr>
        <p:spPr>
          <a:xfrm>
            <a:off x="3336840" y="3714840"/>
            <a:ext cx="1821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4" name="Rectangle 2"/>
          <p:cNvSpPr/>
          <p:nvPr/>
        </p:nvSpPr>
        <p:spPr>
          <a:xfrm>
            <a:off x="0" y="216000"/>
            <a:ext cx="6857640" cy="813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Dieu, ton Sauveur.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CustomShape 1"/>
          <p:cNvSpPr/>
          <p:nvPr/>
        </p:nvSpPr>
        <p:spPr>
          <a:xfrm>
            <a:off x="0" y="576000"/>
            <a:ext cx="6855480" cy="85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San Lorenzo)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Sanctus, Sanctus, Dominus,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Sanctus, Sanctus, Dominus,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Deus sabaoth 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Pleni sunt coeli et terra, gloria tua.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Hosanna, Hosanna, in excelsis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Benedictus qui venit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in nomine Domini.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Hosanna, Hosanna, in excelsis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87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8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9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0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CustomShape 6"/>
          <p:cNvSpPr/>
          <p:nvPr/>
        </p:nvSpPr>
        <p:spPr>
          <a:xfrm>
            <a:off x="451080" y="864000"/>
            <a:ext cx="5954760" cy="709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 </a:t>
            </a:r>
            <a:br>
              <a:rPr sz="1800"/>
            </a:b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San Lorenzo)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proclamons ta mort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Jésus,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célébrons ta résurrection,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attendons ta venue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gloire 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CustomShape 1"/>
          <p:cNvSpPr/>
          <p:nvPr/>
        </p:nvSpPr>
        <p:spPr>
          <a:xfrm>
            <a:off x="3336840" y="3714840"/>
            <a:ext cx="1818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93" name="CustomShape 2"/>
          <p:cNvSpPr/>
          <p:nvPr/>
        </p:nvSpPr>
        <p:spPr>
          <a:xfrm>
            <a:off x="3304800" y="2717640"/>
            <a:ext cx="2458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4" name="CustomShape 3"/>
          <p:cNvSpPr/>
          <p:nvPr/>
        </p:nvSpPr>
        <p:spPr>
          <a:xfrm>
            <a:off x="0" y="360000"/>
            <a:ext cx="6856200" cy="860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Notre Père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Notre Père qui es aux cieux,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Nom soit sanctifié,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règne vienne,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ta volonté soit faite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sur la terre comme au ciel.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aujourd'hui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notre pain de ce jour.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 nos offenses,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comme nous pardonnons aussi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à ceux qui nous ont offensés.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ne nous laisse pas entrer en tentation,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mais délivre-nous du mal.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Car c’est à toi qu’appartiennent,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Règne,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la Puissance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la Gloire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siècles des siècles.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96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7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8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9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01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2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3" name="CustomShape 4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4" name="CustomShape 5"/>
          <p:cNvSpPr/>
          <p:nvPr/>
        </p:nvSpPr>
        <p:spPr>
          <a:xfrm>
            <a:off x="144000" y="4641840"/>
            <a:ext cx="6712200" cy="337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San Lorenzo)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Agnus Dei qui tollis peccata mundi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Miserere nobis, miserere nobis. (bis)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Agnus Dei qui tollis peccata mundi 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Dona nobis pacem, dona nobis pacem.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Image 503" descr=""/>
          <p:cNvPicPr/>
          <p:nvPr/>
        </p:nvPicPr>
        <p:blipFill>
          <a:blip r:embed="rId1"/>
          <a:stretch/>
        </p:blipFill>
        <p:spPr>
          <a:xfrm>
            <a:off x="-165240" y="2921040"/>
            <a:ext cx="7198920" cy="603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Rectangle 504"/>
          <p:cNvSpPr/>
          <p:nvPr/>
        </p:nvSpPr>
        <p:spPr>
          <a:xfrm>
            <a:off x="100080" y="287280"/>
            <a:ext cx="6597360" cy="81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DANS  LE  CIEL  DE  NOS  CAMPAGNES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le ciel de nos campagnes,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voix ont chanté ce soir.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l’écho de nos montagnes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répètent ce chant d’espoir.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Gloire au ciel et paix sur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gage de ce saint mystère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temps prédits sont venus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va s’ouvrir la nouvelle 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 Bethléem pauvre et nu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pour nous l’Enfant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Rectangle 505"/>
          <p:cNvSpPr/>
          <p:nvPr/>
        </p:nvSpPr>
        <p:spPr>
          <a:xfrm>
            <a:off x="0" y="652320"/>
            <a:ext cx="6857640" cy="784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pasteurs de nos prairies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partis vers l’Enfant Dieu;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quittant leurs bergeries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ont repris ce chant joyeux.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Gloire au ciel et paix sur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gage de ce saint mystère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temps prédits sont venus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va s’ouvrir la nouvelle 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 Bethléem pauvre et nu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pour nous l’Enfant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Rectangle 506"/>
          <p:cNvSpPr/>
          <p:nvPr/>
        </p:nvSpPr>
        <p:spPr>
          <a:xfrm>
            <a:off x="0" y="652320"/>
            <a:ext cx="6857640" cy="784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Bientôt viendront les Rois Mages,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admirer l’Enfant qui dort,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apportant dans leurs bagages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myrrhe, l’encens et l’or.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Gloire au ciel et paix sur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gage de ce saint mystère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temps prédits sont venus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va s’ouvrir la nouvelle 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 Bethléem pauvre et nu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9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pour nous l’Enfant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0" name=""/>
          <p:cNvSpPr/>
          <p:nvPr/>
        </p:nvSpPr>
        <p:spPr>
          <a:xfrm>
            <a:off x="144360" y="468360"/>
            <a:ext cx="6551640" cy="56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C’EST NOËL TOUS LES JOURS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(SM 4)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1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chaque fois qu'on essuie une larme dans les yeux d'un enfant.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chaque fois qu'on dépose les armes, chaque fois qu'on s'entend.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sur la terre chaque fois qu'on arrête une guerre, et qu'on ouvre ses mains.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chaque fois qu'on force la misère à reculer plus loin.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"/>
          <p:cNvSpPr/>
          <p:nvPr/>
        </p:nvSpPr>
        <p:spPr>
          <a:xfrm>
            <a:off x="144360" y="468360"/>
            <a:ext cx="6551640" cy="69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sur la terre chaque jour.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Car Noël, ô mon frère, c'est l'Amour.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2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quand nos cœurs oubliant les offenses sont vraiment fraternels.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quand enfin se lève l'espérance d'un amour plus réel.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quand soudain se taisent les mensonges faisant place au bonheur ; 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Et qu'au fond de nos vies,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la souffrance qui ronge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trouve un peu de douceur</a:t>
            </a:r>
            <a:r>
              <a:rPr b="0" lang="fr-FR" sz="2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/>
          </p:nvPr>
        </p:nvSpPr>
        <p:spPr>
          <a:xfrm>
            <a:off x="342720" y="4140360"/>
            <a:ext cx="6172200" cy="2303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1640" algn="ctr">
              <a:lnSpc>
                <a:spcPct val="100000"/>
              </a:lnSpc>
              <a:spcBef>
                <a:spcPts val="624"/>
              </a:spcBef>
              <a:spcAft>
                <a:spcPts val="26"/>
              </a:spcAft>
              <a:buNone/>
              <a:tabLst>
                <a:tab algn="l" pos="0"/>
                <a:tab algn="l" pos="912960"/>
                <a:tab algn="l" pos="1827360"/>
                <a:tab algn="l" pos="2741760"/>
                <a:tab algn="l" pos="3656160"/>
                <a:tab algn="l" pos="4570560"/>
                <a:tab algn="l" pos="5484960"/>
                <a:tab algn="l" pos="6399360"/>
                <a:tab algn="l" pos="7313760"/>
                <a:tab algn="l" pos="8228160"/>
                <a:tab algn="l" pos="9142560"/>
                <a:tab algn="l" pos="10056960"/>
                <a:tab algn="l" pos="10333080"/>
                <a:tab algn="l" pos="10782360"/>
              </a:tabLst>
            </a:pPr>
            <a:r>
              <a:rPr b="0" lang="fr-FR" sz="2200" spc="-1" strike="noStrike">
                <a:solidFill>
                  <a:schemeClr val="dk1"/>
                </a:solidFill>
                <a:latin typeface="Cambria"/>
              </a:rPr>
              <a:t> 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75"/>
              </a:spcBef>
              <a:spcAft>
                <a:spcPts val="26"/>
              </a:spcAft>
              <a:buNone/>
              <a:tabLst>
                <a:tab algn="l" pos="0"/>
                <a:tab algn="l" pos="912960"/>
                <a:tab algn="l" pos="1827360"/>
                <a:tab algn="l" pos="2741760"/>
                <a:tab algn="l" pos="3656160"/>
                <a:tab algn="l" pos="4570560"/>
                <a:tab algn="l" pos="5484960"/>
                <a:tab algn="l" pos="6399360"/>
                <a:tab algn="l" pos="7313760"/>
                <a:tab algn="l" pos="8228160"/>
                <a:tab algn="l" pos="9142560"/>
                <a:tab algn="l" pos="10056960"/>
                <a:tab algn="l" pos="10333080"/>
                <a:tab algn="l" pos="10782360"/>
              </a:tabLst>
            </a:pPr>
            <a:r>
              <a:rPr b="0" lang="fr-FR" sz="2200" spc="-1" strike="noStrike">
                <a:solidFill>
                  <a:schemeClr val="dk1"/>
                </a:solidFill>
                <a:latin typeface="Cambria"/>
              </a:rPr>
              <a:t>   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4" name=""/>
          <p:cNvSpPr/>
          <p:nvPr/>
        </p:nvSpPr>
        <p:spPr>
          <a:xfrm>
            <a:off x="216000" y="1978200"/>
            <a:ext cx="6408720" cy="392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   </a:t>
            </a: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sur la terre chaque jour.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Car Noël, ô mon frère, c'est l'Amour.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3.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C'est Noël dans les yeux du pauvre qu'on visite sur son lit d'hôpital.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C'est Noël dans le cœur de tous ceux qu'on invite pour un bonheur normal.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C'est Noël dans les mains de celui qui partage aujourd'hui notre pain.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C'est Noël quand le gueux oublie tous les outrages et ne sent plus sa faim.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/>
          </p:nvPr>
        </p:nvSpPr>
        <p:spPr>
          <a:xfrm>
            <a:off x="342720" y="4140360"/>
            <a:ext cx="6172200" cy="2303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1640" algn="ctr">
              <a:lnSpc>
                <a:spcPct val="100000"/>
              </a:lnSpc>
              <a:spcBef>
                <a:spcPts val="624"/>
              </a:spcBef>
              <a:spcAft>
                <a:spcPts val="26"/>
              </a:spcAft>
              <a:buNone/>
              <a:tabLst>
                <a:tab algn="l" pos="0"/>
                <a:tab algn="l" pos="912960"/>
                <a:tab algn="l" pos="1827360"/>
                <a:tab algn="l" pos="2741760"/>
                <a:tab algn="l" pos="3656160"/>
                <a:tab algn="l" pos="4570560"/>
                <a:tab algn="l" pos="5484960"/>
                <a:tab algn="l" pos="6399360"/>
                <a:tab algn="l" pos="7313760"/>
                <a:tab algn="l" pos="8228160"/>
                <a:tab algn="l" pos="9142560"/>
                <a:tab algn="l" pos="10056960"/>
                <a:tab algn="l" pos="10333080"/>
                <a:tab algn="l" pos="10782360"/>
              </a:tabLst>
            </a:pPr>
            <a:r>
              <a:rPr b="0" lang="fr-FR" sz="2200" spc="-1" strike="noStrike">
                <a:solidFill>
                  <a:schemeClr val="dk1"/>
                </a:solidFill>
                <a:latin typeface="Cambria"/>
              </a:rPr>
              <a:t> 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575"/>
              </a:spcBef>
              <a:spcAft>
                <a:spcPts val="26"/>
              </a:spcAft>
              <a:buNone/>
              <a:tabLst>
                <a:tab algn="l" pos="0"/>
                <a:tab algn="l" pos="912960"/>
                <a:tab algn="l" pos="1827360"/>
                <a:tab algn="l" pos="2741760"/>
                <a:tab algn="l" pos="3656160"/>
                <a:tab algn="l" pos="4570560"/>
                <a:tab algn="l" pos="5484960"/>
                <a:tab algn="l" pos="6399360"/>
                <a:tab algn="l" pos="7313760"/>
                <a:tab algn="l" pos="8228160"/>
                <a:tab algn="l" pos="9142560"/>
                <a:tab algn="l" pos="10056960"/>
                <a:tab algn="l" pos="10333080"/>
                <a:tab algn="l" pos="10782360"/>
              </a:tabLst>
            </a:pPr>
            <a:r>
              <a:rPr b="0" lang="fr-FR" sz="2200" spc="-1" strike="noStrike">
                <a:solidFill>
                  <a:schemeClr val="dk1"/>
                </a:solidFill>
                <a:latin typeface="Cambria"/>
              </a:rPr>
              <a:t>   </a:t>
            </a:r>
            <a:endParaRPr b="0" lang="fr-FR" sz="2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6" name=""/>
          <p:cNvSpPr/>
          <p:nvPr/>
        </p:nvSpPr>
        <p:spPr>
          <a:xfrm>
            <a:off x="216000" y="1978200"/>
            <a:ext cx="6408720" cy="392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Microsoft YaHei"/>
              </a:rPr>
              <a:t>   </a:t>
            </a: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C'est Noël sur la terre chaque jour.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Car Noël, ô mon frère, c'est l'Amour.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Image 513" descr=""/>
          <p:cNvPicPr/>
          <p:nvPr/>
        </p:nvPicPr>
        <p:blipFill>
          <a:blip r:embed="rId1"/>
          <a:stretch/>
        </p:blipFill>
        <p:spPr>
          <a:xfrm>
            <a:off x="-139680" y="2616120"/>
            <a:ext cx="7160760" cy="662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CustomShape 1"/>
          <p:cNvSpPr/>
          <p:nvPr/>
        </p:nvSpPr>
        <p:spPr>
          <a:xfrm>
            <a:off x="130320" y="5049720"/>
            <a:ext cx="65952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19" name="CustomShape 2"/>
          <p:cNvSpPr/>
          <p:nvPr/>
        </p:nvSpPr>
        <p:spPr>
          <a:xfrm>
            <a:off x="360000" y="216000"/>
            <a:ext cx="6373080" cy="83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Prions ensemble :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Prince de la paix.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connais notre monde.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sais le désarroi de notre monde : vie difficile, santé fragile, violence, séparations, changements climatiques.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 nous laisse pas tomber les bras.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notre espoir, tu es notre force,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notre paix.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ne voulons pas abandonner le combat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Mais nous remettons notre lutte entre tes mains 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cette paix tant attendue.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/>
          </p:nvPr>
        </p:nvSpPr>
        <p:spPr>
          <a:xfrm>
            <a:off x="144360" y="360000"/>
            <a:ext cx="6524280" cy="867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32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VENEZ,  MES ENFANTS !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1</a:t>
            </a: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Venez, mes enfants,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accourez, venez tous !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Merveilles divines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se passent chez nous !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Voyez dans la Crèche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l’Enfant nouveau-né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que dans la nuit fraîche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Dieu nous a donné.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ustomShape 9"/>
          <p:cNvSpPr/>
          <p:nvPr/>
        </p:nvSpPr>
        <p:spPr>
          <a:xfrm>
            <a:off x="130320" y="5049720"/>
            <a:ext cx="65952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21" name="CustomShape 10"/>
          <p:cNvSpPr/>
          <p:nvPr/>
        </p:nvSpPr>
        <p:spPr>
          <a:xfrm>
            <a:off x="360000" y="216000"/>
            <a:ext cx="6373080" cy="83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Qu’elle gagne notre cœur et notre esprit.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Fais de nous des artisans de communion.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ton Eglise aide au rapprochement des peuples  et des cultures.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Ta paix ne repose pas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sur un équilibre de forces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Ta paix désarme les cœurs.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Sois notre paix aujourd’hui, demain et pour les siècles des siècles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AMEN.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2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72000" y="144000"/>
            <a:ext cx="6694560" cy="867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IL EST NÉ LE DIVIN ENFANT</a:t>
            </a:r>
            <a:br>
              <a:rPr sz="1800"/>
            </a:b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né, le divin Enfant,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Jouez, hautbois, résonnez, musettes;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né, le divin Enfant;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Chantons tous son avènement!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Depuis plus de quatre mille ans,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le promettaient les Prophètes;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Depuis plus de quatre mille ans,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attendions cet heureux temps.</a:t>
            </a: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Ah! qu'll est beau, qu'il est charmant,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ses grâces sont parfaites!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Ah! qu'll est beau, qu'll est charmant,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Qu'il est doux le divin Enfant!</a:t>
            </a:r>
            <a:br>
              <a:rPr sz="1800"/>
            </a:b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24" name="CustomShape 2"/>
          <p:cNvSpPr/>
          <p:nvPr/>
        </p:nvSpPr>
        <p:spPr>
          <a:xfrm>
            <a:off x="404640" y="2268360"/>
            <a:ext cx="6046200" cy="149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5" name="CustomShape 3"/>
          <p:cNvSpPr/>
          <p:nvPr/>
        </p:nvSpPr>
        <p:spPr>
          <a:xfrm>
            <a:off x="765000" y="2124000"/>
            <a:ext cx="5325480" cy="252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6" name="CustomShape 4"/>
          <p:cNvSpPr/>
          <p:nvPr/>
        </p:nvSpPr>
        <p:spPr>
          <a:xfrm>
            <a:off x="0" y="971640"/>
            <a:ext cx="68382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27" name="CustomShape 5"/>
          <p:cNvSpPr/>
          <p:nvPr/>
        </p:nvSpPr>
        <p:spPr>
          <a:xfrm>
            <a:off x="0" y="288000"/>
            <a:ext cx="6855840" cy="92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né, le divin Enfant,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Jouez, hautbois, résonnez, musettes;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né, le divin Enfant;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Chantons tous son avènement !</a:t>
            </a: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Une étable est son logement,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peu de paille, sa couchette,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Une étable est son logement,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un Dieu, quel abaissement!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Jésus! O Roi tout puissant!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Tout petit enfant que vous êtes,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Jésus! O Roi tout puissant!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Régnez sur nous entièrement!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CustomShape 1"/>
          <p:cNvSpPr/>
          <p:nvPr/>
        </p:nvSpPr>
        <p:spPr>
          <a:xfrm>
            <a:off x="368280" y="2124000"/>
            <a:ext cx="61192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29" name="CustomShape 2"/>
          <p:cNvSpPr/>
          <p:nvPr/>
        </p:nvSpPr>
        <p:spPr>
          <a:xfrm>
            <a:off x="404640" y="2268360"/>
            <a:ext cx="6046200" cy="149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0" name="CustomShape 3"/>
          <p:cNvSpPr/>
          <p:nvPr/>
        </p:nvSpPr>
        <p:spPr>
          <a:xfrm>
            <a:off x="765000" y="2124000"/>
            <a:ext cx="5325480" cy="252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1" name="CustomShape 4"/>
          <p:cNvSpPr/>
          <p:nvPr/>
        </p:nvSpPr>
        <p:spPr>
          <a:xfrm>
            <a:off x="0" y="971640"/>
            <a:ext cx="68382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32" name="CustomShape 5"/>
          <p:cNvSpPr/>
          <p:nvPr/>
        </p:nvSpPr>
        <p:spPr>
          <a:xfrm>
            <a:off x="0" y="3024000"/>
            <a:ext cx="6855840" cy="65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né, le divin Enfant,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Jouez, hautbois, résonnez, musettes;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ne, le divin Enfant;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Chantons tous son avènement 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Image 516" descr=""/>
          <p:cNvPicPr/>
          <p:nvPr/>
        </p:nvPicPr>
        <p:blipFill>
          <a:blip r:embed="rId1"/>
          <a:stretch/>
        </p:blipFill>
        <p:spPr>
          <a:xfrm>
            <a:off x="0" y="2494080"/>
            <a:ext cx="6821640" cy="5405400"/>
          </a:xfrm>
          <a:prstGeom prst="rect">
            <a:avLst/>
          </a:prstGeom>
          <a:ln w="0">
            <a:noFill/>
          </a:ln>
        </p:spPr>
      </p:pic>
      <p:sp>
        <p:nvSpPr>
          <p:cNvPr id="734" name="ZoneTexte 517"/>
          <p:cNvSpPr/>
          <p:nvPr/>
        </p:nvSpPr>
        <p:spPr>
          <a:xfrm>
            <a:off x="936000" y="1113840"/>
            <a:ext cx="496764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4200" spc="-1" strike="noStrike">
                <a:solidFill>
                  <a:srgbClr val="ffffff"/>
                </a:solidFill>
                <a:latin typeface="Arial"/>
                <a:ea typeface="DejaVu Sans"/>
              </a:rPr>
              <a:t>Pause vin chaud</a:t>
            </a:r>
            <a:endParaRPr b="0" lang="fr-BE" sz="4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Picture 4" descr=""/>
          <p:cNvPicPr/>
          <p:nvPr/>
        </p:nvPicPr>
        <p:blipFill>
          <a:blip r:embed="rId1"/>
          <a:stretch/>
        </p:blipFill>
        <p:spPr>
          <a:xfrm>
            <a:off x="0" y="-662400"/>
            <a:ext cx="7069680" cy="7069680"/>
          </a:xfrm>
          <a:prstGeom prst="rect">
            <a:avLst/>
          </a:prstGeom>
          <a:ln w="0">
            <a:noFill/>
          </a:ln>
        </p:spPr>
      </p:pic>
      <p:pic>
        <p:nvPicPr>
          <p:cNvPr id="736" name="Picture 6" descr=""/>
          <p:cNvPicPr/>
          <p:nvPr/>
        </p:nvPicPr>
        <p:blipFill>
          <a:blip r:embed="rId2"/>
          <a:stretch/>
        </p:blipFill>
        <p:spPr>
          <a:xfrm>
            <a:off x="1052640" y="216000"/>
            <a:ext cx="5712480" cy="5101560"/>
          </a:xfrm>
          <a:prstGeom prst="rect">
            <a:avLst/>
          </a:prstGeom>
          <a:ln w="0">
            <a:noFill/>
          </a:ln>
        </p:spPr>
      </p:pic>
      <p:sp>
        <p:nvSpPr>
          <p:cNvPr id="737" name="CustomShape 1"/>
          <p:cNvSpPr/>
          <p:nvPr/>
        </p:nvSpPr>
        <p:spPr>
          <a:xfrm>
            <a:off x="115200" y="187920"/>
            <a:ext cx="5255280" cy="9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SAINTE ET JOYEUSE FÊTE DE NOËL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À TOUTES ET TOUS</a:t>
            </a:r>
            <a:br>
              <a:rPr sz="2400"/>
            </a:b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8" name="Picture 1" descr=""/>
          <p:cNvPicPr/>
          <p:nvPr/>
        </p:nvPicPr>
        <p:blipFill>
          <a:blip r:embed="rId3"/>
          <a:stretch/>
        </p:blipFill>
        <p:spPr>
          <a:xfrm>
            <a:off x="981000" y="2987640"/>
            <a:ext cx="5398200" cy="5391720"/>
          </a:xfrm>
          <a:prstGeom prst="rect">
            <a:avLst/>
          </a:prstGeom>
          <a:ln w="0">
            <a:noFill/>
          </a:ln>
        </p:spPr>
      </p:pic>
      <p:pic>
        <p:nvPicPr>
          <p:cNvPr id="739" name="Picture 2" descr=""/>
          <p:cNvPicPr/>
          <p:nvPr/>
        </p:nvPicPr>
        <p:blipFill>
          <a:blip r:embed="rId4"/>
          <a:stretch/>
        </p:blipFill>
        <p:spPr>
          <a:xfrm>
            <a:off x="0" y="2334240"/>
            <a:ext cx="2718720" cy="1875240"/>
          </a:xfrm>
          <a:prstGeom prst="rect">
            <a:avLst/>
          </a:prstGeom>
          <a:ln w="0">
            <a:noFill/>
          </a:ln>
          <a:effectLst>
            <a:glow rad="127080">
              <a:srgbClr val="4f81bd">
                <a:alpha val="0"/>
              </a:srgbClr>
            </a:glo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/>
          </p:nvPr>
        </p:nvSpPr>
        <p:spPr>
          <a:xfrm>
            <a:off x="144360" y="360000"/>
            <a:ext cx="6524280" cy="867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32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2</a:t>
            </a: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Une pauvre étable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lui sert de maison,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Ni chaise ni table,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rien que paille et son,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Une humble chandelle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suffit à l’Enfant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Que le monde appelle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le Dieu Tout-Puissant</a:t>
            </a:r>
            <a:r>
              <a:rPr b="1" lang="fr-BE" sz="3600" spc="-1" strike="noStrike">
                <a:solidFill>
                  <a:schemeClr val="dk1"/>
                </a:solidFill>
                <a:latin typeface="Arial"/>
                <a:ea typeface="DejaVu Sans"/>
              </a:rPr>
              <a:t>.</a:t>
            </a:r>
            <a:endParaRPr b="0" lang="fr-FR" sz="3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/>
          </p:nvPr>
        </p:nvSpPr>
        <p:spPr>
          <a:xfrm>
            <a:off x="0" y="1381320"/>
            <a:ext cx="6857640" cy="6178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 u="sng">
                <a:solidFill>
                  <a:schemeClr val="dk1"/>
                </a:solidFill>
                <a:uFillTx/>
                <a:latin typeface="Arial"/>
                <a:ea typeface="DejaVu Sans"/>
              </a:rPr>
              <a:t>3</a:t>
            </a: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On n’a vu personne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monter au clocher,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Mais la cloche sonne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pour le nouveau-né.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L’oiseau sur la branche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s’est mis à chanter,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L’œil de la pervenche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291600" indent="0" algn="ctr" defTabSz="9144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BE" sz="4000" spc="-1" strike="noStrike">
                <a:solidFill>
                  <a:schemeClr val="dk1"/>
                </a:solidFill>
                <a:latin typeface="Arial"/>
                <a:ea typeface="DejaVu Sans"/>
              </a:rPr>
              <a:t>s’en est éveillé.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cp:lastPrinted>2024-12-15T22:58:45Z</cp:lastPrinted>
  <dcterms:modified xsi:type="dcterms:W3CDTF">2024-12-15T22:57:49Z</dcterms:modified>
  <cp:revision>127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9</vt:r8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76</vt:r8>
  </property>
</Properties>
</file>