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_rels/notesSlide7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56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media/image1.jpeg" ContentType="image/jpeg"/>
  <Override PartName="/ppt/media/image3.png" ContentType="image/png"/>
  <Override PartName="/ppt/media/image2.jpeg" ContentType="image/jpeg"/>
  <Override PartName="/ppt/media/image4.png" ContentType="image/png"/>
  <Override PartName="/ppt/media/image6.jpeg" ContentType="image/jpeg"/>
  <Override PartName="/ppt/media/image11.png" ContentType="image/png"/>
  <Override PartName="/ppt/media/image5.jpeg" ContentType="image/jpeg"/>
  <Override PartName="/ppt/media/image7.jpeg" ContentType="image/jpeg"/>
  <Override PartName="/ppt/media/image8.jpeg" ContentType="image/jpeg"/>
  <Override PartName="/ppt/media/image9.png" ContentType="image/png"/>
  <Override PartName="/ppt/media/image10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</p:sldMasterIdLst>
  <p:notesMasterIdLst>
    <p:notesMasterId r:id="rId86"/>
  </p:notesMasterIdLst>
  <p:sldIdLst>
    <p:sldId id="256" r:id="rId87"/>
    <p:sldId id="257" r:id="rId88"/>
    <p:sldId id="258" r:id="rId89"/>
    <p:sldId id="259" r:id="rId90"/>
    <p:sldId id="260" r:id="rId91"/>
    <p:sldId id="261" r:id="rId92"/>
    <p:sldId id="262" r:id="rId93"/>
    <p:sldId id="263" r:id="rId94"/>
    <p:sldId id="264" r:id="rId95"/>
    <p:sldId id="265" r:id="rId96"/>
    <p:sldId id="266" r:id="rId97"/>
    <p:sldId id="267" r:id="rId98"/>
    <p:sldId id="268" r:id="rId99"/>
    <p:sldId id="269" r:id="rId100"/>
    <p:sldId id="270" r:id="rId101"/>
    <p:sldId id="271" r:id="rId102"/>
    <p:sldId id="272" r:id="rId103"/>
    <p:sldId id="273" r:id="rId104"/>
    <p:sldId id="274" r:id="rId105"/>
    <p:sldId id="275" r:id="rId106"/>
    <p:sldId id="276" r:id="rId107"/>
    <p:sldId id="277" r:id="rId108"/>
    <p:sldId id="278" r:id="rId109"/>
    <p:sldId id="279" r:id="rId110"/>
    <p:sldId id="280" r:id="rId111"/>
    <p:sldId id="281" r:id="rId112"/>
    <p:sldId id="282" r:id="rId113"/>
    <p:sldId id="283" r:id="rId114"/>
    <p:sldId id="284" r:id="rId115"/>
    <p:sldId id="285" r:id="rId116"/>
    <p:sldId id="286" r:id="rId117"/>
    <p:sldId id="287" r:id="rId118"/>
    <p:sldId id="288" r:id="rId119"/>
    <p:sldId id="289" r:id="rId120"/>
    <p:sldId id="290" r:id="rId121"/>
    <p:sldId id="291" r:id="rId122"/>
    <p:sldId id="292" r:id="rId123"/>
    <p:sldId id="293" r:id="rId124"/>
    <p:sldId id="294" r:id="rId125"/>
    <p:sldId id="295" r:id="rId126"/>
    <p:sldId id="296" r:id="rId127"/>
    <p:sldId id="297" r:id="rId128"/>
    <p:sldId id="298" r:id="rId129"/>
    <p:sldId id="299" r:id="rId130"/>
    <p:sldId id="300" r:id="rId131"/>
    <p:sldId id="301" r:id="rId132"/>
    <p:sldId id="302" r:id="rId133"/>
    <p:sldId id="303" r:id="rId134"/>
    <p:sldId id="304" r:id="rId135"/>
    <p:sldId id="305" r:id="rId136"/>
    <p:sldId id="306" r:id="rId137"/>
    <p:sldId id="307" r:id="rId138"/>
    <p:sldId id="308" r:id="rId139"/>
    <p:sldId id="309" r:id="rId140"/>
    <p:sldId id="310" r:id="rId141"/>
    <p:sldId id="311" r:id="rId142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notesMaster" Target="notesMasters/notesMaster1.xml"/><Relationship Id="rId87" Type="http://schemas.openxmlformats.org/officeDocument/2006/relationships/slide" Target="slides/slide1.xml"/><Relationship Id="rId88" Type="http://schemas.openxmlformats.org/officeDocument/2006/relationships/slide" Target="slides/slide2.xml"/><Relationship Id="rId89" Type="http://schemas.openxmlformats.org/officeDocument/2006/relationships/slide" Target="slides/slide3.xml"/><Relationship Id="rId90" Type="http://schemas.openxmlformats.org/officeDocument/2006/relationships/slide" Target="slides/slide4.xml"/><Relationship Id="rId91" Type="http://schemas.openxmlformats.org/officeDocument/2006/relationships/slide" Target="slides/slide5.xml"/><Relationship Id="rId92" Type="http://schemas.openxmlformats.org/officeDocument/2006/relationships/slide" Target="slides/slide6.xml"/><Relationship Id="rId93" Type="http://schemas.openxmlformats.org/officeDocument/2006/relationships/slide" Target="slides/slide7.xml"/><Relationship Id="rId94" Type="http://schemas.openxmlformats.org/officeDocument/2006/relationships/slide" Target="slides/slide8.xml"/><Relationship Id="rId95" Type="http://schemas.openxmlformats.org/officeDocument/2006/relationships/slide" Target="slides/slide9.xml"/><Relationship Id="rId96" Type="http://schemas.openxmlformats.org/officeDocument/2006/relationships/slide" Target="slides/slide10.xml"/><Relationship Id="rId97" Type="http://schemas.openxmlformats.org/officeDocument/2006/relationships/slide" Target="slides/slide11.xml"/><Relationship Id="rId98" Type="http://schemas.openxmlformats.org/officeDocument/2006/relationships/slide" Target="slides/slide12.xml"/><Relationship Id="rId99" Type="http://schemas.openxmlformats.org/officeDocument/2006/relationships/slide" Target="slides/slide13.xml"/><Relationship Id="rId100" Type="http://schemas.openxmlformats.org/officeDocument/2006/relationships/slide" Target="slides/slide14.xml"/><Relationship Id="rId101" Type="http://schemas.openxmlformats.org/officeDocument/2006/relationships/slide" Target="slides/slide15.xml"/><Relationship Id="rId102" Type="http://schemas.openxmlformats.org/officeDocument/2006/relationships/slide" Target="slides/slide16.xml"/><Relationship Id="rId103" Type="http://schemas.openxmlformats.org/officeDocument/2006/relationships/slide" Target="slides/slide17.xml"/><Relationship Id="rId104" Type="http://schemas.openxmlformats.org/officeDocument/2006/relationships/slide" Target="slides/slide18.xml"/><Relationship Id="rId105" Type="http://schemas.openxmlformats.org/officeDocument/2006/relationships/slide" Target="slides/slide19.xml"/><Relationship Id="rId106" Type="http://schemas.openxmlformats.org/officeDocument/2006/relationships/slide" Target="slides/slide20.xml"/><Relationship Id="rId107" Type="http://schemas.openxmlformats.org/officeDocument/2006/relationships/slide" Target="slides/slide21.xml"/><Relationship Id="rId108" Type="http://schemas.openxmlformats.org/officeDocument/2006/relationships/slide" Target="slides/slide22.xml"/><Relationship Id="rId109" Type="http://schemas.openxmlformats.org/officeDocument/2006/relationships/slide" Target="slides/slide23.xml"/><Relationship Id="rId110" Type="http://schemas.openxmlformats.org/officeDocument/2006/relationships/slide" Target="slides/slide24.xml"/><Relationship Id="rId111" Type="http://schemas.openxmlformats.org/officeDocument/2006/relationships/slide" Target="slides/slide25.xml"/><Relationship Id="rId112" Type="http://schemas.openxmlformats.org/officeDocument/2006/relationships/slide" Target="slides/slide26.xml"/><Relationship Id="rId113" Type="http://schemas.openxmlformats.org/officeDocument/2006/relationships/slide" Target="slides/slide27.xml"/><Relationship Id="rId114" Type="http://schemas.openxmlformats.org/officeDocument/2006/relationships/slide" Target="slides/slide28.xml"/><Relationship Id="rId115" Type="http://schemas.openxmlformats.org/officeDocument/2006/relationships/slide" Target="slides/slide29.xml"/><Relationship Id="rId116" Type="http://schemas.openxmlformats.org/officeDocument/2006/relationships/slide" Target="slides/slide30.xml"/><Relationship Id="rId117" Type="http://schemas.openxmlformats.org/officeDocument/2006/relationships/slide" Target="slides/slide31.xml"/><Relationship Id="rId118" Type="http://schemas.openxmlformats.org/officeDocument/2006/relationships/slide" Target="slides/slide32.xml"/><Relationship Id="rId119" Type="http://schemas.openxmlformats.org/officeDocument/2006/relationships/slide" Target="slides/slide33.xml"/><Relationship Id="rId120" Type="http://schemas.openxmlformats.org/officeDocument/2006/relationships/slide" Target="slides/slide34.xml"/><Relationship Id="rId121" Type="http://schemas.openxmlformats.org/officeDocument/2006/relationships/slide" Target="slides/slide35.xml"/><Relationship Id="rId122" Type="http://schemas.openxmlformats.org/officeDocument/2006/relationships/slide" Target="slides/slide36.xml"/><Relationship Id="rId123" Type="http://schemas.openxmlformats.org/officeDocument/2006/relationships/slide" Target="slides/slide37.xml"/><Relationship Id="rId124" Type="http://schemas.openxmlformats.org/officeDocument/2006/relationships/slide" Target="slides/slide38.xml"/><Relationship Id="rId125" Type="http://schemas.openxmlformats.org/officeDocument/2006/relationships/slide" Target="slides/slide39.xml"/><Relationship Id="rId126" Type="http://schemas.openxmlformats.org/officeDocument/2006/relationships/slide" Target="slides/slide40.xml"/><Relationship Id="rId127" Type="http://schemas.openxmlformats.org/officeDocument/2006/relationships/slide" Target="slides/slide41.xml"/><Relationship Id="rId128" Type="http://schemas.openxmlformats.org/officeDocument/2006/relationships/slide" Target="slides/slide42.xml"/><Relationship Id="rId129" Type="http://schemas.openxmlformats.org/officeDocument/2006/relationships/slide" Target="slides/slide43.xml"/><Relationship Id="rId130" Type="http://schemas.openxmlformats.org/officeDocument/2006/relationships/slide" Target="slides/slide44.xml"/><Relationship Id="rId131" Type="http://schemas.openxmlformats.org/officeDocument/2006/relationships/slide" Target="slides/slide45.xml"/><Relationship Id="rId132" Type="http://schemas.openxmlformats.org/officeDocument/2006/relationships/slide" Target="slides/slide46.xml"/><Relationship Id="rId133" Type="http://schemas.openxmlformats.org/officeDocument/2006/relationships/slide" Target="slides/slide47.xml"/><Relationship Id="rId134" Type="http://schemas.openxmlformats.org/officeDocument/2006/relationships/slide" Target="slides/slide48.xml"/><Relationship Id="rId135" Type="http://schemas.openxmlformats.org/officeDocument/2006/relationships/slide" Target="slides/slide49.xml"/><Relationship Id="rId136" Type="http://schemas.openxmlformats.org/officeDocument/2006/relationships/slide" Target="slides/slide50.xml"/><Relationship Id="rId137" Type="http://schemas.openxmlformats.org/officeDocument/2006/relationships/slide" Target="slides/slide51.xml"/><Relationship Id="rId138" Type="http://schemas.openxmlformats.org/officeDocument/2006/relationships/slide" Target="slides/slide52.xml"/><Relationship Id="rId139" Type="http://schemas.openxmlformats.org/officeDocument/2006/relationships/slide" Target="slides/slide53.xml"/><Relationship Id="rId140" Type="http://schemas.openxmlformats.org/officeDocument/2006/relationships/slide" Target="slides/slide54.xml"/><Relationship Id="rId141" Type="http://schemas.openxmlformats.org/officeDocument/2006/relationships/slide" Target="slides/slide55.xml"/><Relationship Id="rId142" Type="http://schemas.openxmlformats.org/officeDocument/2006/relationships/slide" Target="slides/slide56.xml"/><Relationship Id="rId14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7054FE1-5180-406C-BD96-2784C9F882D5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5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5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6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6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6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6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6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7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CustomShape 12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4811400"/>
              <a:gd name="textAreaBottom" fmla="*/ 4811760 h 481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CustomShape 14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4811400"/>
              <a:gd name="textAreaBottom" fmla="*/ 4811760 h 481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16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4811400"/>
              <a:gd name="textAreaBottom" fmla="*/ 4811760 h 481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CustomShape 18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4811400"/>
              <a:gd name="textAreaBottom" fmla="*/ 4811760 h 481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20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4811400"/>
              <a:gd name="textAreaBottom" fmla="*/ 4811760 h 481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ustomShape 22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4811400"/>
              <a:gd name="textAreaBottom" fmla="*/ 4811760 h 481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ustomShape 24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4811400"/>
              <a:gd name="textAreaBottom" fmla="*/ 4811760 h 481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5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5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5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0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4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CustomShape 4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6" name="CustomShape 5"/>
          <p:cNvSpPr/>
          <p:nvPr/>
        </p:nvSpPr>
        <p:spPr>
          <a:xfrm>
            <a:off x="0" y="5329080"/>
            <a:ext cx="685728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3 novembre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31° dimanche du temps ordinaire – 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CustomShape 1"/>
          <p:cNvSpPr/>
          <p:nvPr/>
        </p:nvSpPr>
        <p:spPr>
          <a:xfrm>
            <a:off x="189000" y="1080000"/>
            <a:ext cx="6452640" cy="788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« VERS TOI SEIGNEUR »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AL 102         KYRIE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Oh Seigneur, Toi qui sais pardonner.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 (chanté 3 fois)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De tes enfants ici rassemblés.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O Christ, prends pitié  (chanté 3 fois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Oh, Seigneur, Toi le juste des justes.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6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 (chanté 3 fois)</a:t>
            </a:r>
            <a:r>
              <a:rPr b="1" lang="fr-BE" sz="2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"/>
          <p:cNvSpPr/>
          <p:nvPr/>
        </p:nvSpPr>
        <p:spPr>
          <a:xfrm>
            <a:off x="71280" y="136440"/>
            <a:ext cx="6714000" cy="83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2400" spc="-1" strike="noStrike" u="sng">
                <a:solidFill>
                  <a:srgbClr val="ffffff"/>
                </a:solidFill>
                <a:uFillTx/>
                <a:latin typeface="Cambria"/>
              </a:rPr>
              <a:t>Gloire à Dieu </a:t>
            </a:r>
            <a:r>
              <a:rPr b="0" lang="fr-FR" sz="1600" spc="-1" strike="noStrike" u="sng">
                <a:solidFill>
                  <a:srgbClr val="ffffff"/>
                </a:solidFill>
                <a:uFillTx/>
                <a:latin typeface="Cambria"/>
              </a:rPr>
              <a:t>(sur une basse de Haendel)</a:t>
            </a:r>
            <a:br>
              <a:rPr sz="1600"/>
            </a:br>
            <a:endParaRPr b="0" lang="fr-B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Gloire à Dieu au plus haut des cieux,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Paix sur la terre aux hommes qu'il aime,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Gloire à Dieu au plus haut des cieux,</a:t>
            </a:r>
            <a:br>
              <a:rPr sz="2800"/>
            </a:b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Paix sur la Terre, joie de l'univers !</a:t>
            </a:r>
            <a:br>
              <a:rPr sz="2800"/>
            </a:b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1 - Pour tes merveilles, Seigneur Dieu,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Ton peuple te rend grâce !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Ami des hommes, sois béni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Pour ton règne qui vient !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A toi, les chants de fête,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Par ton fils bien-aimé, dans l'Esprit.</a:t>
            </a:r>
            <a:br>
              <a:rPr sz="2800"/>
            </a:b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2 - Sauveur du monde, Jésus-Christ :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Ecoute nos prières !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Agneau de Dieu, vainqueur du mal :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Sauve-nous du péché !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Dieu saint, splendeur du Père,</a:t>
            </a:r>
            <a:br>
              <a:rPr sz="2800"/>
            </a:br>
            <a:r>
              <a:rPr b="0" lang="fr-FR" sz="2800" spc="-1" strike="noStrike">
                <a:solidFill>
                  <a:srgbClr val="ffffff"/>
                </a:solidFill>
                <a:latin typeface="Cambria"/>
              </a:rPr>
              <a:t>Dieu vivant, le Très-Haut, le Seigneur.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2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0" y="144000"/>
            <a:ext cx="6857280" cy="671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Psaume 17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JE T’AIME, SEIGNEUR, MA FORCE.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1. Je t’aime, Seigneur, ma force: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mon roc, ma forteresse,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Dieu mon libérateur, le rocher qui m’abrite,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mon bouclier, mon fort, mon arme de victoire!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2. Louange à Dieu!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Quand je fais appel au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je suis sauvé de tous mes ennemis.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3. Vive le Seigneur! Béni soit mon Rocher!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Qu’il triomphe, le Dieu de ma victoire!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Il donne à son roi de grandes victoires,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il se montre fidèle à son messie.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"/>
          <p:cNvSpPr/>
          <p:nvPr/>
        </p:nvSpPr>
        <p:spPr>
          <a:xfrm>
            <a:off x="144360" y="863640"/>
            <a:ext cx="6624720" cy="73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Alléluia du Congo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Alléluia, Alléluia,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A-Alléluia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Cambria"/>
              </a:rPr>
              <a:t>Couplets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Acclamons la Parole de Dieu,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Acclamons la Bonne Nouvelle !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Acclamons : Jésus est vivant,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</a:rPr>
              <a:t>A-Alléluia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7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8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9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0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81" name="Picture 8" descr=""/>
          <p:cNvPicPr/>
          <p:nvPr/>
        </p:nvPicPr>
        <p:blipFill>
          <a:blip r:embed="rId1"/>
          <a:stretch/>
        </p:blipFill>
        <p:spPr>
          <a:xfrm>
            <a:off x="147240" y="899640"/>
            <a:ext cx="6305040" cy="472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0" y="5832360"/>
            <a:ext cx="6881040" cy="27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66"/>
                </a:solidFill>
                <a:latin typeface="Cambria"/>
                <a:ea typeface="DejaVu Sans"/>
              </a:rPr>
              <a:t>Le plus grand des commandements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66"/>
                </a:solidFill>
                <a:latin typeface="Cambria"/>
                <a:ea typeface="DejaVu Sans"/>
              </a:rPr>
              <a:t>IL N'Y A PAS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66"/>
                </a:solidFill>
                <a:latin typeface="Cambria"/>
                <a:ea typeface="DejaVu Sans"/>
              </a:rPr>
              <a:t>DE COMMANDEMENT PLUS GRAND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66"/>
                </a:solidFill>
                <a:latin typeface="Cambria"/>
                <a:ea typeface="DejaVu Sans"/>
              </a:rPr>
              <a:t>QUE CELUI DE L'AMOUR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83" name="Picture 3" descr=""/>
          <p:cNvPicPr/>
          <p:nvPr/>
        </p:nvPicPr>
        <p:blipFill>
          <a:blip r:embed="rId1"/>
          <a:stretch/>
        </p:blipFill>
        <p:spPr>
          <a:xfrm>
            <a:off x="1763640" y="1908000"/>
            <a:ext cx="3249000" cy="38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Image 1" descr=""/>
          <p:cNvPicPr/>
          <p:nvPr/>
        </p:nvPicPr>
        <p:blipFill>
          <a:blip r:embed="rId1"/>
          <a:stretch/>
        </p:blipFill>
        <p:spPr>
          <a:xfrm>
            <a:off x="548640" y="0"/>
            <a:ext cx="5688000" cy="910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260280" y="540000"/>
            <a:ext cx="6331680" cy="85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7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8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432000" y="1542960"/>
            <a:ext cx="5904000" cy="15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Père, nous te demandons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l’Amour de Jésus nous soit donné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par la venue de l’Esprit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"/>
          <p:cNvSpPr/>
          <p:nvPr/>
        </p:nvSpPr>
        <p:spPr>
          <a:xfrm>
            <a:off x="0" y="395280"/>
            <a:ext cx="6858000" cy="716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2400" spc="-1" strike="noStrike" u="sng">
                <a:solidFill>
                  <a:srgbClr val="ffffff"/>
                </a:solidFill>
                <a:uFillTx/>
                <a:latin typeface="Cambria"/>
              </a:rPr>
              <a:t>Il est grand le bonheur de donner</a:t>
            </a: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 (T48-92)</a:t>
            </a:r>
            <a:br>
              <a:rPr sz="2400"/>
            </a:b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Il est grand le bonheur de donner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Bien plus grand que la joie de recevoir !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Le Seigneur s'est lui-même donné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Bienheureux qui le suivra,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bienheureux qui le suivra.</a:t>
            </a:r>
            <a:br>
              <a:rPr sz="3200"/>
            </a:br>
            <a:br>
              <a:rPr sz="3200"/>
            </a:b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1 - Donner le jour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aux enfants de la nuit,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Donner le feu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quand le froid les surprend,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Donner la flamme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qui brûle et qui luit,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Donner l'espoir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aux marcheurs de ce temps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"/>
          <p:cNvSpPr/>
          <p:nvPr/>
        </p:nvSpPr>
        <p:spPr>
          <a:xfrm>
            <a:off x="0" y="395280"/>
            <a:ext cx="6858000" cy="716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Il est grand le bonheur de donner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Bien plus grand que la joie de recevoir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Le Seigneur s'est lui-même donné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Bienheureux qui le suivra,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bienheureux qui le suivra</a:t>
            </a: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2 - Donner le pain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dans un monde affamé,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Donner l'eau vive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puisée près de Dieu,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Donner de croire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au festin partagé,</a:t>
            </a:r>
            <a:br>
              <a:rPr sz="3600"/>
            </a:b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Donner le sel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et le vin généreux.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"/>
          <p:cNvSpPr/>
          <p:nvPr/>
        </p:nvSpPr>
        <p:spPr>
          <a:xfrm>
            <a:off x="0" y="395280"/>
            <a:ext cx="6858000" cy="716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Il est grand le bonheur de donner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Bien plus grand que la joie de recevoir !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Le Seigneur s'est lui-même donné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Bienheureux qui le suivra,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bienheureux qui le suivra</a:t>
            </a: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3 - Donner le souffle à tout homme blessé,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Donner le sang qui réveille sa vie,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Donner de vivre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debout dans la paix,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Donner l'audace envoyée par l'Esprit.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"/>
          <p:cNvSpPr/>
          <p:nvPr/>
        </p:nvSpPr>
        <p:spPr>
          <a:xfrm>
            <a:off x="207000" y="620640"/>
            <a:ext cx="6450480" cy="77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est grand le bonheur de donner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Bien plus grand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que la joie de recevoir 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Le Seigneur s'est lui-même donné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Bienheureux qui le suivra,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bienheureux qui le suivra</a:t>
            </a:r>
            <a:br>
              <a:rPr sz="32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</a:rPr>
              <a:t>4 - Donner le fruit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</a:rPr>
              <a:t>du travail de nos mains,</a:t>
            </a:r>
            <a:br>
              <a:rPr sz="36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</a:rPr>
              <a:t>Donner d'apprendre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</a:rPr>
              <a:t>à chercher un trésor,</a:t>
            </a:r>
            <a:br>
              <a:rPr sz="36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</a:rPr>
              <a:t>Donner l'envie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</a:rPr>
              <a:t>de s'ouvrir un chemin,</a:t>
            </a:r>
            <a:br>
              <a:rPr sz="36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</a:rPr>
              <a:t>Donner l'amour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</a:rPr>
              <a:t>qui peut vaincre la mort.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"/>
          <p:cNvSpPr/>
          <p:nvPr/>
        </p:nvSpPr>
        <p:spPr>
          <a:xfrm>
            <a:off x="240120" y="863640"/>
            <a:ext cx="6450480" cy="698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est grand le bonheur de donner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Bien plus grand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que la joie de recevoir !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Le Seigneur s'est lui-même donné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Bienheureux qui le suivra,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bienheureux qui le suivra</a:t>
            </a:r>
            <a:br>
              <a:rPr sz="3200"/>
            </a:br>
            <a:br>
              <a:rPr sz="2400"/>
            </a:br>
            <a:br>
              <a:rPr sz="24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</a:rPr>
              <a:t>5 - Donner la soif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</a:rPr>
              <a:t>de connaître Jésus,</a:t>
            </a:r>
            <a:br>
              <a:rPr sz="36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</a:rPr>
              <a:t>Donner les mots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</a:rPr>
              <a:t>qui pourront le chanter,</a:t>
            </a:r>
            <a:br>
              <a:rPr sz="36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</a:rPr>
              <a:t>Donner d'aller par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</a:rPr>
              <a:t>des voies inconnues,</a:t>
            </a:r>
            <a:br>
              <a:rPr sz="36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</a:rPr>
              <a:t>Donner la force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601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</a:rPr>
              <a:t>d'un cœur libéré.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8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9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0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Picture 2" descr=""/>
          <p:cNvPicPr/>
          <p:nvPr/>
        </p:nvPicPr>
        <p:blipFill>
          <a:blip r:embed="rId1"/>
          <a:stretch/>
        </p:blipFill>
        <p:spPr>
          <a:xfrm>
            <a:off x="17280" y="2988000"/>
            <a:ext cx="8108640" cy="586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115920" y="576000"/>
            <a:ext cx="6597000" cy="831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« VERS TOI SEIGNEUR »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(AL 102)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Sanctus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Saint, Saint, Saint le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de l’univers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ciel et la terre sont remplis de ta gloire.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Hosanna, Hosanna au plus haut des cieux.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soit celui qui vient au nom du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Hosanna au plus haut des cieux.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130320" y="432000"/>
            <a:ext cx="6597000" cy="83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TU  AS  CONNU  LA  MORT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 89)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as connu la mort,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es ressuscité,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tu reviens encore,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nous sauver.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T’aimons,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T’attendons.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88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" descr=""/>
          <p:cNvPicPr/>
          <p:nvPr/>
        </p:nvPicPr>
        <p:blipFill>
          <a:blip r:embed="rId1"/>
          <a:stretch/>
        </p:blipFill>
        <p:spPr>
          <a:xfrm>
            <a:off x="-78120" y="-86400"/>
            <a:ext cx="6936120" cy="982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7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8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9" name="CustomShape 4"/>
          <p:cNvSpPr/>
          <p:nvPr/>
        </p:nvSpPr>
        <p:spPr>
          <a:xfrm>
            <a:off x="-171360" y="2916360"/>
            <a:ext cx="7100280" cy="56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130320" y="5049720"/>
            <a:ext cx="65970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1" name="CustomShape 2"/>
          <p:cNvSpPr/>
          <p:nvPr/>
        </p:nvSpPr>
        <p:spPr>
          <a:xfrm>
            <a:off x="230040" y="216000"/>
            <a:ext cx="6396840" cy="838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« VERS TOI SEIGNEUR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(AL 102)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AGNUS DEI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Agneau de Dieu, qui enlèves le péché du monde.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nous. 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Agneau de Dieu, qui enlèves le péché du monde.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la Paix.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Image 2" descr=""/>
          <p:cNvPicPr/>
          <p:nvPr/>
        </p:nvPicPr>
        <p:blipFill>
          <a:blip r:embed="rId1"/>
          <a:srcRect l="36216" t="48809" r="23195" b="10136"/>
          <a:stretch/>
        </p:blipFill>
        <p:spPr>
          <a:xfrm>
            <a:off x="-207360" y="3233880"/>
            <a:ext cx="7308000" cy="443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99360" y="0"/>
            <a:ext cx="7191000" cy="6227640"/>
          </a:xfrm>
          <a:prstGeom prst="rect">
            <a:avLst/>
          </a:prstGeom>
          <a:ln w="0">
            <a:noFill/>
          </a:ln>
        </p:spPr>
      </p:pic>
      <p:sp>
        <p:nvSpPr>
          <p:cNvPr id="513" name="CustomShape 1"/>
          <p:cNvSpPr/>
          <p:nvPr/>
        </p:nvSpPr>
        <p:spPr>
          <a:xfrm>
            <a:off x="-203400" y="6228360"/>
            <a:ext cx="7232040" cy="3136680"/>
          </a:xfrm>
          <a:prstGeom prst="rect">
            <a:avLst/>
          </a:prstGeom>
          <a:solidFill>
            <a:srgbClr val="0000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demandons la Grâce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d’entendre ces Paroles de Vie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prendre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Chemin des Béatitudes,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chemin de l’Amour.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5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6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7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8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19" name="Picture 7" descr=""/>
          <p:cNvPicPr/>
          <p:nvPr/>
        </p:nvPicPr>
        <p:blipFill>
          <a:blip r:embed="rId1"/>
          <a:stretch/>
        </p:blipFill>
        <p:spPr>
          <a:xfrm>
            <a:off x="507960" y="287280"/>
            <a:ext cx="5799960" cy="6876360"/>
          </a:xfrm>
          <a:prstGeom prst="rect">
            <a:avLst/>
          </a:prstGeom>
          <a:ln w="0">
            <a:noFill/>
          </a:ln>
        </p:spPr>
      </p:pic>
      <p:sp>
        <p:nvSpPr>
          <p:cNvPr id="520" name="CustomShape 6"/>
          <p:cNvSpPr/>
          <p:nvPr/>
        </p:nvSpPr>
        <p:spPr>
          <a:xfrm>
            <a:off x="0" y="7164360"/>
            <a:ext cx="6857280" cy="203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66"/>
                </a:solidFill>
                <a:latin typeface="Cambria"/>
                <a:ea typeface="DejaVu Sans"/>
              </a:rPr>
              <a:t>IL N'Y A PAS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66"/>
                </a:solidFill>
                <a:latin typeface="Cambria"/>
                <a:ea typeface="DejaVu Sans"/>
              </a:rPr>
              <a:t>DE COMMANDEMENT PLUS GRAND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66"/>
                </a:solidFill>
                <a:latin typeface="Cambria"/>
                <a:ea typeface="DejaVu Sans"/>
              </a:rPr>
              <a:t>QUE CELUI DE L'AMOUR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0" y="1907640"/>
            <a:ext cx="68572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7"/>
          <p:cNvSpPr/>
          <p:nvPr/>
        </p:nvSpPr>
        <p:spPr>
          <a:xfrm>
            <a:off x="464760" y="888120"/>
            <a:ext cx="6048720" cy="69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Table dressée sur nos chemins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r>
              <a:rPr b="1" lang="fr-BE" sz="3200" spc="-1" strike="noStrike" u="sng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Refrain</a:t>
            </a: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Table dressée sur nos chemins,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Pain partagé pour notre vie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au repas du Seigneur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au repas de l'amour !</a:t>
            </a:r>
            <a:br>
              <a:rPr sz="1800"/>
            </a:b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1 - Tu es le pain de tout espoir,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Pain qui fait vivre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tous les hommes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Tu es le pain de tout espoir, 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Christ, lumière dans nos nuits !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8"/>
          <p:cNvSpPr/>
          <p:nvPr/>
        </p:nvSpPr>
        <p:spPr>
          <a:xfrm>
            <a:off x="315720" y="556920"/>
            <a:ext cx="6365880" cy="83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Refrain</a:t>
            </a: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Table dressée sur nos chemins,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Pain partagé pour notre vie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au repas du Seigneur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au repas de l'amour !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2 - Tu es le pain d'humanité,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Pain qui relève tous les hommes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Tu es le pain d'humanité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Christ, lumière pour nos pas !</a:t>
            </a: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9"/>
          <p:cNvSpPr/>
          <p:nvPr/>
        </p:nvSpPr>
        <p:spPr>
          <a:xfrm>
            <a:off x="315720" y="556920"/>
            <a:ext cx="6365880" cy="83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Refrain</a:t>
            </a: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Table dressée sur nos chemins,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Pain partagé pour notre vie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au repas du Seigneur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au repas de l'amour ! </a:t>
            </a: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3 - Tu es le pain de chaque jour,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Pain qui rassemble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tous les hommes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Tu es le pain de chaque jour,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Christ, lumière dans nos vies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0"/>
          <p:cNvSpPr/>
          <p:nvPr/>
        </p:nvSpPr>
        <p:spPr>
          <a:xfrm>
            <a:off x="315720" y="556920"/>
            <a:ext cx="6365880" cy="83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Refrain</a:t>
            </a: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Table dressée sur nos chemins,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Pain partagé pour notre vie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au repas du Seigneur !</a:t>
            </a:r>
            <a:br>
              <a:rPr sz="1800"/>
            </a:b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Heureux les invités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2f2f2"/>
                </a:solidFill>
                <a:latin typeface="Cambria"/>
                <a:ea typeface="Cambria"/>
              </a:rPr>
              <a:t>au repas de l'amour ! </a:t>
            </a:r>
            <a:br>
              <a:rPr sz="1800"/>
            </a:br>
            <a:br>
              <a:rPr sz="1800"/>
            </a:b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7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8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9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0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31" name="Picture 7" descr=""/>
          <p:cNvPicPr/>
          <p:nvPr/>
        </p:nvPicPr>
        <p:blipFill>
          <a:blip r:embed="rId1"/>
          <a:stretch/>
        </p:blipFill>
        <p:spPr>
          <a:xfrm>
            <a:off x="507960" y="287280"/>
            <a:ext cx="5799960" cy="6876360"/>
          </a:xfrm>
          <a:prstGeom prst="rect">
            <a:avLst/>
          </a:prstGeom>
          <a:ln w="0">
            <a:noFill/>
          </a:ln>
        </p:spPr>
      </p:pic>
      <p:sp>
        <p:nvSpPr>
          <p:cNvPr id="532" name="CustomShape 6"/>
          <p:cNvSpPr/>
          <p:nvPr/>
        </p:nvSpPr>
        <p:spPr>
          <a:xfrm>
            <a:off x="0" y="7164360"/>
            <a:ext cx="6857280" cy="203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66"/>
                </a:solidFill>
                <a:latin typeface="Cambria"/>
                <a:ea typeface="DejaVu Sans"/>
              </a:rPr>
              <a:t>IL N'Y A PAS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66"/>
                </a:solidFill>
                <a:latin typeface="Cambria"/>
                <a:ea typeface="DejaVu Sans"/>
              </a:rPr>
              <a:t>DE COMMANDEMENT PLUS GRAND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66"/>
                </a:solidFill>
                <a:latin typeface="Cambria"/>
                <a:ea typeface="DejaVu Sans"/>
              </a:rPr>
              <a:t>QUE CELUI DE L'AMOUR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"/>
          <p:cNvSpPr/>
          <p:nvPr/>
        </p:nvSpPr>
        <p:spPr>
          <a:xfrm>
            <a:off x="87480" y="693720"/>
            <a:ext cx="6657840" cy="726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</a:rPr>
              <a:t>PAS DE PLUS GRAND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</a:rPr>
              <a:t>AMOUR  (DL264-1)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Pas de plus grand amour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Que de donner sa vie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Pour ceux qu’on aime !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Je vous donne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un commandement nouveau :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Comme je vous ai aimés,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Aimez-vous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les uns les autres.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5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6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7" name="CustomShape 4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8" name="CustomShape 5"/>
          <p:cNvSpPr/>
          <p:nvPr/>
        </p:nvSpPr>
        <p:spPr>
          <a:xfrm>
            <a:off x="0" y="1835280"/>
            <a:ext cx="685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39" name="Image 6" descr=""/>
          <p:cNvPicPr/>
          <p:nvPr/>
        </p:nvPicPr>
        <p:blipFill>
          <a:blip r:embed="rId1"/>
          <a:srcRect l="5703" t="7374" r="35858" b="8581"/>
          <a:stretch/>
        </p:blipFill>
        <p:spPr>
          <a:xfrm>
            <a:off x="116640" y="1814040"/>
            <a:ext cx="6408000" cy="5443200"/>
          </a:xfrm>
          <a:prstGeom prst="rect">
            <a:avLst/>
          </a:prstGeom>
          <a:ln w="0">
            <a:noFill/>
          </a:ln>
        </p:spPr>
      </p:pic>
      <p:pic>
        <p:nvPicPr>
          <p:cNvPr id="540" name="Image 7" descr=""/>
          <p:cNvPicPr/>
          <p:nvPr/>
        </p:nvPicPr>
        <p:blipFill>
          <a:blip r:embed="rId2"/>
          <a:srcRect l="66974" t="84291" r="2352" b="4674"/>
          <a:stretch/>
        </p:blipFill>
        <p:spPr>
          <a:xfrm>
            <a:off x="1813680" y="821520"/>
            <a:ext cx="4278600" cy="991800"/>
          </a:xfrm>
          <a:prstGeom prst="rect">
            <a:avLst/>
          </a:prstGeom>
          <a:ln w="0">
            <a:noFill/>
          </a:ln>
        </p:spPr>
      </p:pic>
      <p:pic>
        <p:nvPicPr>
          <p:cNvPr id="541" name="Image 8" descr=""/>
          <p:cNvPicPr/>
          <p:nvPr/>
        </p:nvPicPr>
        <p:blipFill>
          <a:blip r:embed="rId3"/>
          <a:srcRect l="66974" t="18429" r="3569" b="59450"/>
          <a:stretch/>
        </p:blipFill>
        <p:spPr>
          <a:xfrm>
            <a:off x="1782720" y="6913440"/>
            <a:ext cx="3200400" cy="168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0" y="5832360"/>
            <a:ext cx="6881040" cy="27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66"/>
                </a:solidFill>
                <a:latin typeface="Cambria"/>
                <a:ea typeface="DejaVu Sans"/>
              </a:rPr>
              <a:t>Le plus grand des commandements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66"/>
                </a:solidFill>
                <a:latin typeface="Cambria"/>
                <a:ea typeface="DejaVu Sans"/>
              </a:rPr>
              <a:t>IL N'Y A PAS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66"/>
                </a:solidFill>
                <a:latin typeface="Cambria"/>
                <a:ea typeface="DejaVu Sans"/>
              </a:rPr>
              <a:t>DE COMMANDEMENT PLUS GRAND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66"/>
                </a:solidFill>
                <a:latin typeface="Cambria"/>
                <a:ea typeface="DejaVu Sans"/>
              </a:rPr>
              <a:t>QUE CELUI DE L'AMOUR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61" name="Picture 3" descr=""/>
          <p:cNvPicPr/>
          <p:nvPr/>
        </p:nvPicPr>
        <p:blipFill>
          <a:blip r:embed="rId1"/>
          <a:stretch/>
        </p:blipFill>
        <p:spPr>
          <a:xfrm>
            <a:off x="1763640" y="1908000"/>
            <a:ext cx="3249000" cy="38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ustomShape 11"/>
          <p:cNvSpPr/>
          <p:nvPr/>
        </p:nvSpPr>
        <p:spPr>
          <a:xfrm>
            <a:off x="360360" y="1050840"/>
            <a:ext cx="6048000" cy="636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Allez-vous-en sur les places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Allez-vous-en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sur les parvis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y chercher mes amis,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Tous mes enfants de lumière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vivent dans la nuit,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Tous les enfants de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séparés de Lui,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soyez mes témoins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chaque jour.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3"/>
          <p:cNvSpPr/>
          <p:nvPr/>
        </p:nvSpPr>
        <p:spPr>
          <a:xfrm>
            <a:off x="360360" y="1050840"/>
            <a:ext cx="6048000" cy="447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 En quittant cette terre,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je vous ai laissé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Un message de lumière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Qu’en avez-vous donc fait ?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Quand je vois aujourd’hui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mes enfants révoltés,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Aigris et douloureux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d’avoir pleuré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5"/>
          <p:cNvSpPr/>
          <p:nvPr/>
        </p:nvSpPr>
        <p:spPr>
          <a:xfrm>
            <a:off x="360360" y="1050840"/>
            <a:ext cx="6048000" cy="636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Allez-vous-en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sur les parvis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y chercher mes amis,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Tous mes enfants de lumière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vivent dans la nuit,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Tous les enfants de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séparés de Lui,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soyez mes témoins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chaque jour.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CustomShape 17"/>
          <p:cNvSpPr/>
          <p:nvPr/>
        </p:nvSpPr>
        <p:spPr>
          <a:xfrm>
            <a:off x="360360" y="1050840"/>
            <a:ext cx="6048000" cy="521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 En quittant cette terre,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je vous ai donné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justice de mon Père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L’avez-vous partagée ?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Quand je vois, aujourd’hui,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mes enfants qui ont peur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Sans amour, et sans foi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sans honneur.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9"/>
          <p:cNvSpPr/>
          <p:nvPr/>
        </p:nvSpPr>
        <p:spPr>
          <a:xfrm>
            <a:off x="360360" y="1050840"/>
            <a:ext cx="6048000" cy="636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Allez-vous-en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sur les parvis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y chercher mes amis,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Tous mes enfants de lumière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vivent dans la nuit,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Tous les enfants de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séparés de Lui,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soyez mes témoins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chaque jour.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21"/>
          <p:cNvSpPr/>
          <p:nvPr/>
        </p:nvSpPr>
        <p:spPr>
          <a:xfrm>
            <a:off x="360360" y="1050840"/>
            <a:ext cx="6048000" cy="502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3. En quittant cette terre,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je vous avais dit: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Aimez-vous comme des frères,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M’avez-vous obéi ?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Quand je vois aujourd’hui,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mes enfants torturés,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Sans amis, sans espoir,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abandonnés.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ustomShape 23"/>
          <p:cNvSpPr/>
          <p:nvPr/>
        </p:nvSpPr>
        <p:spPr>
          <a:xfrm>
            <a:off x="360360" y="1050840"/>
            <a:ext cx="6048000" cy="636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Allez-vous-en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sur les parvis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y chercher mes amis,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Tous mes enfants de lumière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vivent dans la nuit,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Tous les enfants de mon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séparés de Lui,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Allez-vous en sur les places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soyez mes témoins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chaque jour.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2" descr=""/>
          <p:cNvPicPr/>
          <p:nvPr/>
        </p:nvPicPr>
        <p:blipFill>
          <a:blip r:embed="rId1"/>
          <a:stretch/>
        </p:blipFill>
        <p:spPr>
          <a:xfrm>
            <a:off x="-101520" y="1187640"/>
            <a:ext cx="7059960" cy="5294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"/>
          <p:cNvSpPr/>
          <p:nvPr/>
        </p:nvSpPr>
        <p:spPr>
          <a:xfrm>
            <a:off x="0" y="216000"/>
            <a:ext cx="6983280" cy="789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OH ! QU'IL EST BON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 :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Oh ! qu'il est bon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d'être tous ensemble.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Oh ! qu'il est bon de chanter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ton nom, Seigneur.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Oh! qu'il est bon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d'être tous ensemble.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Oh! qu'il fait bon dans ta maison.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1. Toi qui sais et toi qui ne sais pas,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qui aimes et toi qui n'aime pas,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le pauvre, l'étranger, le petit, le mal aimé. ( bis 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"/>
          <p:cNvSpPr/>
          <p:nvPr/>
        </p:nvSpPr>
        <p:spPr>
          <a:xfrm>
            <a:off x="0" y="216000"/>
            <a:ext cx="6983280" cy="78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 :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Oh ! qu'il est bon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d'être tous ensemble.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Oh ! qu'il est bon de chanter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ton nom, Seigneur.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Oh! qu'il est bon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d'être tous ensemble.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Oh! qu'il fait bon dans ta maison.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2. Toi l'ami que je ne connais pas,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l'ami que je n'attendais pas,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le pauvre, l'étranger, le petit, le mal aimé. ( bis 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"/>
          <p:cNvSpPr/>
          <p:nvPr/>
        </p:nvSpPr>
        <p:spPr>
          <a:xfrm>
            <a:off x="0" y="144360"/>
            <a:ext cx="6983280" cy="82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Oh ! qu'il est bon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d'être tous ensemble.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Oh ! qu'il est bon de chanter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ton nom,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Oh ! qu'il est bon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d'être tous ensemble.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Oh! qu'il fait bon dans ta maison.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3. Toi l'enfant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cœur de nos refrains,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l'ancien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 cœur de nos chagrins,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Toi le pauvre, l'étranger,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le petit, le mal aimé. ( bis 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2840</TotalTime>
  <Application>LibreOffice/24.2.0.3$Windows_X86_64 LibreOffice_project/da48488a73ddd66ea24cf16bbc4f7b9c08e9bea1</Application>
  <AppVersion>15.0000</AppVersion>
  <Words>483</Words>
  <Paragraphs>265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2024-10-27T18:59:57Z</dcterms:modified>
  <cp:revision>106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43</vt:i4>
  </property>
</Properties>
</file>