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slideLayout6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</p:sldMasterIdLst>
  <p:notesMasterIdLst>
    <p:notesMasterId r:id="rId63"/>
  </p:notesMasterIdLst>
  <p:sldIdLst>
    <p:sldId id="256" r:id="rId64"/>
    <p:sldId id="257" r:id="rId65"/>
    <p:sldId id="258" r:id="rId66"/>
    <p:sldId id="259" r:id="rId67"/>
    <p:sldId id="260" r:id="rId68"/>
    <p:sldId id="261" r:id="rId69"/>
    <p:sldId id="262" r:id="rId70"/>
    <p:sldId id="263" r:id="rId71"/>
    <p:sldId id="264" r:id="rId72"/>
    <p:sldId id="265" r:id="rId73"/>
    <p:sldId id="266" r:id="rId74"/>
    <p:sldId id="267" r:id="rId75"/>
    <p:sldId id="268" r:id="rId76"/>
    <p:sldId id="269" r:id="rId77"/>
    <p:sldId id="270" r:id="rId78"/>
    <p:sldId id="271" r:id="rId79"/>
    <p:sldId id="272" r:id="rId80"/>
    <p:sldId id="273" r:id="rId81"/>
    <p:sldId id="274" r:id="rId82"/>
    <p:sldId id="275" r:id="rId83"/>
    <p:sldId id="276" r:id="rId84"/>
    <p:sldId id="277" r:id="rId85"/>
    <p:sldId id="278" r:id="rId86"/>
    <p:sldId id="279" r:id="rId87"/>
    <p:sldId id="280" r:id="rId88"/>
    <p:sldId id="281" r:id="rId89"/>
    <p:sldId id="282" r:id="rId90"/>
    <p:sldId id="283" r:id="rId91"/>
    <p:sldId id="284" r:id="rId92"/>
    <p:sldId id="285" r:id="rId93"/>
    <p:sldId id="286" r:id="rId94"/>
    <p:sldId id="287" r:id="rId95"/>
    <p:sldId id="288" r:id="rId96"/>
    <p:sldId id="289" r:id="rId97"/>
    <p:sldId id="290" r:id="rId98"/>
    <p:sldId id="291" r:id="rId99"/>
    <p:sldId id="292" r:id="rId100"/>
    <p:sldId id="293" r:id="rId101"/>
    <p:sldId id="294" r:id="rId102"/>
    <p:sldId id="295" r:id="rId103"/>
    <p:sldId id="296" r:id="rId104"/>
    <p:sldId id="297" r:id="rId105"/>
    <p:sldId id="298" r:id="rId106"/>
    <p:sldId id="299" r:id="rId107"/>
    <p:sldId id="300" r:id="rId108"/>
    <p:sldId id="301" r:id="rId109"/>
    <p:sldId id="302" r:id="rId110"/>
    <p:sldId id="303" r:id="rId111"/>
    <p:sldId id="304" r:id="rId112"/>
    <p:sldId id="305" r:id="rId113"/>
    <p:sldId id="306" r:id="rId114"/>
    <p:sldId id="307" r:id="rId115"/>
    <p:sldId id="308" r:id="rId116"/>
    <p:sldId id="309" r:id="rId117"/>
    <p:sldId id="310" r:id="rId118"/>
    <p:sldId id="311" r:id="rId119"/>
    <p:sldId id="312" r:id="rId120"/>
    <p:sldId id="313" r:id="rId121"/>
    <p:sldId id="314" r:id="rId122"/>
    <p:sldId id="315" r:id="rId123"/>
    <p:sldId id="316" r:id="rId124"/>
    <p:sldId id="317" r:id="rId125"/>
    <p:sldId id="318" r:id="rId126"/>
    <p:sldId id="319" r:id="rId127"/>
    <p:sldId id="320" r:id="rId128"/>
    <p:sldId id="321" r:id="rId129"/>
    <p:sldId id="322" r:id="rId130"/>
    <p:sldId id="323" r:id="rId131"/>
    <p:sldId id="324" r:id="rId132"/>
    <p:sldId id="325" r:id="rId133"/>
    <p:sldId id="326" r:id="rId134"/>
    <p:sldId id="327" r:id="rId135"/>
    <p:sldId id="328" r:id="rId136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notesMaster" Target="notesMasters/notesMaster1.xml"/><Relationship Id="rId64" Type="http://schemas.openxmlformats.org/officeDocument/2006/relationships/slide" Target="slides/slide1.xml"/><Relationship Id="rId65" Type="http://schemas.openxmlformats.org/officeDocument/2006/relationships/slide" Target="slides/slide2.xml"/><Relationship Id="rId66" Type="http://schemas.openxmlformats.org/officeDocument/2006/relationships/slide" Target="slides/slide3.xml"/><Relationship Id="rId67" Type="http://schemas.openxmlformats.org/officeDocument/2006/relationships/slide" Target="slides/slide4.xml"/><Relationship Id="rId68" Type="http://schemas.openxmlformats.org/officeDocument/2006/relationships/slide" Target="slides/slide5.xml"/><Relationship Id="rId69" Type="http://schemas.openxmlformats.org/officeDocument/2006/relationships/slide" Target="slides/slide6.xml"/><Relationship Id="rId70" Type="http://schemas.openxmlformats.org/officeDocument/2006/relationships/slide" Target="slides/slide7.xml"/><Relationship Id="rId71" Type="http://schemas.openxmlformats.org/officeDocument/2006/relationships/slide" Target="slides/slide8.xml"/><Relationship Id="rId72" Type="http://schemas.openxmlformats.org/officeDocument/2006/relationships/slide" Target="slides/slide9.xml"/><Relationship Id="rId73" Type="http://schemas.openxmlformats.org/officeDocument/2006/relationships/slide" Target="slides/slide10.xml"/><Relationship Id="rId74" Type="http://schemas.openxmlformats.org/officeDocument/2006/relationships/slide" Target="slides/slide11.xml"/><Relationship Id="rId75" Type="http://schemas.openxmlformats.org/officeDocument/2006/relationships/slide" Target="slides/slide12.xml"/><Relationship Id="rId76" Type="http://schemas.openxmlformats.org/officeDocument/2006/relationships/slide" Target="slides/slide13.xml"/><Relationship Id="rId77" Type="http://schemas.openxmlformats.org/officeDocument/2006/relationships/slide" Target="slides/slide14.xml"/><Relationship Id="rId78" Type="http://schemas.openxmlformats.org/officeDocument/2006/relationships/slide" Target="slides/slide15.xml"/><Relationship Id="rId79" Type="http://schemas.openxmlformats.org/officeDocument/2006/relationships/slide" Target="slides/slide16.xml"/><Relationship Id="rId80" Type="http://schemas.openxmlformats.org/officeDocument/2006/relationships/slide" Target="slides/slide17.xml"/><Relationship Id="rId81" Type="http://schemas.openxmlformats.org/officeDocument/2006/relationships/slide" Target="slides/slide18.xml"/><Relationship Id="rId82" Type="http://schemas.openxmlformats.org/officeDocument/2006/relationships/slide" Target="slides/slide19.xml"/><Relationship Id="rId83" Type="http://schemas.openxmlformats.org/officeDocument/2006/relationships/slide" Target="slides/slide20.xml"/><Relationship Id="rId84" Type="http://schemas.openxmlformats.org/officeDocument/2006/relationships/slide" Target="slides/slide21.xml"/><Relationship Id="rId85" Type="http://schemas.openxmlformats.org/officeDocument/2006/relationships/slide" Target="slides/slide22.xml"/><Relationship Id="rId86" Type="http://schemas.openxmlformats.org/officeDocument/2006/relationships/slide" Target="slides/slide23.xml"/><Relationship Id="rId87" Type="http://schemas.openxmlformats.org/officeDocument/2006/relationships/slide" Target="slides/slide24.xml"/><Relationship Id="rId88" Type="http://schemas.openxmlformats.org/officeDocument/2006/relationships/slide" Target="slides/slide25.xml"/><Relationship Id="rId89" Type="http://schemas.openxmlformats.org/officeDocument/2006/relationships/slide" Target="slides/slide26.xml"/><Relationship Id="rId90" Type="http://schemas.openxmlformats.org/officeDocument/2006/relationships/slide" Target="slides/slide27.xml"/><Relationship Id="rId91" Type="http://schemas.openxmlformats.org/officeDocument/2006/relationships/slide" Target="slides/slide28.xml"/><Relationship Id="rId92" Type="http://schemas.openxmlformats.org/officeDocument/2006/relationships/slide" Target="slides/slide29.xml"/><Relationship Id="rId93" Type="http://schemas.openxmlformats.org/officeDocument/2006/relationships/slide" Target="slides/slide30.xml"/><Relationship Id="rId94" Type="http://schemas.openxmlformats.org/officeDocument/2006/relationships/slide" Target="slides/slide31.xml"/><Relationship Id="rId95" Type="http://schemas.openxmlformats.org/officeDocument/2006/relationships/slide" Target="slides/slide32.xml"/><Relationship Id="rId96" Type="http://schemas.openxmlformats.org/officeDocument/2006/relationships/slide" Target="slides/slide33.xml"/><Relationship Id="rId97" Type="http://schemas.openxmlformats.org/officeDocument/2006/relationships/slide" Target="slides/slide34.xml"/><Relationship Id="rId98" Type="http://schemas.openxmlformats.org/officeDocument/2006/relationships/slide" Target="slides/slide35.xml"/><Relationship Id="rId99" Type="http://schemas.openxmlformats.org/officeDocument/2006/relationships/slide" Target="slides/slide36.xml"/><Relationship Id="rId100" Type="http://schemas.openxmlformats.org/officeDocument/2006/relationships/slide" Target="slides/slide37.xml"/><Relationship Id="rId101" Type="http://schemas.openxmlformats.org/officeDocument/2006/relationships/slide" Target="slides/slide38.xml"/><Relationship Id="rId102" Type="http://schemas.openxmlformats.org/officeDocument/2006/relationships/slide" Target="slides/slide39.xml"/><Relationship Id="rId103" Type="http://schemas.openxmlformats.org/officeDocument/2006/relationships/slide" Target="slides/slide40.xml"/><Relationship Id="rId104" Type="http://schemas.openxmlformats.org/officeDocument/2006/relationships/slide" Target="slides/slide41.xml"/><Relationship Id="rId105" Type="http://schemas.openxmlformats.org/officeDocument/2006/relationships/slide" Target="slides/slide42.xml"/><Relationship Id="rId106" Type="http://schemas.openxmlformats.org/officeDocument/2006/relationships/slide" Target="slides/slide43.xml"/><Relationship Id="rId107" Type="http://schemas.openxmlformats.org/officeDocument/2006/relationships/slide" Target="slides/slide44.xml"/><Relationship Id="rId108" Type="http://schemas.openxmlformats.org/officeDocument/2006/relationships/slide" Target="slides/slide45.xml"/><Relationship Id="rId109" Type="http://schemas.openxmlformats.org/officeDocument/2006/relationships/slide" Target="slides/slide46.xml"/><Relationship Id="rId110" Type="http://schemas.openxmlformats.org/officeDocument/2006/relationships/slide" Target="slides/slide47.xml"/><Relationship Id="rId111" Type="http://schemas.openxmlformats.org/officeDocument/2006/relationships/slide" Target="slides/slide48.xml"/><Relationship Id="rId112" Type="http://schemas.openxmlformats.org/officeDocument/2006/relationships/slide" Target="slides/slide49.xml"/><Relationship Id="rId113" Type="http://schemas.openxmlformats.org/officeDocument/2006/relationships/slide" Target="slides/slide50.xml"/><Relationship Id="rId114" Type="http://schemas.openxmlformats.org/officeDocument/2006/relationships/slide" Target="slides/slide51.xml"/><Relationship Id="rId115" Type="http://schemas.openxmlformats.org/officeDocument/2006/relationships/slide" Target="slides/slide52.xml"/><Relationship Id="rId116" Type="http://schemas.openxmlformats.org/officeDocument/2006/relationships/slide" Target="slides/slide53.xml"/><Relationship Id="rId117" Type="http://schemas.openxmlformats.org/officeDocument/2006/relationships/slide" Target="slides/slide54.xml"/><Relationship Id="rId118" Type="http://schemas.openxmlformats.org/officeDocument/2006/relationships/slide" Target="slides/slide55.xml"/><Relationship Id="rId119" Type="http://schemas.openxmlformats.org/officeDocument/2006/relationships/slide" Target="slides/slide56.xml"/><Relationship Id="rId120" Type="http://schemas.openxmlformats.org/officeDocument/2006/relationships/slide" Target="slides/slide57.xml"/><Relationship Id="rId121" Type="http://schemas.openxmlformats.org/officeDocument/2006/relationships/slide" Target="slides/slide58.xml"/><Relationship Id="rId122" Type="http://schemas.openxmlformats.org/officeDocument/2006/relationships/slide" Target="slides/slide59.xml"/><Relationship Id="rId123" Type="http://schemas.openxmlformats.org/officeDocument/2006/relationships/slide" Target="slides/slide60.xml"/><Relationship Id="rId124" Type="http://schemas.openxmlformats.org/officeDocument/2006/relationships/slide" Target="slides/slide61.xml"/><Relationship Id="rId125" Type="http://schemas.openxmlformats.org/officeDocument/2006/relationships/slide" Target="slides/slide62.xml"/><Relationship Id="rId126" Type="http://schemas.openxmlformats.org/officeDocument/2006/relationships/slide" Target="slides/slide63.xml"/><Relationship Id="rId127" Type="http://schemas.openxmlformats.org/officeDocument/2006/relationships/slide" Target="slides/slide64.xml"/><Relationship Id="rId128" Type="http://schemas.openxmlformats.org/officeDocument/2006/relationships/slide" Target="slides/slide65.xml"/><Relationship Id="rId129" Type="http://schemas.openxmlformats.org/officeDocument/2006/relationships/slide" Target="slides/slide66.xml"/><Relationship Id="rId130" Type="http://schemas.openxmlformats.org/officeDocument/2006/relationships/slide" Target="slides/slide67.xml"/><Relationship Id="rId131" Type="http://schemas.openxmlformats.org/officeDocument/2006/relationships/slide" Target="slides/slide68.xml"/><Relationship Id="rId132" Type="http://schemas.openxmlformats.org/officeDocument/2006/relationships/slide" Target="slides/slide69.xml"/><Relationship Id="rId133" Type="http://schemas.openxmlformats.org/officeDocument/2006/relationships/slide" Target="slides/slide70.xml"/><Relationship Id="rId134" Type="http://schemas.openxmlformats.org/officeDocument/2006/relationships/slide" Target="slides/slide71.xml"/><Relationship Id="rId135" Type="http://schemas.openxmlformats.org/officeDocument/2006/relationships/slide" Target="slides/slide72.xml"/><Relationship Id="rId136" Type="http://schemas.openxmlformats.org/officeDocument/2006/relationships/slide" Target="slides/slide73.xml"/><Relationship Id="rId1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DFF67C2-667E-4EFD-A0B6-E75218854A5A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2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2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2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3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3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3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3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3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4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4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9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9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0" y="5329080"/>
            <a:ext cx="685728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 novembre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Fête de la TOUSSAINT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2448000"/>
            <a:ext cx="6857640" cy="50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5 - Agneau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toi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rachètes par ton sang.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marcher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sur le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tes martyrs et de tes saints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 Alléluia ! Alléluia !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1176120" y="4010760"/>
            <a:ext cx="4481640" cy="46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San Lorenzo)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 (ter)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 (ter)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 (ter) 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971640"/>
            <a:ext cx="6857280" cy="804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Gloria, Gloria, In excelsis Deo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(récité)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louons,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bénissons,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T’adorons.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glorifions,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rendons grâce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ton immense gloire.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Dieu, Roi du Ciel,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Dieu le Père tout-puissant.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Fils unique Jésus 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Dieu, Agneau de Dieu, le Fils du Père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reçois notre prière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es assis à la droite du Père,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/>
          <p:nvPr/>
        </p:nvSpPr>
        <p:spPr>
          <a:xfrm>
            <a:off x="0" y="4643280"/>
            <a:ext cx="7190640" cy="58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Car Toi seul es saint, Toi seul es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seul es le Très-Haut : Jésus 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avec le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dans la gloire de Dieu le Père.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Amen.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 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fr-FR" sz="2400" spc="-1" strike="noStrike">
                <a:solidFill>
                  <a:srgbClr val="ffffff"/>
                </a:solidFill>
                <a:latin typeface="Cambria"/>
              </a:rPr>
              <a:t>(chanté)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Gloria, Gloria, In excelsis Deo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CustomShape 7"/>
          <p:cNvSpPr/>
          <p:nvPr/>
        </p:nvSpPr>
        <p:spPr>
          <a:xfrm>
            <a:off x="0" y="288000"/>
            <a:ext cx="6857280" cy="88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23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PEUPLE DE CEUX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QUI CHERCHENT TA FACE,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Au Seigneur, le monde et sa richesse,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terre et tous ses habitants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qui l’a fondée sur les mers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la garde inébranlable sur les ﬂots.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Qui peut gravir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montagne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se tenir dans le lieu saint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L’homme au cœur pur, aux mains innocentes,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qui ne livre pas son âme aux idoles.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0" y="288000"/>
            <a:ext cx="6857280" cy="49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PEUPLE DE CEUX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CHERCHENT TA FACE, 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Il obtient, du Seigneur, la bénédiction,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de Dieu son Sauveur, la justice.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peuple de ceux qui le cherchent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Voici Jacob qui recherche ta face 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CustomShape 6"/>
          <p:cNvSpPr/>
          <p:nvPr/>
        </p:nvSpPr>
        <p:spPr>
          <a:xfrm>
            <a:off x="549360" y="5904000"/>
            <a:ext cx="5903280" cy="33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Alleluia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7" name="" descr=""/>
          <p:cNvPicPr/>
          <p:nvPr/>
        </p:nvPicPr>
        <p:blipFill>
          <a:blip r:embed="rId1"/>
          <a:stretch/>
        </p:blipFill>
        <p:spPr>
          <a:xfrm>
            <a:off x="-3600" y="-24480"/>
            <a:ext cx="6915240" cy="729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 1" descr=""/>
          <p:cNvPicPr/>
          <p:nvPr/>
        </p:nvPicPr>
        <p:blipFill>
          <a:blip r:embed="rId1"/>
          <a:stretch/>
        </p:blipFill>
        <p:spPr>
          <a:xfrm>
            <a:off x="548640" y="0"/>
            <a:ext cx="5688000" cy="91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1" name="Picture 2" descr=""/>
          <p:cNvPicPr/>
          <p:nvPr/>
        </p:nvPicPr>
        <p:blipFill>
          <a:blip r:embed="rId1"/>
          <a:stretch/>
        </p:blipFill>
        <p:spPr>
          <a:xfrm>
            <a:off x="0" y="3392640"/>
            <a:ext cx="6857280" cy="456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5" name="Picture 8" descr=""/>
          <p:cNvPicPr/>
          <p:nvPr/>
        </p:nvPicPr>
        <p:blipFill>
          <a:blip r:embed="rId1"/>
          <a:stretch/>
        </p:blipFill>
        <p:spPr>
          <a:xfrm>
            <a:off x="260640" y="1199520"/>
            <a:ext cx="6426000" cy="747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21636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 2" descr=""/>
          <p:cNvPicPr/>
          <p:nvPr/>
        </p:nvPicPr>
        <p:blipFill>
          <a:blip r:embed="rId1"/>
          <a:srcRect l="19019" t="18834" r="20641" b="22963"/>
          <a:stretch/>
        </p:blipFill>
        <p:spPr>
          <a:xfrm>
            <a:off x="0" y="4860000"/>
            <a:ext cx="6856560" cy="403092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8"/>
          <p:cNvSpPr/>
          <p:nvPr/>
        </p:nvSpPr>
        <p:spPr>
          <a:xfrm>
            <a:off x="216000" y="611640"/>
            <a:ext cx="6407640" cy="31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Lord,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Hear my pray’r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Lord, Hear my pray’r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When I call, answer me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764640" y="2952000"/>
            <a:ext cx="5327280" cy="20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c000"/>
                </a:solidFill>
                <a:latin typeface="Cambria"/>
                <a:ea typeface="DejaVu Sans"/>
              </a:rPr>
              <a:t>O Seigneur, entends ma prière,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c000"/>
                </a:solidFill>
                <a:latin typeface="Cambria"/>
                <a:ea typeface="DejaVu Sans"/>
              </a:rPr>
              <a:t>Quand j’appelle, réponds-moi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-1332000" y="487440"/>
            <a:ext cx="9440640" cy="832176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8321760"/>
              <a:gd name="textAreaBottom" fmla="*/ 8322120 h 832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SIGNES  PAR MILLIERS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(K 226)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-1368360" y="1368360"/>
            <a:ext cx="9440280" cy="6677280"/>
          </a:xfrm>
          <a:custGeom>
            <a:avLst/>
            <a:gdLst>
              <a:gd name="textAreaLeft" fmla="*/ 0 w 9440280"/>
              <a:gd name="textAreaRight" fmla="*/ 9440640 w 9440280"/>
              <a:gd name="textAreaTop" fmla="*/ 0 h 6677280"/>
              <a:gd name="textAreaBottom" fmla="*/ 6677640 h 6677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main,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 donné des signes;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PAR MILLIERS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chant de l'univers,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souffle de la mer,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des vivants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à l'œuvre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temps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-1332000" y="487440"/>
            <a:ext cx="9440640" cy="734688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346880"/>
              <a:gd name="textAreaBottom" fmla="*/ 7347240 h 734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1295280" y="1792440"/>
            <a:ext cx="9440280" cy="6494400"/>
          </a:xfrm>
          <a:custGeom>
            <a:avLst/>
            <a:gdLst>
              <a:gd name="textAreaLeft" fmla="*/ 0 w 9440280"/>
              <a:gd name="textAreaRight" fmla="*/ 9440640 w 9440280"/>
              <a:gd name="textAreaTop" fmla="*/ 0 h 6494400"/>
              <a:gd name="textAreaBottom" fmla="*/ 6494760 h 6494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Nos yeux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ferment sur tes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signes de la joie,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SIGNES DE LA JOIE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Tristesse est notre nuit,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guerre avec ses cris,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froid de nos maisons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tu brises nos prisons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-1332000" y="487440"/>
            <a:ext cx="9440640" cy="734688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346880"/>
              <a:gd name="textAreaBottom" fmla="*/ 7347240 h 734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90360" y="2664000"/>
            <a:ext cx="6767280" cy="5580000"/>
          </a:xfrm>
          <a:custGeom>
            <a:avLst/>
            <a:gdLst>
              <a:gd name="textAreaLeft" fmla="*/ 0 w 6767280"/>
              <a:gd name="textAreaRight" fmla="*/ 6767640 w 6767280"/>
              <a:gd name="textAreaTop" fmla="*/ 0 h 5580000"/>
              <a:gd name="textAreaBottom" fmla="*/ 5580360 h 558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 Jésus ton Fils,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 donné des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clarté,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CLARTÉ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 lui 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sourd entend sa voix,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Zachée partage grand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parole qui surprend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-1332000" y="487440"/>
            <a:ext cx="9440640" cy="734688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346880"/>
              <a:gd name="textAreaBottom" fmla="*/ 7347240 h 734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-1152360" y="2303640"/>
            <a:ext cx="9176760" cy="4848480"/>
          </a:xfrm>
          <a:custGeom>
            <a:avLst/>
            <a:gdLst>
              <a:gd name="textAreaLeft" fmla="*/ 0 w 9176760"/>
              <a:gd name="textAreaRight" fmla="*/ 9177120 w 9176760"/>
              <a:gd name="textAreaTop" fmla="*/ 0 h 4848480"/>
              <a:gd name="textAreaBottom" fmla="*/ 4848840 h 4848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4 - La croix levée,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nouveau signe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signe du pardon,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SIGNE DU PARDON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Scandale de la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faiblesse du Dieu fort,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Pâque libérée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printemps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-1332000" y="487440"/>
            <a:ext cx="9440640" cy="7346880"/>
          </a:xfrm>
          <a:custGeom>
            <a:avLst/>
            <a:gdLst>
              <a:gd name="textAreaLeft" fmla="*/ 0 w 9440640"/>
              <a:gd name="textAreaRight" fmla="*/ 9441000 w 9440640"/>
              <a:gd name="textAreaTop" fmla="*/ 0 h 7346880"/>
              <a:gd name="textAreaBottom" fmla="*/ 7347240 h 734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CustomShape 6"/>
          <p:cNvSpPr/>
          <p:nvPr/>
        </p:nvSpPr>
        <p:spPr>
          <a:xfrm>
            <a:off x="115560" y="1052640"/>
            <a:ext cx="6580080" cy="630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Sanctus, Sanctus Dominus,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Sanctus, Sanctus Dominus,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Deus Sabaoth ! 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Pleni sunt coeli et terra gloria tua.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Hosanna, in excelsis !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Benedictus qui venit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in nomine Domini.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Hosanna, in excelsis ! </a:t>
            </a:r>
            <a:br>
              <a:rPr sz="1800"/>
            </a:b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6"/>
          <p:cNvSpPr/>
          <p:nvPr/>
        </p:nvSpPr>
        <p:spPr>
          <a:xfrm>
            <a:off x="685800" y="3481920"/>
            <a:ext cx="5487120" cy="55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proclamons ta mort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Jésus,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célébrons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résurrection,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ta venue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gloire 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7" descr=""/>
          <p:cNvPicPr/>
          <p:nvPr/>
        </p:nvPicPr>
        <p:blipFill>
          <a:blip r:embed="rId1"/>
          <a:stretch/>
        </p:blipFill>
        <p:spPr>
          <a:xfrm>
            <a:off x="-459360" y="971640"/>
            <a:ext cx="7802280" cy="382464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9" descr=""/>
          <p:cNvPicPr/>
          <p:nvPr/>
        </p:nvPicPr>
        <p:blipFill>
          <a:blip r:embed="rId2"/>
          <a:stretch/>
        </p:blipFill>
        <p:spPr>
          <a:xfrm>
            <a:off x="-24120" y="4932000"/>
            <a:ext cx="6908760" cy="46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-6120" y="-14400"/>
            <a:ext cx="6863760" cy="97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808200" y="360000"/>
            <a:ext cx="5295240" cy="794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 et 2 :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tollis peccata mundi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Miserere nobis,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miserere nobis. (bis) 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tollis peccata mundi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Dona nobis pacem,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dona nobis pacem.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57" name="CustomShape 1"/>
          <p:cNvSpPr/>
          <p:nvPr/>
        </p:nvSpPr>
        <p:spPr>
          <a:xfrm>
            <a:off x="-66240" y="6228360"/>
            <a:ext cx="7198920" cy="31669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tu nous appelles à être saints,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transforme mon cœur et ma vie pour que je recherche </a:t>
            </a:r>
            <a:r>
              <a:rPr b="1" i="1" lang="fr-BE" sz="1800" spc="-1" strike="noStrike">
                <a:solidFill>
                  <a:srgbClr val="ff0000"/>
                </a:solidFill>
                <a:latin typeface="Cambria"/>
                <a:ea typeface="DejaVu Sans"/>
              </a:rPr>
              <a:t>bien plus que le bonheur du monde,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 le bonheur du ciel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59" name="CustomShape 1"/>
          <p:cNvSpPr/>
          <p:nvPr/>
        </p:nvSpPr>
        <p:spPr>
          <a:xfrm>
            <a:off x="-203400" y="6228360"/>
            <a:ext cx="7232040" cy="31366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d’entendre ces Paroles de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pour prendre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le Chemin des Béatitudes,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le chemin de l’Amour.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5" name="Picture 7" descr=""/>
          <p:cNvPicPr/>
          <p:nvPr/>
        </p:nvPicPr>
        <p:blipFill>
          <a:blip r:embed="rId1"/>
          <a:stretch/>
        </p:blipFill>
        <p:spPr>
          <a:xfrm>
            <a:off x="39600" y="179280"/>
            <a:ext cx="6749280" cy="900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-266760" y="474840"/>
            <a:ext cx="7389360" cy="7892640"/>
          </a:xfrm>
          <a:custGeom>
            <a:avLst/>
            <a:gdLst>
              <a:gd name="textAreaLeft" fmla="*/ 0 w 7389360"/>
              <a:gd name="textAreaRight" fmla="*/ 7389720 w 7389360"/>
              <a:gd name="textAreaTop" fmla="*/ 0 h 7892640"/>
              <a:gd name="textAreaBottom" fmla="*/ 7893000 h 789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SAINTS ET LES SAINTES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saints et les saintes de Dieu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S'avancent vers le Roi des cieux,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leurs hymnes de joie,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célèbrent sans fin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donne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vis la gloire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revêtu de sa puissance.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Devant lui se tient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louange éternelle :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 le Seigneur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-266760" y="474840"/>
            <a:ext cx="7389360" cy="7770960"/>
          </a:xfrm>
          <a:custGeom>
            <a:avLst/>
            <a:gdLst>
              <a:gd name="textAreaLeft" fmla="*/ 0 w 7389360"/>
              <a:gd name="textAreaRight" fmla="*/ 7389720 w 7389360"/>
              <a:gd name="textAreaTop" fmla="*/ 0 h 7770960"/>
              <a:gd name="textAreaBottom" fmla="*/ 7771320 h 7770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saints et les saintes de Dieu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S'avancent vers le Roi des cieux,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leurs hymnes de joie,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célèbrent sans fin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donne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vis paraître son Fils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resplendissant de lumière.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Sauveur de tous les hommes :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 le Seigneur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-266760" y="474840"/>
            <a:ext cx="7389360" cy="8015040"/>
          </a:xfrm>
          <a:custGeom>
            <a:avLst/>
            <a:gdLst>
              <a:gd name="textAreaLeft" fmla="*/ 0 w 7389360"/>
              <a:gd name="textAreaRight" fmla="*/ 7389720 w 7389360"/>
              <a:gd name="textAreaTop" fmla="*/ 0 h 8015040"/>
              <a:gd name="textAreaBottom" fmla="*/ 8015400 h 8015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saints et les saintes de Dieu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S'avancent vers le Roi des cieux,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leurs hymnes de joie,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célèbrent sans fin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donne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vis descendre des cieux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l'Esprit qui rend témoignage.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ce don gratuit,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devenons fils du Père :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70" name=""/>
          <p:cNvSpPr/>
          <p:nvPr/>
        </p:nvSpPr>
        <p:spPr>
          <a:xfrm>
            <a:off x="-316080" y="468360"/>
            <a:ext cx="7500960" cy="77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SI  LE  PERE  VOUS  APPELLE  (T 154-1)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Couplet 1.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aimer comme Il vous aime,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dans le feu de son Esprit,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lui rendre une espérance,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lui dire son salut,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peiner pour le Royaume,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aux travaux de la moisson,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72" name=""/>
          <p:cNvSpPr/>
          <p:nvPr/>
        </p:nvSpPr>
        <p:spPr>
          <a:xfrm>
            <a:off x="-216000" y="2212920"/>
            <a:ext cx="7500960" cy="53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"/>
          <p:cNvSpPr/>
          <p:nvPr/>
        </p:nvSpPr>
        <p:spPr>
          <a:xfrm>
            <a:off x="0" y="468360"/>
            <a:ext cx="6858000" cy="90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la tâche des Apôtres,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en témoins du seul Pasteur,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l’accueil et au partage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bâtir son unité,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répandre l’Evangile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en tout point de l’univers,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 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75" name=""/>
          <p:cNvSpPr/>
          <p:nvPr/>
        </p:nvSpPr>
        <p:spPr>
          <a:xfrm>
            <a:off x="-216000" y="2212920"/>
            <a:ext cx="7500960" cy="53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"/>
          <p:cNvSpPr/>
          <p:nvPr/>
        </p:nvSpPr>
        <p:spPr>
          <a:xfrm>
            <a:off x="189000" y="1258920"/>
            <a:ext cx="6669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quitter toute richesse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ne suivre que son Fils,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lutter contre la haine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la quête de la Paix,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tenir dans la prière,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service des pécheurs,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144000" y="2212920"/>
            <a:ext cx="7140960" cy="52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0" y="4230720"/>
            <a:ext cx="6857640" cy="4568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0" y="450720"/>
            <a:ext cx="6857640" cy="88718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871840"/>
              <a:gd name="textAreaBottom" fmla="*/ 8872200 h 8871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AUTOUR DU TRÔNE    W 587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1 - Autour du trône de l’Agneau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tient la foule des sauvés.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sont venus des quatre vents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Sang du Christ les a lavés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Sang du Christ les a lavés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 Alléluia ! Alléluia !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"/>
          <p:cNvSpPr/>
          <p:nvPr/>
        </p:nvSpPr>
        <p:spPr>
          <a:xfrm>
            <a:off x="189000" y="1258920"/>
            <a:ext cx="6858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4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parler de ses merveilles,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conduire son troupeau,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marcher vers la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trouver la vérité,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semer avec patience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que lève un blé nouveau,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144000" y="2212920"/>
            <a:ext cx="7140960" cy="52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"/>
          <p:cNvSpPr/>
          <p:nvPr/>
        </p:nvSpPr>
        <p:spPr>
          <a:xfrm>
            <a:off x="0" y="1258920"/>
            <a:ext cx="6858000" cy="82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5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montrer qu’il est tendresse,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donner le pain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combat pour la justice,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refus d’être violents,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l’amour de tous les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respect du plus petit,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>
            <a:off x="144000" y="2212920"/>
            <a:ext cx="7140960" cy="52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9" name="Image 6" descr=""/>
          <p:cNvPicPr/>
          <p:nvPr/>
        </p:nvPicPr>
        <p:blipFill>
          <a:blip r:embed="rId1"/>
          <a:srcRect l="5273" t="5685" r="38311" b="5204"/>
          <a:stretch/>
        </p:blipFill>
        <p:spPr>
          <a:xfrm>
            <a:off x="171720" y="754200"/>
            <a:ext cx="6451920" cy="5934600"/>
          </a:xfrm>
          <a:prstGeom prst="rect">
            <a:avLst/>
          </a:prstGeom>
          <a:ln w="0">
            <a:noFill/>
          </a:ln>
        </p:spPr>
      </p:pic>
      <p:pic>
        <p:nvPicPr>
          <p:cNvPr id="490" name="Image 7" descr=""/>
          <p:cNvPicPr/>
          <p:nvPr/>
        </p:nvPicPr>
        <p:blipFill>
          <a:blip r:embed="rId2"/>
          <a:srcRect l="67585" t="87698" r="2704" b="3338"/>
          <a:stretch/>
        </p:blipFill>
        <p:spPr>
          <a:xfrm>
            <a:off x="3232080" y="1037880"/>
            <a:ext cx="2896560" cy="1229760"/>
          </a:xfrm>
          <a:prstGeom prst="rect">
            <a:avLst/>
          </a:prstGeom>
          <a:ln w="0">
            <a:noFill/>
          </a:ln>
        </p:spPr>
      </p:pic>
      <p:pic>
        <p:nvPicPr>
          <p:cNvPr id="491" name="Image 8" descr=""/>
          <p:cNvPicPr/>
          <p:nvPr/>
        </p:nvPicPr>
        <p:blipFill>
          <a:blip r:embed="rId3"/>
          <a:srcRect l="67585" t="16112" r="5132" b="52126"/>
          <a:stretch/>
        </p:blipFill>
        <p:spPr>
          <a:xfrm>
            <a:off x="3743280" y="5947200"/>
            <a:ext cx="2586960" cy="236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97" name="Picture 7" descr=""/>
          <p:cNvPicPr/>
          <p:nvPr/>
        </p:nvPicPr>
        <p:blipFill>
          <a:blip r:embed="rId1"/>
          <a:stretch/>
        </p:blipFill>
        <p:spPr>
          <a:xfrm>
            <a:off x="39600" y="179280"/>
            <a:ext cx="6749280" cy="900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0" y="277920"/>
            <a:ext cx="6884640" cy="7893360"/>
          </a:xfrm>
          <a:custGeom>
            <a:avLst/>
            <a:gdLst>
              <a:gd name="textAreaLeft" fmla="*/ 0 w 6884640"/>
              <a:gd name="textAreaRight" fmla="*/ 6885000 w 6884640"/>
              <a:gd name="textAreaTop" fmla="*/ 0 h 7893360"/>
              <a:gd name="textAreaBottom" fmla="*/ 7893720 h 789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- Y53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la croix du Fils de Dieu,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Signe levé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rassemble les nations,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 corps de Jésus Christ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prisons,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Innocent et torturé,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terres désolées, terres d´exil,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Sans printemps, sans amandier.</a:t>
            </a:r>
            <a:br>
              <a:rPr sz="1800"/>
            </a:b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l´homme soit sauvé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-288000" y="315000"/>
            <a:ext cx="7389360" cy="7892640"/>
          </a:xfrm>
          <a:custGeom>
            <a:avLst/>
            <a:gdLst>
              <a:gd name="textAreaLeft" fmla="*/ 0 w 7389360"/>
              <a:gd name="textAreaRight" fmla="*/ 7389720 w 7389360"/>
              <a:gd name="textAreaTop" fmla="*/ 0 h 7892640"/>
              <a:gd name="textAreaBottom" fmla="*/ 7893000 h 789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2 - Par la croix du Bien-Aimé,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Fleuve de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s´abreuve toute vie,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 corps de 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hurlant nos peurs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nuit des hôpitaux,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 monde que tu fis,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qu´il soit beau,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nous parle de ton nom.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l´homme soit sauvé !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-189720" y="713160"/>
            <a:ext cx="7173360" cy="7278480"/>
          </a:xfrm>
          <a:custGeom>
            <a:avLst/>
            <a:gdLst>
              <a:gd name="textAreaLeft" fmla="*/ 0 w 7173360"/>
              <a:gd name="textAreaRight" fmla="*/ 7173720 w 7173360"/>
              <a:gd name="textAreaTop" fmla="*/ 0 h 7278480"/>
              <a:gd name="textAreaBottom" fmla="*/ 7278840 h 7278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3 - Par la croix du Serviteur,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Porche royal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s´avancent les pécheurs,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 corps de 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nu, outragé,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Sous le rire des bourreaux,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foules sans berger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sans espoir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ne vont qu´à perdre coeur.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l´homme soit sauvé !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-189720" y="576000"/>
            <a:ext cx="7173360" cy="7278480"/>
          </a:xfrm>
          <a:custGeom>
            <a:avLst/>
            <a:gdLst>
              <a:gd name="textAreaLeft" fmla="*/ 0 w 7173360"/>
              <a:gd name="textAreaRight" fmla="*/ 7173720 w 7173360"/>
              <a:gd name="textAreaTop" fmla="*/ 0 h 7278480"/>
              <a:gd name="textAreaBottom" fmla="*/ 7278840 h 7278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4 - Par la croix de l´Homme-Dieu,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arbre béni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s´abritent les oiseaux,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 corps de Jésus Christ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Recrucifié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guerres sans pardon,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peuples de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du brouillard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la haine a décimés.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l´homme soit sauvé !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4230720"/>
            <a:ext cx="6857640" cy="4568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0" y="450720"/>
            <a:ext cx="6857640" cy="72259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225920"/>
              <a:gd name="textAreaBottom" fmla="*/ 7226280 h 7225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Portant la palme des vainqueurs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sont marqués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du sceau de Dieu.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Après l’épreuve,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après les pleurs,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chants s’élèvent jusqu’à Lui.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chants s’élèvent jusqu’à Lui.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 Alléluia ! Alléluia !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-171360" y="790560"/>
            <a:ext cx="7100280" cy="6253560"/>
          </a:xfrm>
          <a:custGeom>
            <a:avLst/>
            <a:gdLst>
              <a:gd name="textAreaLeft" fmla="*/ 0 w 7100280"/>
              <a:gd name="textAreaRight" fmla="*/ 7100640 w 7100280"/>
              <a:gd name="textAreaTop" fmla="*/ 0 h 6253560"/>
              <a:gd name="textAreaBottom" fmla="*/ 6253920 h 6253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5 - Par la croix du vrai pasteur,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où l´enfer est désarmé,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 corps de Jésus Christ,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qui appelle avec nos voix,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l´Eglise de ce temps,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que l´Esprit vient purifier.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l´homme soit sauvé !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spcBef>
                <a:spcPts val="150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-171360" y="790560"/>
            <a:ext cx="7100280" cy="7716600"/>
          </a:xfrm>
          <a:custGeom>
            <a:avLst/>
            <a:gdLst>
              <a:gd name="textAreaLeft" fmla="*/ 0 w 7100280"/>
              <a:gd name="textAreaRight" fmla="*/ 7100640 w 7100280"/>
              <a:gd name="textAreaTop" fmla="*/ 0 h 7716600"/>
              <a:gd name="textAreaBottom" fmla="*/ 7716960 h 7716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6 - Par la croix du Premier-Né,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le gibet qui tue la mort,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le corps de Jésus Christ,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la vraie chair de notre chair,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la pierre des tombeaux,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sur nos tombes à venir.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l´homme soit sauvé !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7 - Alléluia, Alléluia, Alléluia, Alléluia, Alléluia (ter).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spcBef>
                <a:spcPts val="1500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0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5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4230720"/>
            <a:ext cx="6857640" cy="4568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0" y="1368360"/>
            <a:ext cx="6857640" cy="63115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6311520"/>
              <a:gd name="textAreaBottom" fmla="*/ 6311880 h 6311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 Ils voient leur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leur Sauveur,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voient Celui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qu’ils ont cherché.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bras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leur sont ouverts,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rendent grâce de tout cœur.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rendent grâce de tout cœur. Alléluia ! Alléluia ! Alléluia !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0" y="2448000"/>
            <a:ext cx="6857640" cy="60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 – Ils n’ont plus soif,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n’ont plus faim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Ils n’ont plus peur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feux du jour.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L’Agneau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est leur berger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 sources vives,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Il les conduit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 Alléluia ! Alléluia !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Application>LibreOffice/24.2.0.3$Windows_X86_64 LibreOffice_project/da48488a73ddd66ea24cf16bbc4f7b9c08e9bea1</Application>
  <AppVersion>15.0000</AppVersion>
  <Words>615</Words>
  <Paragraphs>439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2024-10-27T18:39:07Z</dcterms:modified>
  <cp:revision>110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45</vt:i4>
  </property>
</Properties>
</file>