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</p:sldMasterIdLst>
  <p:notesMasterIdLst>
    <p:notesMasterId r:id="rId136"/>
  </p:notesMasterIdLst>
  <p:sldIdLst>
    <p:sldId id="256" r:id="rId137"/>
    <p:sldId id="257" r:id="rId138"/>
    <p:sldId id="258" r:id="rId139"/>
    <p:sldId id="259" r:id="rId140"/>
    <p:sldId id="260" r:id="rId141"/>
    <p:sldId id="261" r:id="rId142"/>
    <p:sldId id="262" r:id="rId143"/>
    <p:sldId id="263" r:id="rId144"/>
    <p:sldId id="264" r:id="rId145"/>
    <p:sldId id="265" r:id="rId146"/>
    <p:sldId id="266" r:id="rId147"/>
    <p:sldId id="267" r:id="rId148"/>
    <p:sldId id="268" r:id="rId149"/>
    <p:sldId id="269" r:id="rId150"/>
    <p:sldId id="270" r:id="rId151"/>
    <p:sldId id="271" r:id="rId152"/>
    <p:sldId id="272" r:id="rId153"/>
    <p:sldId id="273" r:id="rId154"/>
    <p:sldId id="274" r:id="rId155"/>
    <p:sldId id="275" r:id="rId156"/>
    <p:sldId id="276" r:id="rId157"/>
    <p:sldId id="277" r:id="rId158"/>
    <p:sldId id="278" r:id="rId159"/>
    <p:sldId id="279" r:id="rId160"/>
    <p:sldId id="280" r:id="rId161"/>
    <p:sldId id="281" r:id="rId162"/>
    <p:sldId id="282" r:id="rId163"/>
    <p:sldId id="283" r:id="rId164"/>
    <p:sldId id="284" r:id="rId165"/>
    <p:sldId id="285" r:id="rId166"/>
    <p:sldId id="286" r:id="rId167"/>
    <p:sldId id="287" r:id="rId168"/>
    <p:sldId id="288" r:id="rId169"/>
    <p:sldId id="289" r:id="rId170"/>
    <p:sldId id="290" r:id="rId171"/>
    <p:sldId id="291" r:id="rId172"/>
    <p:sldId id="292" r:id="rId173"/>
    <p:sldId id="293" r:id="rId174"/>
    <p:sldId id="294" r:id="rId175"/>
    <p:sldId id="295" r:id="rId176"/>
    <p:sldId id="296" r:id="rId177"/>
    <p:sldId id="297" r:id="rId178"/>
    <p:sldId id="298" r:id="rId179"/>
    <p:sldId id="299" r:id="rId180"/>
    <p:sldId id="300" r:id="rId181"/>
    <p:sldId id="301" r:id="rId182"/>
    <p:sldId id="302" r:id="rId183"/>
    <p:sldId id="303" r:id="rId184"/>
    <p:sldId id="304" r:id="rId185"/>
    <p:sldId id="305" r:id="rId186"/>
    <p:sldId id="306" r:id="rId187"/>
    <p:sldId id="307" r:id="rId188"/>
    <p:sldId id="308" r:id="rId189"/>
    <p:sldId id="309" r:id="rId190"/>
    <p:sldId id="310" r:id="rId191"/>
    <p:sldId id="311" r:id="rId192"/>
    <p:sldId id="312" r:id="rId193"/>
    <p:sldId id="313" r:id="rId194"/>
    <p:sldId id="314" r:id="rId195"/>
    <p:sldId id="315" r:id="rId196"/>
    <p:sldId id="316" r:id="rId19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notesMaster" Target="notesMasters/notesMaster1.xml"/><Relationship Id="rId137" Type="http://schemas.openxmlformats.org/officeDocument/2006/relationships/slide" Target="slides/slide1.xml"/><Relationship Id="rId138" Type="http://schemas.openxmlformats.org/officeDocument/2006/relationships/slide" Target="slides/slide2.xml"/><Relationship Id="rId139" Type="http://schemas.openxmlformats.org/officeDocument/2006/relationships/slide" Target="slides/slide3.xml"/><Relationship Id="rId140" Type="http://schemas.openxmlformats.org/officeDocument/2006/relationships/slide" Target="slides/slide4.xml"/><Relationship Id="rId141" Type="http://schemas.openxmlformats.org/officeDocument/2006/relationships/slide" Target="slides/slide5.xml"/><Relationship Id="rId142" Type="http://schemas.openxmlformats.org/officeDocument/2006/relationships/slide" Target="slides/slide6.xml"/><Relationship Id="rId143" Type="http://schemas.openxmlformats.org/officeDocument/2006/relationships/slide" Target="slides/slide7.xml"/><Relationship Id="rId144" Type="http://schemas.openxmlformats.org/officeDocument/2006/relationships/slide" Target="slides/slide8.xml"/><Relationship Id="rId145" Type="http://schemas.openxmlformats.org/officeDocument/2006/relationships/slide" Target="slides/slide9.xml"/><Relationship Id="rId146" Type="http://schemas.openxmlformats.org/officeDocument/2006/relationships/slide" Target="slides/slide10.xml"/><Relationship Id="rId147" Type="http://schemas.openxmlformats.org/officeDocument/2006/relationships/slide" Target="slides/slide11.xml"/><Relationship Id="rId148" Type="http://schemas.openxmlformats.org/officeDocument/2006/relationships/slide" Target="slides/slide12.xml"/><Relationship Id="rId149" Type="http://schemas.openxmlformats.org/officeDocument/2006/relationships/slide" Target="slides/slide13.xml"/><Relationship Id="rId150" Type="http://schemas.openxmlformats.org/officeDocument/2006/relationships/slide" Target="slides/slide14.xml"/><Relationship Id="rId151" Type="http://schemas.openxmlformats.org/officeDocument/2006/relationships/slide" Target="slides/slide15.xml"/><Relationship Id="rId152" Type="http://schemas.openxmlformats.org/officeDocument/2006/relationships/slide" Target="slides/slide16.xml"/><Relationship Id="rId153" Type="http://schemas.openxmlformats.org/officeDocument/2006/relationships/slide" Target="slides/slide17.xml"/><Relationship Id="rId154" Type="http://schemas.openxmlformats.org/officeDocument/2006/relationships/slide" Target="slides/slide18.xml"/><Relationship Id="rId155" Type="http://schemas.openxmlformats.org/officeDocument/2006/relationships/slide" Target="slides/slide19.xml"/><Relationship Id="rId156" Type="http://schemas.openxmlformats.org/officeDocument/2006/relationships/slide" Target="slides/slide20.xml"/><Relationship Id="rId157" Type="http://schemas.openxmlformats.org/officeDocument/2006/relationships/slide" Target="slides/slide21.xml"/><Relationship Id="rId158" Type="http://schemas.openxmlformats.org/officeDocument/2006/relationships/slide" Target="slides/slide22.xml"/><Relationship Id="rId159" Type="http://schemas.openxmlformats.org/officeDocument/2006/relationships/slide" Target="slides/slide23.xml"/><Relationship Id="rId160" Type="http://schemas.openxmlformats.org/officeDocument/2006/relationships/slide" Target="slides/slide24.xml"/><Relationship Id="rId161" Type="http://schemas.openxmlformats.org/officeDocument/2006/relationships/slide" Target="slides/slide25.xml"/><Relationship Id="rId162" Type="http://schemas.openxmlformats.org/officeDocument/2006/relationships/slide" Target="slides/slide26.xml"/><Relationship Id="rId163" Type="http://schemas.openxmlformats.org/officeDocument/2006/relationships/slide" Target="slides/slide27.xml"/><Relationship Id="rId164" Type="http://schemas.openxmlformats.org/officeDocument/2006/relationships/slide" Target="slides/slide28.xml"/><Relationship Id="rId165" Type="http://schemas.openxmlformats.org/officeDocument/2006/relationships/slide" Target="slides/slide29.xml"/><Relationship Id="rId166" Type="http://schemas.openxmlformats.org/officeDocument/2006/relationships/slide" Target="slides/slide30.xml"/><Relationship Id="rId167" Type="http://schemas.openxmlformats.org/officeDocument/2006/relationships/slide" Target="slides/slide31.xml"/><Relationship Id="rId168" Type="http://schemas.openxmlformats.org/officeDocument/2006/relationships/slide" Target="slides/slide32.xml"/><Relationship Id="rId169" Type="http://schemas.openxmlformats.org/officeDocument/2006/relationships/slide" Target="slides/slide33.xml"/><Relationship Id="rId170" Type="http://schemas.openxmlformats.org/officeDocument/2006/relationships/slide" Target="slides/slide34.xml"/><Relationship Id="rId171" Type="http://schemas.openxmlformats.org/officeDocument/2006/relationships/slide" Target="slides/slide35.xml"/><Relationship Id="rId172" Type="http://schemas.openxmlformats.org/officeDocument/2006/relationships/slide" Target="slides/slide36.xml"/><Relationship Id="rId173" Type="http://schemas.openxmlformats.org/officeDocument/2006/relationships/slide" Target="slides/slide37.xml"/><Relationship Id="rId174" Type="http://schemas.openxmlformats.org/officeDocument/2006/relationships/slide" Target="slides/slide38.xml"/><Relationship Id="rId175" Type="http://schemas.openxmlformats.org/officeDocument/2006/relationships/slide" Target="slides/slide39.xml"/><Relationship Id="rId176" Type="http://schemas.openxmlformats.org/officeDocument/2006/relationships/slide" Target="slides/slide40.xml"/><Relationship Id="rId177" Type="http://schemas.openxmlformats.org/officeDocument/2006/relationships/slide" Target="slides/slide41.xml"/><Relationship Id="rId178" Type="http://schemas.openxmlformats.org/officeDocument/2006/relationships/slide" Target="slides/slide42.xml"/><Relationship Id="rId179" Type="http://schemas.openxmlformats.org/officeDocument/2006/relationships/slide" Target="slides/slide43.xml"/><Relationship Id="rId180" Type="http://schemas.openxmlformats.org/officeDocument/2006/relationships/slide" Target="slides/slide44.xml"/><Relationship Id="rId181" Type="http://schemas.openxmlformats.org/officeDocument/2006/relationships/slide" Target="slides/slide45.xml"/><Relationship Id="rId182" Type="http://schemas.openxmlformats.org/officeDocument/2006/relationships/slide" Target="slides/slide46.xml"/><Relationship Id="rId183" Type="http://schemas.openxmlformats.org/officeDocument/2006/relationships/slide" Target="slides/slide47.xml"/><Relationship Id="rId184" Type="http://schemas.openxmlformats.org/officeDocument/2006/relationships/slide" Target="slides/slide48.xml"/><Relationship Id="rId185" Type="http://schemas.openxmlformats.org/officeDocument/2006/relationships/slide" Target="slides/slide49.xml"/><Relationship Id="rId186" Type="http://schemas.openxmlformats.org/officeDocument/2006/relationships/slide" Target="slides/slide50.xml"/><Relationship Id="rId187" Type="http://schemas.openxmlformats.org/officeDocument/2006/relationships/slide" Target="slides/slide51.xml"/><Relationship Id="rId188" Type="http://schemas.openxmlformats.org/officeDocument/2006/relationships/slide" Target="slides/slide52.xml"/><Relationship Id="rId189" Type="http://schemas.openxmlformats.org/officeDocument/2006/relationships/slide" Target="slides/slide53.xml"/><Relationship Id="rId190" Type="http://schemas.openxmlformats.org/officeDocument/2006/relationships/slide" Target="slides/slide54.xml"/><Relationship Id="rId191" Type="http://schemas.openxmlformats.org/officeDocument/2006/relationships/slide" Target="slides/slide55.xml"/><Relationship Id="rId192" Type="http://schemas.openxmlformats.org/officeDocument/2006/relationships/slide" Target="slides/slide56.xml"/><Relationship Id="rId193" Type="http://schemas.openxmlformats.org/officeDocument/2006/relationships/slide" Target="slides/slide57.xml"/><Relationship Id="rId194" Type="http://schemas.openxmlformats.org/officeDocument/2006/relationships/slide" Target="slides/slide58.xml"/><Relationship Id="rId195" Type="http://schemas.openxmlformats.org/officeDocument/2006/relationships/slide" Target="slides/slide59.xml"/><Relationship Id="rId196" Type="http://schemas.openxmlformats.org/officeDocument/2006/relationships/slide" Target="slides/slide60.xml"/><Relationship Id="rId197" Type="http://schemas.openxmlformats.org/officeDocument/2006/relationships/slide" Target="slides/slide61.xml"/><Relationship Id="rId19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25E8438-4002-4C7E-B45A-27D6F3611759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CustomShape 8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1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0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0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0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CustomShape 13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CustomShape 15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 hidden="1"/>
          <p:cNvSpPr/>
          <p:nvPr/>
        </p:nvSpPr>
        <p:spPr>
          <a:xfrm>
            <a:off x="1143000" y="3048120"/>
            <a:ext cx="457164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8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8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8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5" name="CustomShape 4"/>
          <p:cNvSpPr/>
          <p:nvPr/>
        </p:nvSpPr>
        <p:spPr>
          <a:xfrm>
            <a:off x="0" y="5329080"/>
            <a:ext cx="6856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27 octobre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30ème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CustomShape 4"/>
          <p:cNvSpPr/>
          <p:nvPr/>
        </p:nvSpPr>
        <p:spPr>
          <a:xfrm>
            <a:off x="331920" y="25092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CustomShape 1"/>
          <p:cNvSpPr/>
          <p:nvPr/>
        </p:nvSpPr>
        <p:spPr>
          <a:xfrm>
            <a:off x="0" y="1079640"/>
            <a:ext cx="6857640" cy="7956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956000"/>
              <a:gd name="textAreaBottom" fmla="*/ 7956360 h 7956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 ET  GLOIRE  A  TON NOM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et gloire à ton Nom,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Dieu de l’Univers,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CustomShape 1"/>
          <p:cNvSpPr/>
          <p:nvPr/>
        </p:nvSpPr>
        <p:spPr>
          <a:xfrm>
            <a:off x="0" y="1079640"/>
            <a:ext cx="6857640" cy="7956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956000"/>
              <a:gd name="textAreaBottom" fmla="*/ 7956360 h 7956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Venez, chantons notre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notre Créateur,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0" y="614520"/>
            <a:ext cx="6857640" cy="46414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4641480"/>
              <a:gd name="textAreaBottom" fmla="*/ 4641840 h 4641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veux chanter pour mon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jours de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4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439920" y="432000"/>
            <a:ext cx="625572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Quelles merveilles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fit pour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étions en grande fête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Quand le Seigneur ramena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captifs à Sion,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étions comme en rêve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Alors notre bouche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était pleine de rires,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poussions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cris de joie.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439920" y="432000"/>
            <a:ext cx="625572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Quelles merveilles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fit pour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étions en grande fête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Alors on disait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parmi les nations: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« Quelles merveilles fait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eux le Seigneur! »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Quelles merveilles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fit pour nous: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étions en grande fête!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1"/>
          <p:cNvSpPr/>
          <p:nvPr/>
        </p:nvSpPr>
        <p:spPr>
          <a:xfrm>
            <a:off x="439920" y="432000"/>
            <a:ext cx="625572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Quelles merveilles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fit pour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étions en grande fête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Ramène,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nos captifs,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comme les torrents au désert.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sème dans les larmes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moissonne dans la joie.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ustomShape 1"/>
          <p:cNvSpPr/>
          <p:nvPr/>
        </p:nvSpPr>
        <p:spPr>
          <a:xfrm>
            <a:off x="439920" y="432000"/>
            <a:ext cx="625572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Quelles merveilles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fit pour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étions en grande fête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 Il s’en va,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s’en va en pleurant,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jette la semence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s’en vient,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s’en vient dans la joie,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rapporte les gerbes.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Image 1" descr=""/>
          <p:cNvPicPr/>
          <p:nvPr/>
        </p:nvPicPr>
        <p:blipFill>
          <a:blip r:embed="rId1"/>
          <a:stretch/>
        </p:blipFill>
        <p:spPr>
          <a:xfrm>
            <a:off x="0" y="-1584000"/>
            <a:ext cx="6929280" cy="109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-72000" y="276120"/>
            <a:ext cx="6957360" cy="90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– Psaume 117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 Alléluia,  Alléluia, 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 Alléluia,  Alléluia ! 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Proclamez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que le Seigneur est bon,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Que le dise la maison d'Israël,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 Alléluia,  Alléluia, 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 Alléluia,  Alléluia 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Picture 4" descr=""/>
          <p:cNvPicPr/>
          <p:nvPr/>
        </p:nvPicPr>
        <p:blipFill>
          <a:blip r:embed="rId1"/>
          <a:stretch/>
        </p:blipFill>
        <p:spPr>
          <a:xfrm>
            <a:off x="0" y="3414600"/>
            <a:ext cx="6957000" cy="540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CustomShape 2"/>
          <p:cNvSpPr/>
          <p:nvPr/>
        </p:nvSpPr>
        <p:spPr>
          <a:xfrm>
            <a:off x="216360" y="462240"/>
            <a:ext cx="630684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1052640" y="4289400"/>
            <a:ext cx="4391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7" name="CustomShape 2"/>
          <p:cNvSpPr/>
          <p:nvPr/>
        </p:nvSpPr>
        <p:spPr>
          <a:xfrm>
            <a:off x="620640" y="5003640"/>
            <a:ext cx="5615640" cy="191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Seigneur, prête l’oreille à nos appels,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nos prières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1"/>
          <p:cNvSpPr/>
          <p:nvPr/>
        </p:nvSpPr>
        <p:spPr>
          <a:xfrm>
            <a:off x="-81360" y="65520"/>
            <a:ext cx="7027560" cy="76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la musique et par nos voix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1 - Louange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Très haut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la beauté de ses exploits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Par la musique et par nos voix,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à Lui, dans les hauteurs.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(X 8)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2 - Louange à Lui,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puissance, honneur,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actions de son amour;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son du cor et du tambour,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à lui pour sa grandeur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(X 8)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CustomShape 1"/>
          <p:cNvSpPr/>
          <p:nvPr/>
        </p:nvSpPr>
        <p:spPr>
          <a:xfrm>
            <a:off x="-81360" y="463320"/>
            <a:ext cx="7027560" cy="68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3 -Tout vient de Lui,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 est pour Lui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Harpes, cithares, louez-le.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Cordes et flûtes, chantez-le: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tout vivant, le glorifie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(X 8)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CustomShape 1"/>
          <p:cNvSpPr/>
          <p:nvPr/>
        </p:nvSpPr>
        <p:spPr>
          <a:xfrm>
            <a:off x="0" y="1907640"/>
            <a:ext cx="6857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1" name="CustomShape 2"/>
          <p:cNvSpPr/>
          <p:nvPr/>
        </p:nvSpPr>
        <p:spPr>
          <a:xfrm>
            <a:off x="360" y="286920"/>
            <a:ext cx="6857280" cy="83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SANCTUS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Messe de St François Xavier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Sanctus (8 x)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(bis) 2 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Le ciel et la terre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(bis) 2x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CustomShape 1"/>
          <p:cNvSpPr/>
          <p:nvPr/>
        </p:nvSpPr>
        <p:spPr>
          <a:xfrm>
            <a:off x="0" y="1907640"/>
            <a:ext cx="6857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CustomShape 2"/>
          <p:cNvSpPr/>
          <p:nvPr/>
        </p:nvSpPr>
        <p:spPr>
          <a:xfrm>
            <a:off x="0" y="819000"/>
            <a:ext cx="6857280" cy="50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Béni soit celui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au nom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(bis) 2 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Sanctus (9 x)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8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ustomShape 1"/>
          <p:cNvSpPr/>
          <p:nvPr/>
        </p:nvSpPr>
        <p:spPr>
          <a:xfrm>
            <a:off x="-81360" y="463320"/>
            <a:ext cx="7027560" cy="68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Anamnèse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à Toi qui étais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à Toi qui es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Notre sauveur et notre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Image 488" descr=""/>
          <p:cNvPicPr/>
          <p:nvPr/>
        </p:nvPicPr>
        <p:blipFill>
          <a:blip r:embed="rId1"/>
          <a:stretch/>
        </p:blipFill>
        <p:spPr>
          <a:xfrm>
            <a:off x="-63720" y="-14400"/>
            <a:ext cx="6921360" cy="980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5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6" name="CustomShape 4"/>
          <p:cNvSpPr/>
          <p:nvPr/>
        </p:nvSpPr>
        <p:spPr>
          <a:xfrm>
            <a:off x="-171360" y="291636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6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8" name="CustomShape 7"/>
          <p:cNvSpPr/>
          <p:nvPr/>
        </p:nvSpPr>
        <p:spPr>
          <a:xfrm>
            <a:off x="0" y="863640"/>
            <a:ext cx="6911640" cy="7405200"/>
          </a:xfrm>
          <a:custGeom>
            <a:avLst/>
            <a:gdLst>
              <a:gd name="textAreaLeft" fmla="*/ 0 w 6911640"/>
              <a:gd name="textAreaRight" fmla="*/ 6912000 w 6911640"/>
              <a:gd name="textAreaTop" fmla="*/ 0 h 7405200"/>
              <a:gd name="textAreaBottom" fmla="*/ 7405560 h 7405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HEUREUX  DE  TON  APPEL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Heureux de ton appel,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venons te rencontrer.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Joyeux de ta nouvelle,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irons la partager.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Témoins parmi nos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vivrons à ta clarté.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choisi ta barque,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l’aventure est commencée.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Esprit nous mène au large,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signe d’avancer.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CustomShape 1"/>
          <p:cNvSpPr/>
          <p:nvPr/>
        </p:nvSpPr>
        <p:spPr>
          <a:xfrm>
            <a:off x="-144000" y="-155880"/>
            <a:ext cx="7083720" cy="88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 qui prends nos péchés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joie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JOIE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1"/>
          <p:cNvSpPr/>
          <p:nvPr/>
        </p:nvSpPr>
        <p:spPr>
          <a:xfrm>
            <a:off x="404640" y="539640"/>
            <a:ext cx="5913720" cy="79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vie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VIE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CustomShape 1"/>
          <p:cNvSpPr/>
          <p:nvPr/>
        </p:nvSpPr>
        <p:spPr>
          <a:xfrm>
            <a:off x="404640" y="539640"/>
            <a:ext cx="5913720" cy="79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paix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PAIX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0640" cy="6227280"/>
          </a:xfrm>
          <a:prstGeom prst="rect">
            <a:avLst/>
          </a:prstGeom>
          <a:ln w="0">
            <a:noFill/>
          </a:ln>
        </p:spPr>
      </p:pic>
      <p:sp>
        <p:nvSpPr>
          <p:cNvPr id="771" name="CustomShape 1"/>
          <p:cNvSpPr/>
          <p:nvPr/>
        </p:nvSpPr>
        <p:spPr>
          <a:xfrm>
            <a:off x="-187560" y="6228360"/>
            <a:ext cx="7231680" cy="2892600"/>
          </a:xfrm>
          <a:prstGeom prst="rect">
            <a:avLst/>
          </a:prstGeom>
          <a:solidFill>
            <a:srgbClr val="00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demandons la grâce d’être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instruments de paix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amènent les pauvres à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Picture 2" descr=""/>
          <p:cNvPicPr/>
          <p:nvPr/>
        </p:nvPicPr>
        <p:blipFill>
          <a:blip r:embed="rId1"/>
          <a:stretch/>
        </p:blipFill>
        <p:spPr>
          <a:xfrm>
            <a:off x="-81000" y="1619280"/>
            <a:ext cx="7038000" cy="777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CustomShape 1"/>
          <p:cNvSpPr/>
          <p:nvPr/>
        </p:nvSpPr>
        <p:spPr>
          <a:xfrm>
            <a:off x="90000" y="216000"/>
            <a:ext cx="689364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TOUCHE NOS OREILLES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Cambria"/>
              </a:rPr>
              <a:t>  U28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1 -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Touche nos oreilles,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entendrons.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Souffle sur nos lèvres,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parlerons.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Donne ta lumière,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brillerons.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Montre-nous ta route,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marcherons.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 </a:t>
            </a: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Dieu silence tu nous as parlé :</a:t>
            </a:r>
            <a:br>
              <a:rPr sz="1800"/>
            </a:b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Lumière dans nos yeux,</a:t>
            </a:r>
            <a:br>
              <a:rPr sz="1800"/>
            </a:b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Ferment dans notre pain.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0" y="827640"/>
            <a:ext cx="6856920" cy="9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Cambria"/>
              </a:rPr>
              <a:t> 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Cambria"/>
              </a:rPr>
              <a:t>2 -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Tourne ton visage,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te verrons.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Coule dans nos veines,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guérirons.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Vienne l’espérance,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t’attendrons.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Brille ton étoile,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partirons.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 </a:t>
            </a: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Dieu silence tu nous as parlé :</a:t>
            </a:r>
            <a:br>
              <a:rPr sz="1800"/>
            </a:b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Lumière dans nos yeux,</a:t>
            </a:r>
            <a:br>
              <a:rPr sz="1800"/>
            </a:b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Ferment dans notre pain.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/>
          <p:cNvSpPr/>
          <p:nvPr/>
        </p:nvSpPr>
        <p:spPr>
          <a:xfrm>
            <a:off x="0" y="827640"/>
            <a:ext cx="6856920" cy="9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3 -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Ouvre-nous la porte,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entrerons.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Dresse-nous la table,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mangerons.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Fais jaillir la source,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renaîtrons.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Fais chanter la flûte,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Nous danserons.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Dieu silence tu nous as parlé :</a:t>
            </a:r>
            <a:br>
              <a:rPr sz="1800"/>
            </a:b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Lumière dans nos yeux,</a:t>
            </a:r>
            <a:br>
              <a:rPr sz="1800"/>
            </a:b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Ferment dans notre pain.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br>
              <a:rPr sz="36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9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0" name="CustomShape 10"/>
          <p:cNvSpPr/>
          <p:nvPr/>
        </p:nvSpPr>
        <p:spPr>
          <a:xfrm>
            <a:off x="115920" y="1476360"/>
            <a:ext cx="6911640" cy="6917760"/>
          </a:xfrm>
          <a:custGeom>
            <a:avLst/>
            <a:gdLst>
              <a:gd name="textAreaLeft" fmla="*/ 0 w 6911640"/>
              <a:gd name="textAreaRight" fmla="*/ 6912000 w 6911640"/>
              <a:gd name="textAreaTop" fmla="*/ 0 h 6917760"/>
              <a:gd name="textAreaBottom" fmla="*/ 6918120 h 6917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Heureux de ton appel,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venons te rencontrer.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Joyeux de ta nouvelle,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irons la partager.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Témoins parmi nos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vivrons à ta clarté.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Fils de Dieu fais-toi connaître,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venons te découvrir.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Montre-toi la porte ouverte,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chemin vers l’avenir.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"/>
          <p:cNvSpPr/>
          <p:nvPr/>
        </p:nvSpPr>
        <p:spPr>
          <a:xfrm>
            <a:off x="230040" y="172080"/>
            <a:ext cx="6397920" cy="81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NOURRIS DU MÊME PAIN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Nourris du même pain,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Joyeux du même vin,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sommes le corps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du Christ,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l'amour de nos frères,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la gloire du père.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Notre Dieu a façonné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notre poussière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 ses mains paternelles,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Et son sang nous a vêtus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 la lumière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Pour la Pâque éternelle.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8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"/>
          <p:cNvSpPr/>
          <p:nvPr/>
        </p:nvSpPr>
        <p:spPr>
          <a:xfrm>
            <a:off x="230040" y="1512000"/>
            <a:ext cx="6397920" cy="69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Nourris du même pain,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Joyeux du même vin,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sommes le corps du Christ,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l'amour de nos frères,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la gloire du père.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Notre Dieu nous a nommés dans sa tendresse,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Modelant son image 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Et son sang nous a rendu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toute jeunesse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Pour les âges des âges.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1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"/>
          <p:cNvSpPr/>
          <p:nvPr/>
        </p:nvSpPr>
        <p:spPr>
          <a:xfrm>
            <a:off x="230040" y="1512000"/>
            <a:ext cx="6397920" cy="69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Nourris du même pain,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Joyeux du même vin,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sommes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du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l'amour de nos frères,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la gloire du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Notre Dieu nous a remplis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 son haleine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Pour qu'éclate sa gloire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Et son sang a fait lever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sur toute peine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Un esprit de victoire.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84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Picture 2" descr=""/>
          <p:cNvPicPr/>
          <p:nvPr/>
        </p:nvPicPr>
        <p:blipFill>
          <a:blip r:embed="rId1"/>
          <a:stretch/>
        </p:blipFill>
        <p:spPr>
          <a:xfrm>
            <a:off x="0" y="3348000"/>
            <a:ext cx="7244280" cy="562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0" y="1907640"/>
            <a:ext cx="6856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87" name="Image 2" descr=""/>
          <p:cNvPicPr/>
          <p:nvPr/>
        </p:nvPicPr>
        <p:blipFill>
          <a:blip r:embed="rId1"/>
          <a:srcRect l="4326" t="2985" r="34956" b="5322"/>
          <a:stretch/>
        </p:blipFill>
        <p:spPr>
          <a:xfrm>
            <a:off x="0" y="1598760"/>
            <a:ext cx="6856920" cy="6466320"/>
          </a:xfrm>
          <a:prstGeom prst="rect">
            <a:avLst/>
          </a:prstGeom>
          <a:ln w="0">
            <a:noFill/>
          </a:ln>
        </p:spPr>
      </p:pic>
      <p:pic>
        <p:nvPicPr>
          <p:cNvPr id="788" name="Image 4" descr=""/>
          <p:cNvPicPr/>
          <p:nvPr/>
        </p:nvPicPr>
        <p:blipFill>
          <a:blip r:embed="rId2"/>
          <a:srcRect l="67803" t="86529" r="3988" b="6225"/>
          <a:stretch/>
        </p:blipFill>
        <p:spPr>
          <a:xfrm>
            <a:off x="692640" y="280080"/>
            <a:ext cx="4600440" cy="1510920"/>
          </a:xfrm>
          <a:prstGeom prst="rect">
            <a:avLst/>
          </a:prstGeom>
          <a:ln w="0">
            <a:noFill/>
          </a:ln>
        </p:spPr>
      </p:pic>
      <p:pic>
        <p:nvPicPr>
          <p:cNvPr id="789" name="Image 5" descr=""/>
          <p:cNvPicPr/>
          <p:nvPr/>
        </p:nvPicPr>
        <p:blipFill>
          <a:blip r:embed="rId3"/>
          <a:srcRect l="67803" t="16210" r="3988" b="55984"/>
          <a:stretch/>
        </p:blipFill>
        <p:spPr>
          <a:xfrm>
            <a:off x="2390760" y="6588360"/>
            <a:ext cx="2902320" cy="221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Picture 2" descr=""/>
          <p:cNvPicPr/>
          <p:nvPr/>
        </p:nvPicPr>
        <p:blipFill>
          <a:blip r:embed="rId1"/>
          <a:srcRect l="13296" t="0" r="8927" b="0"/>
          <a:stretch/>
        </p:blipFill>
        <p:spPr>
          <a:xfrm>
            <a:off x="-147600" y="2051640"/>
            <a:ext cx="7152480" cy="623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vive mon âme à Te louer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1 - Heureux ceux qui marchent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tes voies,Seigneur !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tout mon cœur,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veux garder ta parole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ne me délaisse pas,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ma joie!</a:t>
            </a:r>
            <a:br>
              <a:rPr sz="1800"/>
            </a:b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2 - Heureux ceux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veulent faire ta volonté,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cours sans peur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la voie de tes préceptes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mes lèvres publient ta vérité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3 - Heureux ceux qui suivent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tes commandements !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Oui, plus que l'or, que l'or fin,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j'aime ta loi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plus douce que le miel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ta promesse.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ustomShape 12"/>
          <p:cNvSpPr/>
          <p:nvPr/>
        </p:nvSpPr>
        <p:spPr>
          <a:xfrm>
            <a:off x="0" y="900000"/>
            <a:ext cx="7029000" cy="8856360"/>
          </a:xfrm>
          <a:custGeom>
            <a:avLst/>
            <a:gdLst>
              <a:gd name="textAreaLeft" fmla="*/ 0 w 7029000"/>
              <a:gd name="textAreaRight" fmla="*/ 7029360 w 7029000"/>
              <a:gd name="textAreaTop" fmla="*/ 0 h 8856360"/>
              <a:gd name="textAreaBottom" fmla="*/ 8856720 h 8856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Heureux de ton appel,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venons te rencontrer.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Joyeux de ta nouvelle,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irons la partager.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Témoins parmi nos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vivrons à ta clarté.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Parle-nous de ton Royaume,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tes pas nous irons loin.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marcher jusqu’à l’aurore,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sois pour nous lumière et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4 - Heureux ceux qui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méditent sur la sagesse !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Vivifie moi, apprends-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moi tes volontés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dés l'aube, de ta joie,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m'as comblé.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6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6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4"/>
          <p:cNvSpPr/>
          <p:nvPr/>
        </p:nvSpPr>
        <p:spPr>
          <a:xfrm>
            <a:off x="0" y="900000"/>
            <a:ext cx="7029000" cy="8856360"/>
          </a:xfrm>
          <a:custGeom>
            <a:avLst/>
            <a:gdLst>
              <a:gd name="textAreaLeft" fmla="*/ 0 w 7029000"/>
              <a:gd name="textAreaRight" fmla="*/ 7029360 w 7029000"/>
              <a:gd name="textAreaTop" fmla="*/ 0 h 8856360"/>
              <a:gd name="textAreaBottom" fmla="*/ 8856720 h 8856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Heureux de ton appel,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venons te rencontrer.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Joyeux de ta nouvelle,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irons la partager.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Témoins parmi nos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vivrons à ta clarté.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Espérance de l’Eglise,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Jésus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joie promise,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soleil dans tous les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287640" y="155160"/>
            <a:ext cx="6407280" cy="849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- JESUS, VERBE DE DIEU, 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Kyrie, Christe, Kyrie Eleison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Jésus, Verbe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Verbe fait chair par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Jésus, Maître et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humiliée par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Jésus, homme au cœur pur,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homme enchaîné par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Application>LibreOffice/24.2.0.3$Windows_X86_64 LibreOffice_project/da48488a73ddd66ea24cf16bbc4f7b9c08e9bea1</Application>
  <AppVersion>15.0000</AppVersion>
  <Words>973</Words>
  <Paragraphs>391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2024-10-20T21:12:26Z</dcterms:modified>
  <cp:revision>102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7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60</vt:i4>
  </property>
</Properties>
</file>