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notesSlides/notesSlide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_rels/notesSlide2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9.png" ContentType="image/png"/>
  <Override PartName="/ppt/media/image10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</p:sldMasterIdLst>
  <p:notesMasterIdLst>
    <p:notesMasterId r:id="rId77"/>
  </p:notesMasterIdLst>
  <p:sldIdLst>
    <p:sldId id="256" r:id="rId78"/>
    <p:sldId id="257" r:id="rId79"/>
    <p:sldId id="258" r:id="rId80"/>
    <p:sldId id="259" r:id="rId81"/>
    <p:sldId id="260" r:id="rId82"/>
    <p:sldId id="261" r:id="rId83"/>
    <p:sldId id="262" r:id="rId84"/>
    <p:sldId id="263" r:id="rId85"/>
    <p:sldId id="264" r:id="rId86"/>
    <p:sldId id="265" r:id="rId87"/>
    <p:sldId id="266" r:id="rId88"/>
    <p:sldId id="267" r:id="rId89"/>
    <p:sldId id="268" r:id="rId90"/>
    <p:sldId id="269" r:id="rId91"/>
    <p:sldId id="270" r:id="rId92"/>
    <p:sldId id="271" r:id="rId93"/>
    <p:sldId id="272" r:id="rId94"/>
    <p:sldId id="273" r:id="rId95"/>
    <p:sldId id="274" r:id="rId96"/>
    <p:sldId id="275" r:id="rId97"/>
    <p:sldId id="276" r:id="rId98"/>
    <p:sldId id="277" r:id="rId99"/>
    <p:sldId id="278" r:id="rId100"/>
    <p:sldId id="279" r:id="rId101"/>
    <p:sldId id="280" r:id="rId102"/>
    <p:sldId id="281" r:id="rId103"/>
    <p:sldId id="282" r:id="rId104"/>
    <p:sldId id="283" r:id="rId105"/>
    <p:sldId id="284" r:id="rId106"/>
    <p:sldId id="285" r:id="rId107"/>
    <p:sldId id="286" r:id="rId108"/>
    <p:sldId id="287" r:id="rId109"/>
    <p:sldId id="288" r:id="rId110"/>
    <p:sldId id="289" r:id="rId111"/>
    <p:sldId id="290" r:id="rId112"/>
    <p:sldId id="291" r:id="rId113"/>
    <p:sldId id="292" r:id="rId114"/>
    <p:sldId id="293" r:id="rId115"/>
    <p:sldId id="294" r:id="rId116"/>
    <p:sldId id="295" r:id="rId117"/>
    <p:sldId id="296" r:id="rId118"/>
    <p:sldId id="297" r:id="rId119"/>
    <p:sldId id="298" r:id="rId120"/>
    <p:sldId id="299" r:id="rId121"/>
    <p:sldId id="300" r:id="rId122"/>
    <p:sldId id="301" r:id="rId123"/>
    <p:sldId id="302" r:id="rId124"/>
    <p:sldId id="303" r:id="rId125"/>
    <p:sldId id="304" r:id="rId126"/>
    <p:sldId id="305" r:id="rId127"/>
    <p:sldId id="306" r:id="rId128"/>
    <p:sldId id="307" r:id="rId129"/>
    <p:sldId id="308" r:id="rId130"/>
    <p:sldId id="309" r:id="rId131"/>
    <p:sldId id="310" r:id="rId132"/>
    <p:sldId id="311" r:id="rId133"/>
    <p:sldId id="312" r:id="rId134"/>
    <p:sldId id="313" r:id="rId135"/>
    <p:sldId id="314" r:id="rId136"/>
    <p:sldId id="315" r:id="rId137"/>
    <p:sldId id="316" r:id="rId138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notesMaster" Target="notesMasters/notesMaster1.xml"/><Relationship Id="rId78" Type="http://schemas.openxmlformats.org/officeDocument/2006/relationships/slide" Target="slides/slide1.xml"/><Relationship Id="rId79" Type="http://schemas.openxmlformats.org/officeDocument/2006/relationships/slide" Target="slides/slide2.xml"/><Relationship Id="rId80" Type="http://schemas.openxmlformats.org/officeDocument/2006/relationships/slide" Target="slides/slide3.xml"/><Relationship Id="rId81" Type="http://schemas.openxmlformats.org/officeDocument/2006/relationships/slide" Target="slides/slide4.xml"/><Relationship Id="rId82" Type="http://schemas.openxmlformats.org/officeDocument/2006/relationships/slide" Target="slides/slide5.xml"/><Relationship Id="rId83" Type="http://schemas.openxmlformats.org/officeDocument/2006/relationships/slide" Target="slides/slide6.xml"/><Relationship Id="rId84" Type="http://schemas.openxmlformats.org/officeDocument/2006/relationships/slide" Target="slides/slide7.xml"/><Relationship Id="rId85" Type="http://schemas.openxmlformats.org/officeDocument/2006/relationships/slide" Target="slides/slide8.xml"/><Relationship Id="rId86" Type="http://schemas.openxmlformats.org/officeDocument/2006/relationships/slide" Target="slides/slide9.xml"/><Relationship Id="rId87" Type="http://schemas.openxmlformats.org/officeDocument/2006/relationships/slide" Target="slides/slide10.xml"/><Relationship Id="rId88" Type="http://schemas.openxmlformats.org/officeDocument/2006/relationships/slide" Target="slides/slide11.xml"/><Relationship Id="rId89" Type="http://schemas.openxmlformats.org/officeDocument/2006/relationships/slide" Target="slides/slide12.xml"/><Relationship Id="rId90" Type="http://schemas.openxmlformats.org/officeDocument/2006/relationships/slide" Target="slides/slide13.xml"/><Relationship Id="rId91" Type="http://schemas.openxmlformats.org/officeDocument/2006/relationships/slide" Target="slides/slide14.xml"/><Relationship Id="rId92" Type="http://schemas.openxmlformats.org/officeDocument/2006/relationships/slide" Target="slides/slide15.xml"/><Relationship Id="rId93" Type="http://schemas.openxmlformats.org/officeDocument/2006/relationships/slide" Target="slides/slide16.xml"/><Relationship Id="rId94" Type="http://schemas.openxmlformats.org/officeDocument/2006/relationships/slide" Target="slides/slide17.xml"/><Relationship Id="rId95" Type="http://schemas.openxmlformats.org/officeDocument/2006/relationships/slide" Target="slides/slide18.xml"/><Relationship Id="rId96" Type="http://schemas.openxmlformats.org/officeDocument/2006/relationships/slide" Target="slides/slide19.xml"/><Relationship Id="rId97" Type="http://schemas.openxmlformats.org/officeDocument/2006/relationships/slide" Target="slides/slide20.xml"/><Relationship Id="rId98" Type="http://schemas.openxmlformats.org/officeDocument/2006/relationships/slide" Target="slides/slide21.xml"/><Relationship Id="rId99" Type="http://schemas.openxmlformats.org/officeDocument/2006/relationships/slide" Target="slides/slide22.xml"/><Relationship Id="rId100" Type="http://schemas.openxmlformats.org/officeDocument/2006/relationships/slide" Target="slides/slide23.xml"/><Relationship Id="rId101" Type="http://schemas.openxmlformats.org/officeDocument/2006/relationships/slide" Target="slides/slide24.xml"/><Relationship Id="rId102" Type="http://schemas.openxmlformats.org/officeDocument/2006/relationships/slide" Target="slides/slide25.xml"/><Relationship Id="rId103" Type="http://schemas.openxmlformats.org/officeDocument/2006/relationships/slide" Target="slides/slide26.xml"/><Relationship Id="rId104" Type="http://schemas.openxmlformats.org/officeDocument/2006/relationships/slide" Target="slides/slide27.xml"/><Relationship Id="rId105" Type="http://schemas.openxmlformats.org/officeDocument/2006/relationships/slide" Target="slides/slide28.xml"/><Relationship Id="rId106" Type="http://schemas.openxmlformats.org/officeDocument/2006/relationships/slide" Target="slides/slide29.xml"/><Relationship Id="rId107" Type="http://schemas.openxmlformats.org/officeDocument/2006/relationships/slide" Target="slides/slide30.xml"/><Relationship Id="rId108" Type="http://schemas.openxmlformats.org/officeDocument/2006/relationships/slide" Target="slides/slide31.xml"/><Relationship Id="rId109" Type="http://schemas.openxmlformats.org/officeDocument/2006/relationships/slide" Target="slides/slide32.xml"/><Relationship Id="rId110" Type="http://schemas.openxmlformats.org/officeDocument/2006/relationships/slide" Target="slides/slide33.xml"/><Relationship Id="rId111" Type="http://schemas.openxmlformats.org/officeDocument/2006/relationships/slide" Target="slides/slide34.xml"/><Relationship Id="rId112" Type="http://schemas.openxmlformats.org/officeDocument/2006/relationships/slide" Target="slides/slide35.xml"/><Relationship Id="rId113" Type="http://schemas.openxmlformats.org/officeDocument/2006/relationships/slide" Target="slides/slide36.xml"/><Relationship Id="rId114" Type="http://schemas.openxmlformats.org/officeDocument/2006/relationships/slide" Target="slides/slide37.xml"/><Relationship Id="rId115" Type="http://schemas.openxmlformats.org/officeDocument/2006/relationships/slide" Target="slides/slide38.xml"/><Relationship Id="rId116" Type="http://schemas.openxmlformats.org/officeDocument/2006/relationships/slide" Target="slides/slide39.xml"/><Relationship Id="rId117" Type="http://schemas.openxmlformats.org/officeDocument/2006/relationships/slide" Target="slides/slide40.xml"/><Relationship Id="rId118" Type="http://schemas.openxmlformats.org/officeDocument/2006/relationships/slide" Target="slides/slide41.xml"/><Relationship Id="rId119" Type="http://schemas.openxmlformats.org/officeDocument/2006/relationships/slide" Target="slides/slide42.xml"/><Relationship Id="rId120" Type="http://schemas.openxmlformats.org/officeDocument/2006/relationships/slide" Target="slides/slide43.xml"/><Relationship Id="rId121" Type="http://schemas.openxmlformats.org/officeDocument/2006/relationships/slide" Target="slides/slide44.xml"/><Relationship Id="rId122" Type="http://schemas.openxmlformats.org/officeDocument/2006/relationships/slide" Target="slides/slide45.xml"/><Relationship Id="rId123" Type="http://schemas.openxmlformats.org/officeDocument/2006/relationships/slide" Target="slides/slide46.xml"/><Relationship Id="rId124" Type="http://schemas.openxmlformats.org/officeDocument/2006/relationships/slide" Target="slides/slide47.xml"/><Relationship Id="rId125" Type="http://schemas.openxmlformats.org/officeDocument/2006/relationships/slide" Target="slides/slide48.xml"/><Relationship Id="rId126" Type="http://schemas.openxmlformats.org/officeDocument/2006/relationships/slide" Target="slides/slide49.xml"/><Relationship Id="rId127" Type="http://schemas.openxmlformats.org/officeDocument/2006/relationships/slide" Target="slides/slide50.xml"/><Relationship Id="rId128" Type="http://schemas.openxmlformats.org/officeDocument/2006/relationships/slide" Target="slides/slide51.xml"/><Relationship Id="rId129" Type="http://schemas.openxmlformats.org/officeDocument/2006/relationships/slide" Target="slides/slide52.xml"/><Relationship Id="rId130" Type="http://schemas.openxmlformats.org/officeDocument/2006/relationships/slide" Target="slides/slide53.xml"/><Relationship Id="rId131" Type="http://schemas.openxmlformats.org/officeDocument/2006/relationships/slide" Target="slides/slide54.xml"/><Relationship Id="rId132" Type="http://schemas.openxmlformats.org/officeDocument/2006/relationships/slide" Target="slides/slide55.xml"/><Relationship Id="rId133" Type="http://schemas.openxmlformats.org/officeDocument/2006/relationships/slide" Target="slides/slide56.xml"/><Relationship Id="rId134" Type="http://schemas.openxmlformats.org/officeDocument/2006/relationships/slide" Target="slides/slide57.xml"/><Relationship Id="rId135" Type="http://schemas.openxmlformats.org/officeDocument/2006/relationships/slide" Target="slides/slide58.xml"/><Relationship Id="rId136" Type="http://schemas.openxmlformats.org/officeDocument/2006/relationships/slide" Target="slides/slide59.xml"/><Relationship Id="rId137" Type="http://schemas.openxmlformats.org/officeDocument/2006/relationships/slide" Target="slides/slide60.xml"/><Relationship Id="rId138" Type="http://schemas.openxmlformats.org/officeDocument/2006/relationships/slide" Target="slides/slide61.xml"/><Relationship Id="rId13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6BAF4B3-C401-4D29-8D1D-B37BA0FE2571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553" name=""/>
          <p:cNvSpPr/>
          <p:nvPr/>
        </p:nvSpPr>
        <p:spPr>
          <a:xfrm>
            <a:off x="685800" y="4343400"/>
            <a:ext cx="5473800" cy="41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555" name=""/>
          <p:cNvSpPr/>
          <p:nvPr/>
        </p:nvSpPr>
        <p:spPr>
          <a:xfrm>
            <a:off x="685800" y="4343400"/>
            <a:ext cx="5473800" cy="41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557" name=""/>
          <p:cNvSpPr/>
          <p:nvPr/>
        </p:nvSpPr>
        <p:spPr>
          <a:xfrm>
            <a:off x="685800" y="4343400"/>
            <a:ext cx="5473800" cy="41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5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6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6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7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7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7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5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2480" cy="151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62480" cy="529272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400" cy="15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youtu.be/Gz6bUOHoyiw?si=6Q1xMUHVh3rlzwxC" TargetMode="External"/><Relationship Id="rId2" Type="http://schemas.openxmlformats.org/officeDocument/2006/relationships/slideLayout" Target="../slideLayouts/slideLayout7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9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CustomShape 5"/>
          <p:cNvSpPr/>
          <p:nvPr/>
        </p:nvSpPr>
        <p:spPr>
          <a:xfrm>
            <a:off x="0" y="5329080"/>
            <a:ext cx="685728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20 octobre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29ème dimanche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"/>
          <p:cNvSpPr/>
          <p:nvPr/>
        </p:nvSpPr>
        <p:spPr>
          <a:xfrm>
            <a:off x="-81000" y="216000"/>
            <a:ext cx="693900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GLORIA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(Chaque parole est chantée par le soliste et répétée par l’assemblée)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au plus haut des cieux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----------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paix sur la terre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aux hommes qu’il aime.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te louons,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te bénissons,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t’adorons,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te glorifions,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"/>
          <p:cNvSpPr/>
          <p:nvPr/>
        </p:nvSpPr>
        <p:spPr>
          <a:xfrm>
            <a:off x="-81000" y="216000"/>
            <a:ext cx="706500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te rendons grâce, pour ton immense gloire,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 Dieu, Roi du ciel, Dieu le Père tout-puissant.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Seigneur, Fils unique, Jésus Christ,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 Dieu, Agneau de Dieu,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Fils du Père;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Toi qui enlèves le péché du monde,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prends pitié de nous;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Toi qui enlèves le péché du monde,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1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"/>
          <p:cNvSpPr/>
          <p:nvPr/>
        </p:nvSpPr>
        <p:spPr>
          <a:xfrm>
            <a:off x="-81000" y="216000"/>
            <a:ext cx="693900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reçois notre prière;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Toi qui es assis à la droite du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Car toi seul es saint,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Toi seul es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Toi seul es le Très-Haut: Jésus Christ, avec le Saint-Esprit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---------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la gloire de Dieu le Père.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Amen.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/>
          <p:nvPr/>
        </p:nvSpPr>
        <p:spPr>
          <a:xfrm>
            <a:off x="343080" y="2133720"/>
            <a:ext cx="6171480" cy="60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 algn="ctr">
              <a:lnSpc>
                <a:spcPct val="90000"/>
              </a:lnSpc>
              <a:spcBef>
                <a:spcPts val="56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56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56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56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CustomShape 2"/>
          <p:cNvSpPr/>
          <p:nvPr/>
        </p:nvSpPr>
        <p:spPr>
          <a:xfrm>
            <a:off x="72000" y="216000"/>
            <a:ext cx="6696000" cy="36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Psaume 32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</a:t>
            </a: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</a:t>
            </a: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SOIT SUR NOUS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COMME NOTRE ESPOIR EST EN TOI !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1. Oui, elle est droite,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la parole du Seigneur;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il est fidèle en tout ce qu’il fait.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Il aime le bon droit et la justice ;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la terre est remplie de son amour.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2600"/>
            </a:b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2. Dieu veille sur ceux qui le craignent,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qui mettent leur espoir en son amour,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pour les délivrer de la mort,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les garder en vie aux jours de famine.</a:t>
            </a:r>
            <a:br>
              <a:rPr sz="2600"/>
            </a:b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3. Nous attendons notre vie du Seigneur :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il est pour nous un appui, un bouclier.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Que ton amour, Seigneur, soit sur nous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comme notre espoir est en toi !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1"/>
          <p:cNvSpPr/>
          <p:nvPr/>
        </p:nvSpPr>
        <p:spPr>
          <a:xfrm>
            <a:off x="1098720" y="5327640"/>
            <a:ext cx="46576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36" name="CustomShape 12"/>
          <p:cNvSpPr/>
          <p:nvPr/>
        </p:nvSpPr>
        <p:spPr>
          <a:xfrm>
            <a:off x="432000" y="216000"/>
            <a:ext cx="6120000" cy="85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Magnificat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Communauté du Chemin Neuf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 (7 X) 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Contre-chant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âme exalte le Seigneur 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mon esprit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Dieu, mon sauveur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37" name="" descr=""/>
          <p:cNvPicPr/>
          <p:nvPr/>
        </p:nvPicPr>
        <p:blipFill>
          <a:blip r:embed="rId1"/>
          <a:stretch/>
        </p:blipFill>
        <p:spPr>
          <a:xfrm>
            <a:off x="1008000" y="504000"/>
            <a:ext cx="4917240" cy="338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Picture 4" descr=""/>
          <p:cNvPicPr/>
          <p:nvPr/>
        </p:nvPicPr>
        <p:blipFill>
          <a:blip r:embed="rId1"/>
          <a:srcRect l="1701" t="1494" r="651" b="1494"/>
          <a:stretch/>
        </p:blipFill>
        <p:spPr>
          <a:xfrm>
            <a:off x="0" y="1218600"/>
            <a:ext cx="6812640" cy="6593040"/>
          </a:xfrm>
          <a:prstGeom prst="rect">
            <a:avLst/>
          </a:prstGeom>
          <a:ln w="0">
            <a:noFill/>
          </a:ln>
        </p:spPr>
      </p:pic>
      <p:sp>
        <p:nvSpPr>
          <p:cNvPr id="439" name="CustomShape 1"/>
          <p:cNvSpPr/>
          <p:nvPr/>
        </p:nvSpPr>
        <p:spPr>
          <a:xfrm>
            <a:off x="1005840" y="8118360"/>
            <a:ext cx="488088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Ambition ?.....Pouvoir ?.....Etre servi ?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SERVIR…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CustomShape 2"/>
          <p:cNvSpPr/>
          <p:nvPr/>
        </p:nvSpPr>
        <p:spPr>
          <a:xfrm>
            <a:off x="216360" y="462240"/>
            <a:ext cx="630720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icture 4" descr=""/>
          <p:cNvPicPr/>
          <p:nvPr/>
        </p:nvPicPr>
        <p:blipFill>
          <a:blip r:embed="rId1"/>
          <a:srcRect l="1701" t="1494" r="651" b="1494"/>
          <a:stretch/>
        </p:blipFill>
        <p:spPr>
          <a:xfrm>
            <a:off x="0" y="1218600"/>
            <a:ext cx="6812640" cy="6593040"/>
          </a:xfrm>
          <a:prstGeom prst="rect">
            <a:avLst/>
          </a:prstGeom>
          <a:ln w="0">
            <a:noFill/>
          </a:ln>
        </p:spPr>
      </p:pic>
      <p:sp>
        <p:nvSpPr>
          <p:cNvPr id="404" name="CustomShape 1"/>
          <p:cNvSpPr/>
          <p:nvPr/>
        </p:nvSpPr>
        <p:spPr>
          <a:xfrm>
            <a:off x="1005840" y="8118360"/>
            <a:ext cx="488088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Ambition ?.....Pouvoir ?.....Etre servi ?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SERVIR…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/>
          <p:nvPr/>
        </p:nvSpPr>
        <p:spPr>
          <a:xfrm>
            <a:off x="360000" y="3096000"/>
            <a:ext cx="6263640" cy="32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Intentions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Donne-nous Seigneur, un cœur nouveau,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mets en nous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un esprit nouveau.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3"/>
          <p:cNvSpPr/>
          <p:nvPr/>
        </p:nvSpPr>
        <p:spPr>
          <a:xfrm>
            <a:off x="0" y="288000"/>
            <a:ext cx="6856920" cy="8069400"/>
          </a:xfrm>
          <a:custGeom>
            <a:avLst/>
            <a:gdLst>
              <a:gd name="textAreaLeft" fmla="*/ 0 w 6856920"/>
              <a:gd name="textAreaRight" fmla="*/ 6857280 w 6856920"/>
              <a:gd name="textAreaTop" fmla="*/ 0 h 8069400"/>
              <a:gd name="textAreaBottom" fmla="*/ 8069760 h 8069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PÈRE, JE SUIS TON ENFANT</a:t>
            </a: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 (SM 90)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Père, je suis ton enfant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mille preuves que tu m'aimes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veux te louer par mon chant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la plante pour grandir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 besoin d'air et de lumière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Tes enfants pour s'épanouir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Ont ta parole qui éclaire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Ceux qui ont soif de vérité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ton esprit se voient comblés.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4"/>
          <p:cNvSpPr/>
          <p:nvPr/>
        </p:nvSpPr>
        <p:spPr>
          <a:xfrm>
            <a:off x="0" y="684360"/>
            <a:ext cx="6856920" cy="8191080"/>
          </a:xfrm>
          <a:custGeom>
            <a:avLst/>
            <a:gdLst>
              <a:gd name="textAreaLeft" fmla="*/ 0 w 6856920"/>
              <a:gd name="textAreaRight" fmla="*/ 6857280 w 6856920"/>
              <a:gd name="textAreaTop" fmla="*/ 0 h 8191080"/>
              <a:gd name="textAreaBottom" fmla="*/ 8191440 h 819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Père, je suis ton enfant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mille preuves que tu m'aimes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veux te louer par mon chant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Comme le torrent et la mer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l’eau claire des fontaines.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le puits dans le désert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 toute vie sont nécessaires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combles toujours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la vraie vie, de ton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5"/>
          <p:cNvSpPr/>
          <p:nvPr/>
        </p:nvSpPr>
        <p:spPr>
          <a:xfrm>
            <a:off x="72000" y="468360"/>
            <a:ext cx="6784920" cy="8556840"/>
          </a:xfrm>
          <a:custGeom>
            <a:avLst/>
            <a:gdLst>
              <a:gd name="textAreaLeft" fmla="*/ 0 w 6784920"/>
              <a:gd name="textAreaRight" fmla="*/ 6785280 w 6784920"/>
              <a:gd name="textAreaTop" fmla="*/ 0 h 8556840"/>
              <a:gd name="textAreaBottom" fmla="*/ 8557200 h 85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Père, je suis ton enfant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mille preuves que tu m'aimes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veux te louer par mon chant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L'oiseau construit pour ses petits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plus merveilleuse des crèches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les défend, il les nourrit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Reflet d'amour dans tous les êtres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Dieu se livre sans partage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 ceux qu'il fit à son image.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6"/>
          <p:cNvSpPr/>
          <p:nvPr/>
        </p:nvSpPr>
        <p:spPr>
          <a:xfrm>
            <a:off x="72000" y="468360"/>
            <a:ext cx="6784920" cy="7582680"/>
          </a:xfrm>
          <a:custGeom>
            <a:avLst/>
            <a:gdLst>
              <a:gd name="textAreaLeft" fmla="*/ 0 w 6784920"/>
              <a:gd name="textAreaRight" fmla="*/ 6785280 w 6784920"/>
              <a:gd name="textAreaTop" fmla="*/ 0 h 7582680"/>
              <a:gd name="textAreaBottom" fmla="*/ 7583040 h 7582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Père, je suis ton enfant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J'ai mille preuves que tu m'aimes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veux te louer par mon chant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chant de joie de mon baptême.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Beaucoup de grains font un épi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Beaucoup d’épis font une fête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Une moisson qui rassasie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faim des hommes sur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Unis comme les grains de blé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formons la communauté.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7"/>
          <p:cNvSpPr/>
          <p:nvPr/>
        </p:nvSpPr>
        <p:spPr>
          <a:xfrm>
            <a:off x="34920" y="1568520"/>
            <a:ext cx="6822000" cy="6790680"/>
          </a:xfrm>
          <a:custGeom>
            <a:avLst/>
            <a:gdLst>
              <a:gd name="textAreaLeft" fmla="*/ 0 w 6822000"/>
              <a:gd name="textAreaRight" fmla="*/ 6822360 w 6822000"/>
              <a:gd name="textAreaTop" fmla="*/ 0 h 6790680"/>
              <a:gd name="textAreaBottom" fmla="*/ 6791040 h 6790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5. Comme la maison qu'on bâtit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travail et dans la peine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veux Seigneur, que tes amis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Ensemble marchent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puis s'entraident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qu'ainsi notre foi grandisse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Jésus-Christ qui nous unit.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Dernier 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: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Ô Père, voici tes enfants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Formant une seule famille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même esprit les animant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même foi, la même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"/>
          <p:cNvSpPr/>
          <p:nvPr/>
        </p:nvSpPr>
        <p:spPr>
          <a:xfrm>
            <a:off x="85680" y="273240"/>
            <a:ext cx="6691320" cy="844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Sanctus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Joie de ma Jeunesse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 :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Saint 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Saint est le Seigneur, Saint !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Éternel est son amour.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i="1" lang="fr-FR" sz="2800" spc="-1" strike="noStrike" u="sng">
                <a:solidFill>
                  <a:srgbClr val="ffffff"/>
                </a:solidFill>
                <a:uFillTx/>
                <a:latin typeface="Arial"/>
                <a:ea typeface="LiberationSerif-Bold"/>
              </a:rPr>
              <a:t>Parlé</a:t>
            </a: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LiberationSerif-Bold"/>
              </a:rPr>
              <a:t> </a:t>
            </a: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: Saint, Saint, Saint est le Seigneur,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Dieu de l’univers. Le ciel et la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terre sont remplis de ta gloire,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Hosanna au plus haut des cieux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  <a:ea typeface="Times New Roman"/>
              </a:rPr>
              <a:t>Refrain :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 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Saint ! Saint ...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i="1" lang="fr-FR" sz="2800" spc="-1" strike="noStrike" u="sng">
                <a:solidFill>
                  <a:srgbClr val="ffffff"/>
                </a:solidFill>
                <a:uFillTx/>
                <a:latin typeface="Arial"/>
                <a:ea typeface="LiberationSerif-Bold"/>
              </a:rPr>
              <a:t>Parlé</a:t>
            </a: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LiberationSerif-Bold"/>
              </a:rPr>
              <a:t> </a:t>
            </a:r>
            <a:r>
              <a:rPr b="0" i="1" lang="fr-FR" sz="2800" spc="-1" strike="noStrike">
                <a:solidFill>
                  <a:srgbClr val="ffffff"/>
                </a:solidFill>
                <a:latin typeface="Arial"/>
                <a:ea typeface="Times New Roman"/>
              </a:rPr>
              <a:t>: </a:t>
            </a:r>
            <a:r>
              <a:rPr b="0" i="1" lang="fr-FR" sz="2800" spc="-1" strike="noStrike">
                <a:solidFill>
                  <a:srgbClr val="ffffff"/>
                </a:solidFill>
                <a:latin typeface="Arial"/>
              </a:rPr>
              <a:t>Béni soit celui qui vient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i="1" lang="fr-FR" sz="2800" spc="-1" strike="noStrike">
                <a:solidFill>
                  <a:srgbClr val="ffffff"/>
                </a:solidFill>
                <a:latin typeface="Arial"/>
              </a:rPr>
              <a:t>au nom du Seigneur.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i="1" lang="fr-FR" sz="2800" spc="-1" strike="noStrike">
                <a:solidFill>
                  <a:srgbClr val="ffffff"/>
                </a:solidFill>
                <a:latin typeface="Arial"/>
              </a:rPr>
              <a:t>Hosanna au plus haut des cieux. 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  <a:ea typeface="Times New Roman"/>
              </a:rPr>
              <a:t>Refrain :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 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Saint ! Saint ...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7"/>
          <p:cNvSpPr/>
          <p:nvPr/>
        </p:nvSpPr>
        <p:spPr>
          <a:xfrm>
            <a:off x="144000" y="239760"/>
            <a:ext cx="6622200" cy="81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bout de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N’aie donc pas peur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sois toi-même,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dans ton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Naisse un « je t’aime 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libérer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joie d’aimer.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8"/>
          <p:cNvSpPr/>
          <p:nvPr/>
        </p:nvSpPr>
        <p:spPr>
          <a:xfrm>
            <a:off x="765000" y="2124000"/>
            <a:ext cx="5322600" cy="252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CustomShape 19"/>
          <p:cNvSpPr/>
          <p:nvPr/>
        </p:nvSpPr>
        <p:spPr>
          <a:xfrm>
            <a:off x="525600" y="2124000"/>
            <a:ext cx="5800320" cy="30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CustomShape 20"/>
          <p:cNvSpPr/>
          <p:nvPr/>
        </p:nvSpPr>
        <p:spPr>
          <a:xfrm rot="36000">
            <a:off x="118440" y="1964160"/>
            <a:ext cx="6548760" cy="467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Anamnèse – messe celtique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Laurent Grzybowski / Jo Akepsimas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gran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 le mystère de la foi.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proclamons ta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célébrons ta résurrection.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attendons ta venue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Amen, amen 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640" cy="9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CustomShape 4"/>
          <p:cNvSpPr/>
          <p:nvPr/>
        </p:nvSpPr>
        <p:spPr>
          <a:xfrm>
            <a:off x="-171360" y="291636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"/>
          <p:cNvSpPr/>
          <p:nvPr/>
        </p:nvSpPr>
        <p:spPr>
          <a:xfrm>
            <a:off x="145440" y="332640"/>
            <a:ext cx="6307200" cy="76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24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Agnus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Joie de ma Jeunesse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donne-nous la paix.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8"/>
          <p:cNvSpPr/>
          <p:nvPr/>
        </p:nvSpPr>
        <p:spPr>
          <a:xfrm>
            <a:off x="144000" y="239760"/>
            <a:ext cx="6622200" cy="73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bout de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Fais-donc confiance,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Laisse-toi guider.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sa présence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seras porté.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contempler,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t’émerveiller.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58320" y="0"/>
            <a:ext cx="7191000" cy="6227640"/>
          </a:xfrm>
          <a:prstGeom prst="rect">
            <a:avLst/>
          </a:prstGeom>
          <a:ln w="0">
            <a:noFill/>
          </a:ln>
        </p:spPr>
      </p:pic>
      <p:sp>
        <p:nvSpPr>
          <p:cNvPr id="486" name="CustomShape 1"/>
          <p:cNvSpPr/>
          <p:nvPr/>
        </p:nvSpPr>
        <p:spPr>
          <a:xfrm>
            <a:off x="-203400" y="6228360"/>
            <a:ext cx="7232040" cy="34110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Seigneur aide-moi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à trouver chaque jour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la joie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de me mettre au service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de ton Royaume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Picture 4" descr=""/>
          <p:cNvPicPr/>
          <p:nvPr/>
        </p:nvPicPr>
        <p:blipFill>
          <a:blip r:embed="rId1"/>
          <a:srcRect l="1701" t="1494" r="651" b="1494"/>
          <a:stretch/>
        </p:blipFill>
        <p:spPr>
          <a:xfrm>
            <a:off x="0" y="1218600"/>
            <a:ext cx="6812640" cy="6593040"/>
          </a:xfrm>
          <a:prstGeom prst="rect">
            <a:avLst/>
          </a:prstGeom>
          <a:ln w="0">
            <a:noFill/>
          </a:ln>
        </p:spPr>
      </p:pic>
      <p:sp>
        <p:nvSpPr>
          <p:cNvPr id="488" name="CustomShape 1"/>
          <p:cNvSpPr/>
          <p:nvPr/>
        </p:nvSpPr>
        <p:spPr>
          <a:xfrm>
            <a:off x="1005840" y="8118360"/>
            <a:ext cx="488088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Ambition ?.....Pouvoir ?.....Etre servi ?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SERVIR…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CustomShape 4"/>
          <p:cNvSpPr/>
          <p:nvPr/>
        </p:nvSpPr>
        <p:spPr>
          <a:xfrm>
            <a:off x="525600" y="2124000"/>
            <a:ext cx="5805000" cy="3240360"/>
          </a:xfrm>
          <a:custGeom>
            <a:avLst/>
            <a:gdLst>
              <a:gd name="textAreaLeft" fmla="*/ 0 w 5805000"/>
              <a:gd name="textAreaRight" fmla="*/ 5805360 w 5805000"/>
              <a:gd name="textAreaTop" fmla="*/ 0 h 3240360"/>
              <a:gd name="textAreaBottom" fmla="*/ 3240720 h 3240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CustomShape 5"/>
          <p:cNvSpPr/>
          <p:nvPr/>
        </p:nvSpPr>
        <p:spPr>
          <a:xfrm>
            <a:off x="331920" y="1692360"/>
            <a:ext cx="6192360" cy="3796560"/>
          </a:xfrm>
          <a:custGeom>
            <a:avLst/>
            <a:gdLst>
              <a:gd name="textAreaLeft" fmla="*/ 0 w 6192360"/>
              <a:gd name="textAreaRight" fmla="*/ 6192720 w 6192360"/>
              <a:gd name="textAreaTop" fmla="*/ 0 h 3796560"/>
              <a:gd name="textAreaBottom" fmla="*/ 3796920 h 3796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CustomShape 6"/>
          <p:cNvSpPr/>
          <p:nvPr/>
        </p:nvSpPr>
        <p:spPr>
          <a:xfrm>
            <a:off x="165960" y="1221480"/>
            <a:ext cx="6389280" cy="838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 du jour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1 - Mendiant du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on prend dans sa main,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lampe pour la nuit.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 du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tu deviens la nuée,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dissout les ténèbres.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 du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 (bis).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CustomShape 4"/>
          <p:cNvSpPr/>
          <p:nvPr/>
        </p:nvSpPr>
        <p:spPr>
          <a:xfrm>
            <a:off x="525600" y="2124000"/>
            <a:ext cx="5805000" cy="3240360"/>
          </a:xfrm>
          <a:custGeom>
            <a:avLst/>
            <a:gdLst>
              <a:gd name="textAreaLeft" fmla="*/ 0 w 5805000"/>
              <a:gd name="textAreaRight" fmla="*/ 5805360 w 5805000"/>
              <a:gd name="textAreaTop" fmla="*/ 0 h 3240360"/>
              <a:gd name="textAreaBottom" fmla="*/ 3240720 h 3240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CustomShape 5"/>
          <p:cNvSpPr/>
          <p:nvPr/>
        </p:nvSpPr>
        <p:spPr>
          <a:xfrm>
            <a:off x="331920" y="1692360"/>
            <a:ext cx="6192360" cy="3796560"/>
          </a:xfrm>
          <a:custGeom>
            <a:avLst/>
            <a:gdLst>
              <a:gd name="textAreaLeft" fmla="*/ 0 w 6192360"/>
              <a:gd name="textAreaRight" fmla="*/ 6192720 w 6192360"/>
              <a:gd name="textAreaTop" fmla="*/ 0 h 3796560"/>
              <a:gd name="textAreaBottom" fmla="*/ 3796920 h 3796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CustomShape 6"/>
          <p:cNvSpPr/>
          <p:nvPr/>
        </p:nvSpPr>
        <p:spPr>
          <a:xfrm>
            <a:off x="204480" y="776520"/>
            <a:ext cx="6474600" cy="76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2 - Mendiant du feu,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on prend dans sa main,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flamme pour l'hiver.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 du feu,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tu deviens l'incendie,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embrase le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 du feu,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mains, (bis)</a:t>
            </a:r>
            <a:r>
              <a:rPr b="0" lang="fr-FR" sz="24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CustomShape 4"/>
          <p:cNvSpPr/>
          <p:nvPr/>
        </p:nvSpPr>
        <p:spPr>
          <a:xfrm>
            <a:off x="525600" y="2124000"/>
            <a:ext cx="5805000" cy="3240360"/>
          </a:xfrm>
          <a:custGeom>
            <a:avLst/>
            <a:gdLst>
              <a:gd name="textAreaLeft" fmla="*/ 0 w 5805000"/>
              <a:gd name="textAreaRight" fmla="*/ 5805360 w 5805000"/>
              <a:gd name="textAreaTop" fmla="*/ 0 h 3240360"/>
              <a:gd name="textAreaBottom" fmla="*/ 3240720 h 3240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CustomShape 5"/>
          <p:cNvSpPr/>
          <p:nvPr/>
        </p:nvSpPr>
        <p:spPr>
          <a:xfrm>
            <a:off x="331920" y="1692360"/>
            <a:ext cx="6192360" cy="3796560"/>
          </a:xfrm>
          <a:custGeom>
            <a:avLst/>
            <a:gdLst>
              <a:gd name="textAreaLeft" fmla="*/ 0 w 6192360"/>
              <a:gd name="textAreaRight" fmla="*/ 6192720 w 6192360"/>
              <a:gd name="textAreaTop" fmla="*/ 0 h 3796560"/>
              <a:gd name="textAreaBottom" fmla="*/ 3796920 h 3796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CustomShape 6"/>
          <p:cNvSpPr/>
          <p:nvPr/>
        </p:nvSpPr>
        <p:spPr>
          <a:xfrm>
            <a:off x="239040" y="728640"/>
            <a:ext cx="6389280" cy="740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3 - Mendiant d'espoir,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on prend dans ses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source pour l'été.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 d'espoir,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tu deviens le torrent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d'une vie éternelle.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 d'espoir,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 (bis).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CustomShape 4"/>
          <p:cNvSpPr/>
          <p:nvPr/>
        </p:nvSpPr>
        <p:spPr>
          <a:xfrm>
            <a:off x="525600" y="2124000"/>
            <a:ext cx="5805000" cy="3240360"/>
          </a:xfrm>
          <a:custGeom>
            <a:avLst/>
            <a:gdLst>
              <a:gd name="textAreaLeft" fmla="*/ 0 w 5805000"/>
              <a:gd name="textAreaRight" fmla="*/ 5805360 w 5805000"/>
              <a:gd name="textAreaTop" fmla="*/ 0 h 3240360"/>
              <a:gd name="textAreaBottom" fmla="*/ 3240720 h 3240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CustomShape 5"/>
          <p:cNvSpPr/>
          <p:nvPr/>
        </p:nvSpPr>
        <p:spPr>
          <a:xfrm>
            <a:off x="331920" y="1692360"/>
            <a:ext cx="6192360" cy="3796560"/>
          </a:xfrm>
          <a:custGeom>
            <a:avLst/>
            <a:gdLst>
              <a:gd name="textAreaLeft" fmla="*/ 0 w 6192360"/>
              <a:gd name="textAreaRight" fmla="*/ 6192720 w 6192360"/>
              <a:gd name="textAreaTop" fmla="*/ 0 h 3796560"/>
              <a:gd name="textAreaBottom" fmla="*/ 3796920 h 3796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CustomShape 6"/>
          <p:cNvSpPr/>
          <p:nvPr/>
        </p:nvSpPr>
        <p:spPr>
          <a:xfrm>
            <a:off x="212040" y="574200"/>
            <a:ext cx="6389280" cy="740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4 - Mendiant de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on prend dans ses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perle d'un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 de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tu deviens le trésor,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la joie du prodigue.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 de toi,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 (bis).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6" name="CustomShape 4"/>
          <p:cNvSpPr/>
          <p:nvPr/>
        </p:nvSpPr>
        <p:spPr>
          <a:xfrm>
            <a:off x="525600" y="2124000"/>
            <a:ext cx="5805000" cy="3240360"/>
          </a:xfrm>
          <a:custGeom>
            <a:avLst/>
            <a:gdLst>
              <a:gd name="textAreaLeft" fmla="*/ 0 w 5805000"/>
              <a:gd name="textAreaRight" fmla="*/ 5805360 w 5805000"/>
              <a:gd name="textAreaTop" fmla="*/ 0 h 3240360"/>
              <a:gd name="textAreaBottom" fmla="*/ 3240720 h 3240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CustomShape 5"/>
          <p:cNvSpPr/>
          <p:nvPr/>
        </p:nvSpPr>
        <p:spPr>
          <a:xfrm>
            <a:off x="331920" y="1692360"/>
            <a:ext cx="6192360" cy="3796560"/>
          </a:xfrm>
          <a:custGeom>
            <a:avLst/>
            <a:gdLst>
              <a:gd name="textAreaLeft" fmla="*/ 0 w 6192360"/>
              <a:gd name="textAreaRight" fmla="*/ 6192720 w 6192360"/>
              <a:gd name="textAreaTop" fmla="*/ 0 h 3796560"/>
              <a:gd name="textAreaBottom" fmla="*/ 3796920 h 3796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CustomShape 6"/>
          <p:cNvSpPr/>
          <p:nvPr/>
        </p:nvSpPr>
        <p:spPr>
          <a:xfrm>
            <a:off x="283320" y="1004400"/>
            <a:ext cx="6389280" cy="691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5 - Mendiant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tu prends dans ta main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mienne pour ce jour.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je deviens l'envoyé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aux mendiants de la terre.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Mendiant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prends dans mes mains (bis).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216000" y="468360"/>
            <a:ext cx="6642000" cy="8526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Cambria"/>
              </a:rPr>
              <a:t>Que ma bouche chante ta louange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br>
              <a:rPr sz="32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1. De toi, Seigneur,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nous attendons la vie,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Tu es pour nous un rempart, un appui,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La joie du cœur vient de toi ô Seigneur,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Notre confiance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est dans ton nom très saint !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br>
              <a:rPr sz="2800"/>
            </a:b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Sois loué Seigneur, pour ta grandeur,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Sois loué pour tous tes bienfaits.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Gloire à toi Seigneur, tu es vainqueur,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Ton amour inonde nos cœurs.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431280" y="468360"/>
            <a:ext cx="6426360" cy="8526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2. Seigneur, tu as éclairé notre nuit</a:t>
            </a:r>
            <a:r>
              <a:rPr b="0" lang="fr-FR" sz="2800" spc="-1" strike="noStrike">
                <a:solidFill>
                  <a:srgbClr val="ffffff"/>
                </a:solidFill>
                <a:latin typeface="Arial"/>
              </a:rPr>
              <a:t>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Tu es lumière et clarté sur nos pas</a:t>
            </a:r>
            <a:r>
              <a:rPr b="0" lang="fr-FR" sz="2800" spc="-1" strike="noStrike">
                <a:solidFill>
                  <a:srgbClr val="ffffff"/>
                </a:solidFill>
                <a:latin typeface="Arial"/>
              </a:rPr>
              <a:t>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Tu affermis nos mains pour le combat,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Seigneur tu nous fortifies dans la foi !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br>
              <a:rPr sz="2800"/>
            </a:b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Sois loué Seigneur, pour ta grandeur,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Sois loué pour tous tes bienfaits.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Gloire à toi Seigneur, tu es vainqueur,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Ton amour inonde nos cœurs.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9"/>
          <p:cNvSpPr/>
          <p:nvPr/>
        </p:nvSpPr>
        <p:spPr>
          <a:xfrm>
            <a:off x="144000" y="239760"/>
            <a:ext cx="6622200" cy="73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bout de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Si tu es touché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la douleur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t’abandonner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Contre son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il pourra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consoler.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31280" y="144360"/>
            <a:ext cx="6426360" cy="885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3. </a:t>
            </a: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Tu</a:t>
            </a:r>
            <a:r>
              <a:rPr b="0" lang="fr-FR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viens</a:t>
            </a:r>
            <a:r>
              <a:rPr b="0" lang="fr-FR" sz="2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sauver tes enfants égarés,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Qui dans leur cœur espèrent en ton amour,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Dans leur angoisse, ils ont crié vers toi,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Seigneur tu entends le son de leur voix !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Sois loué Seigneur, pour ta grandeur,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Sois loué pour tous tes bienfaits.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Gloire à toi Seigneur, tu es vainqueur,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Ton amour inonde nos cœurs.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216000" y="256680"/>
            <a:ext cx="6642000" cy="852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4. </a:t>
            </a: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Des</a:t>
            </a: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ennemis, toi tu m’as délivré,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Que ma bouche chante ta louange.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De l’agresseur, tu m’as fait triompher,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Que ma bouche chante ta louange.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Je te rends grâce au milieu des nations,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Que ma bouche chante ta louange.</a:t>
            </a:r>
            <a:br>
              <a:rPr sz="2800"/>
            </a:br>
            <a:r>
              <a:rPr b="0" lang="fr-FR" sz="2800" spc="-1" strike="noStrike">
                <a:solidFill>
                  <a:srgbClr val="ffff00"/>
                </a:solidFill>
                <a:latin typeface="Arial"/>
              </a:rPr>
              <a:t>Seigneur, en tout temps, je fête ton Nom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Que ma bouche chante ta louange.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Sois loué Seigneur, pour ta grandeur,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Sois loué pour tous tes bienfaits.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Gloire à toi Seigneur, tu es vainqueur,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Ton amour inonde nos cœurs.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ma bouche chante ta louange.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4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28" name="Image 6" descr=""/>
          <p:cNvPicPr/>
          <p:nvPr/>
        </p:nvPicPr>
        <p:blipFill>
          <a:blip r:embed="rId1"/>
          <a:srcRect l="6510" t="7580" r="35907" b="6794"/>
          <a:stretch/>
        </p:blipFill>
        <p:spPr>
          <a:xfrm>
            <a:off x="0" y="467640"/>
            <a:ext cx="6857280" cy="5965200"/>
          </a:xfrm>
          <a:prstGeom prst="rect">
            <a:avLst/>
          </a:prstGeom>
          <a:ln w="0">
            <a:noFill/>
          </a:ln>
        </p:spPr>
      </p:pic>
      <p:pic>
        <p:nvPicPr>
          <p:cNvPr id="529" name="Image 8" descr=""/>
          <p:cNvPicPr/>
          <p:nvPr/>
        </p:nvPicPr>
        <p:blipFill>
          <a:blip r:embed="rId2"/>
          <a:srcRect l="67089" t="15268" r="9372" b="40137"/>
          <a:stretch/>
        </p:blipFill>
        <p:spPr>
          <a:xfrm>
            <a:off x="-27360" y="5622480"/>
            <a:ext cx="2487960" cy="3269160"/>
          </a:xfrm>
          <a:prstGeom prst="rect">
            <a:avLst/>
          </a:prstGeom>
          <a:ln w="0">
            <a:noFill/>
          </a:ln>
        </p:spPr>
      </p:pic>
      <p:pic>
        <p:nvPicPr>
          <p:cNvPr id="530" name="Image 7" descr=""/>
          <p:cNvPicPr/>
          <p:nvPr/>
        </p:nvPicPr>
        <p:blipFill>
          <a:blip r:embed="rId3"/>
          <a:srcRect l="68446" t="89003" r="2477" b="3162"/>
          <a:stretch/>
        </p:blipFill>
        <p:spPr>
          <a:xfrm>
            <a:off x="2433600" y="7003080"/>
            <a:ext cx="4090320" cy="132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2" descr=""/>
          <p:cNvPicPr/>
          <p:nvPr/>
        </p:nvPicPr>
        <p:blipFill>
          <a:blip r:embed="rId1"/>
          <a:srcRect l="13290" t="0" r="8926" b="0"/>
          <a:stretch/>
        </p:blipFill>
        <p:spPr>
          <a:xfrm>
            <a:off x="-147600" y="1979640"/>
            <a:ext cx="7152840" cy="624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CustomShape 4"/>
          <p:cNvSpPr/>
          <p:nvPr/>
        </p:nvSpPr>
        <p:spPr>
          <a:xfrm>
            <a:off x="0" y="971640"/>
            <a:ext cx="6840000" cy="456840"/>
          </a:xfrm>
          <a:custGeom>
            <a:avLst/>
            <a:gdLst>
              <a:gd name="textAreaLeft" fmla="*/ 0 w 6840000"/>
              <a:gd name="textAreaRight" fmla="*/ 6840360 w 684000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CustomShape 5"/>
          <p:cNvSpPr/>
          <p:nvPr/>
        </p:nvSpPr>
        <p:spPr>
          <a:xfrm>
            <a:off x="0" y="1835280"/>
            <a:ext cx="6857640" cy="119088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1190880"/>
              <a:gd name="textAreaBottom" fmla="*/ 1191240 h 1190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2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CustomShape 2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les chemins (Sœur Sourire)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Tous les chemins de ce monde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 conduisent vers le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le vent qui vagabonde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T'emmène vers le soleil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23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CustomShape 24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Tous les chemins de la terre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Sont parsemés d'amitié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le regard dе ton frère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Attend de tе rencontrer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25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2" name="CustomShape 26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Tous les chemins de la plaine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S'en vont inlassablement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Malgré les joies et les peines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Vers l'horizon éclatant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27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4" name="CustomShape 28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Tous les chemins de la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 demandent d'espérer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qui te convie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banquet d'éternité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29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6" name="CustomShape 30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64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joie est dans mon cœur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prés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chantent les fleurs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Moi j'ai ma joie dans le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0"/>
          <p:cNvSpPr/>
          <p:nvPr/>
        </p:nvSpPr>
        <p:spPr>
          <a:xfrm>
            <a:off x="144000" y="239760"/>
            <a:ext cx="6622200" cy="73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bout de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Dieu nous appelle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l’ regarder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révèle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vérité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témoigner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aimé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31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8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"/>
          <p:cNvSpPr/>
          <p:nvPr/>
        </p:nvSpPr>
        <p:spPr>
          <a:xfrm>
            <a:off x="404640" y="2268360"/>
            <a:ext cx="604872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"/>
          <p:cNvSpPr/>
          <p:nvPr/>
        </p:nvSpPr>
        <p:spPr>
          <a:xfrm>
            <a:off x="765000" y="2124000"/>
            <a:ext cx="5328000" cy="268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>
            <a:off x="525600" y="2124000"/>
            <a:ext cx="5803920" cy="32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"/>
          <p:cNvSpPr/>
          <p:nvPr/>
        </p:nvSpPr>
        <p:spPr>
          <a:xfrm>
            <a:off x="331920" y="1692360"/>
            <a:ext cx="6191280" cy="37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"/>
          <p:cNvSpPr/>
          <p:nvPr/>
        </p:nvSpPr>
        <p:spPr>
          <a:xfrm>
            <a:off x="285840" y="287280"/>
            <a:ext cx="6338880" cy="82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Kyrie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Joie de ma Jeunesse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1600" spc="-1" strike="noStrike">
                <a:solidFill>
                  <a:srgbClr val="ffffff"/>
                </a:solidFill>
                <a:latin typeface="Arial"/>
                <a:ea typeface="DejaVu Sans"/>
              </a:rPr>
              <a:t>John Littleton – Odette Vercruysse</a:t>
            </a: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[…]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[…]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[…]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prends pitié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Application>LibreOffice/24.2.0.3$Windows_X86_64 LibreOffice_project/da48488a73ddd66ea24cf16bbc4f7b9c08e9bea1</Application>
  <AppVersion>15.0000</AppVersion>
  <Words>1208</Words>
  <Paragraphs>569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2024-09-13T17:08:07Z</dcterms:modified>
  <cp:revision>104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55</vt:i4>
  </property>
</Properties>
</file>