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20.xml.rels" ContentType="application/vnd.openxmlformats-package.relationships+xml"/>
  <Override PartName="/ppt/slideMasters/_rels/slideMaster121.xml.rels" ContentType="application/vnd.openxmlformats-package.relationships+xml"/>
  <Override PartName="/ppt/slideMasters/_rels/slideMaster122.xml.rels" ContentType="application/vnd.openxmlformats-package.relationships+xml"/>
  <Override PartName="/ppt/slideMasters/_rels/slideMaster123.xml.rels" ContentType="application/vnd.openxmlformats-package.relationships+xml"/>
  <Override PartName="/ppt/slideMasters/_rels/slideMaster124.xml.rels" ContentType="application/vnd.openxmlformats-package.relationships+xml"/>
  <Override PartName="/ppt/slideMasters/_rels/slideMaster125.xml.rels" ContentType="application/vnd.openxmlformats-package.relationships+xml"/>
  <Override PartName="/ppt/slideMasters/_rels/slideMaster126.xml.rels" ContentType="application/vnd.openxmlformats-package.relationships+xml"/>
  <Override PartName="/ppt/slideMasters/_rels/slideMaster127.xml.rels" ContentType="application/vnd.openxmlformats-package.relationships+xml"/>
  <Override PartName="/ppt/slideMasters/_rels/slideMaster128.xml.rels" ContentType="application/vnd.openxmlformats-package.relationships+xml"/>
  <Override PartName="/ppt/slideMasters/_rels/slideMaster129.xml.rels" ContentType="application/vnd.openxmlformats-package.relationships+xml"/>
  <Override PartName="/ppt/slideMasters/_rels/slideMaster130.xml.rels" ContentType="application/vnd.openxmlformats-package.relationships+xml"/>
  <Override PartName="/ppt/slideMasters/_rels/slideMaster131.xml.rels" ContentType="application/vnd.openxmlformats-package.relationships+xml"/>
  <Override PartName="/ppt/slideMasters/_rels/slideMaster132.xml.rels" ContentType="application/vnd.openxmlformats-package.relationships+xml"/>
  <Override PartName="/ppt/slideMasters/_rels/slideMaster133.xml.rels" ContentType="application/vnd.openxmlformats-package.relationships+xml"/>
  <Override PartName="/ppt/slideMasters/_rels/slideMaster134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_rels/notesSlide8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7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wmf" ContentType="image/x-wmf"/>
  <Override PartName="/ppt/media/image8.jpeg" ContentType="image/jpeg"/>
  <Override PartName="/ppt/media/image6.jpeg" ContentType="image/jpeg"/>
  <Override PartName="/ppt/media/image7.jpeg" ContentType="image/jpeg"/>
  <Override PartName="/ppt/media/image9.png" ContentType="image/png"/>
  <Override PartName="/ppt/media/image10.jpeg" ContentType="image/jpeg"/>
  <Override PartName="/ppt/media/image11.png" ContentType="image/png"/>
  <Override PartName="/ppt/media/image12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  <p:sldMasterId id="2147483874" r:id="rId115"/>
    <p:sldMasterId id="2147483876" r:id="rId116"/>
    <p:sldMasterId id="2147483878" r:id="rId117"/>
    <p:sldMasterId id="2147483880" r:id="rId118"/>
    <p:sldMasterId id="2147483882" r:id="rId119"/>
    <p:sldMasterId id="2147483884" r:id="rId120"/>
    <p:sldMasterId id="2147483886" r:id="rId121"/>
    <p:sldMasterId id="2147483888" r:id="rId122"/>
    <p:sldMasterId id="2147483890" r:id="rId123"/>
    <p:sldMasterId id="2147483892" r:id="rId124"/>
    <p:sldMasterId id="2147483894" r:id="rId125"/>
    <p:sldMasterId id="2147483896" r:id="rId126"/>
    <p:sldMasterId id="2147483898" r:id="rId127"/>
    <p:sldMasterId id="2147483900" r:id="rId128"/>
    <p:sldMasterId id="2147483902" r:id="rId129"/>
    <p:sldMasterId id="2147483904" r:id="rId130"/>
    <p:sldMasterId id="2147483906" r:id="rId131"/>
    <p:sldMasterId id="2147483908" r:id="rId132"/>
    <p:sldMasterId id="2147483910" r:id="rId133"/>
    <p:sldMasterId id="2147483912" r:id="rId134"/>
    <p:sldMasterId id="2147483914" r:id="rId135"/>
  </p:sldMasterIdLst>
  <p:notesMasterIdLst>
    <p:notesMasterId r:id="rId136"/>
  </p:notesMasterIdLst>
  <p:sldIdLst>
    <p:sldId id="256" r:id="rId137"/>
    <p:sldId id="257" r:id="rId138"/>
    <p:sldId id="258" r:id="rId139"/>
    <p:sldId id="259" r:id="rId140"/>
    <p:sldId id="260" r:id="rId141"/>
    <p:sldId id="261" r:id="rId142"/>
    <p:sldId id="262" r:id="rId143"/>
    <p:sldId id="263" r:id="rId144"/>
    <p:sldId id="264" r:id="rId145"/>
    <p:sldId id="265" r:id="rId146"/>
    <p:sldId id="266" r:id="rId147"/>
    <p:sldId id="267" r:id="rId148"/>
    <p:sldId id="268" r:id="rId149"/>
    <p:sldId id="269" r:id="rId150"/>
    <p:sldId id="270" r:id="rId151"/>
    <p:sldId id="271" r:id="rId152"/>
    <p:sldId id="272" r:id="rId153"/>
    <p:sldId id="273" r:id="rId154"/>
    <p:sldId id="274" r:id="rId155"/>
    <p:sldId id="275" r:id="rId156"/>
    <p:sldId id="276" r:id="rId157"/>
    <p:sldId id="277" r:id="rId158"/>
    <p:sldId id="278" r:id="rId159"/>
    <p:sldId id="279" r:id="rId160"/>
    <p:sldId id="280" r:id="rId161"/>
    <p:sldId id="281" r:id="rId162"/>
    <p:sldId id="282" r:id="rId163"/>
    <p:sldId id="283" r:id="rId164"/>
    <p:sldId id="284" r:id="rId165"/>
    <p:sldId id="285" r:id="rId166"/>
    <p:sldId id="286" r:id="rId167"/>
    <p:sldId id="287" r:id="rId168"/>
    <p:sldId id="288" r:id="rId169"/>
    <p:sldId id="289" r:id="rId170"/>
    <p:sldId id="290" r:id="rId171"/>
    <p:sldId id="291" r:id="rId172"/>
    <p:sldId id="292" r:id="rId173"/>
    <p:sldId id="293" r:id="rId174"/>
    <p:sldId id="294" r:id="rId175"/>
    <p:sldId id="295" r:id="rId176"/>
    <p:sldId id="296" r:id="rId177"/>
    <p:sldId id="297" r:id="rId178"/>
    <p:sldId id="298" r:id="rId179"/>
    <p:sldId id="299" r:id="rId180"/>
    <p:sldId id="300" r:id="rId181"/>
    <p:sldId id="301" r:id="rId182"/>
    <p:sldId id="302" r:id="rId183"/>
    <p:sldId id="303" r:id="rId184"/>
    <p:sldId id="304" r:id="rId185"/>
    <p:sldId id="305" r:id="rId186"/>
    <p:sldId id="306" r:id="rId187"/>
    <p:sldId id="307" r:id="rId188"/>
    <p:sldId id="308" r:id="rId189"/>
    <p:sldId id="309" r:id="rId190"/>
    <p:sldId id="310" r:id="rId191"/>
    <p:sldId id="311" r:id="rId192"/>
    <p:sldId id="312" r:id="rId193"/>
    <p:sldId id="313" r:id="rId194"/>
    <p:sldId id="314" r:id="rId195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slideMaster" Target="slideMasters/slideMaster121.xml"/><Relationship Id="rId123" Type="http://schemas.openxmlformats.org/officeDocument/2006/relationships/slideMaster" Target="slideMasters/slideMaster122.xml"/><Relationship Id="rId124" Type="http://schemas.openxmlformats.org/officeDocument/2006/relationships/slideMaster" Target="slideMasters/slideMaster123.xml"/><Relationship Id="rId125" Type="http://schemas.openxmlformats.org/officeDocument/2006/relationships/slideMaster" Target="slideMasters/slideMaster124.xml"/><Relationship Id="rId126" Type="http://schemas.openxmlformats.org/officeDocument/2006/relationships/slideMaster" Target="slideMasters/slideMaster125.xml"/><Relationship Id="rId127" Type="http://schemas.openxmlformats.org/officeDocument/2006/relationships/slideMaster" Target="slideMasters/slideMaster126.xml"/><Relationship Id="rId128" Type="http://schemas.openxmlformats.org/officeDocument/2006/relationships/slideMaster" Target="slideMasters/slideMaster127.xml"/><Relationship Id="rId129" Type="http://schemas.openxmlformats.org/officeDocument/2006/relationships/slideMaster" Target="slideMasters/slideMaster128.xml"/><Relationship Id="rId130" Type="http://schemas.openxmlformats.org/officeDocument/2006/relationships/slideMaster" Target="slideMasters/slideMaster129.xml"/><Relationship Id="rId131" Type="http://schemas.openxmlformats.org/officeDocument/2006/relationships/slideMaster" Target="slideMasters/slideMaster130.xml"/><Relationship Id="rId132" Type="http://schemas.openxmlformats.org/officeDocument/2006/relationships/slideMaster" Target="slideMasters/slideMaster131.xml"/><Relationship Id="rId133" Type="http://schemas.openxmlformats.org/officeDocument/2006/relationships/slideMaster" Target="slideMasters/slideMaster132.xml"/><Relationship Id="rId134" Type="http://schemas.openxmlformats.org/officeDocument/2006/relationships/slideMaster" Target="slideMasters/slideMaster133.xml"/><Relationship Id="rId135" Type="http://schemas.openxmlformats.org/officeDocument/2006/relationships/slideMaster" Target="slideMasters/slideMaster134.xml"/><Relationship Id="rId136" Type="http://schemas.openxmlformats.org/officeDocument/2006/relationships/notesMaster" Target="notesMasters/notesMaster1.xml"/><Relationship Id="rId137" Type="http://schemas.openxmlformats.org/officeDocument/2006/relationships/slide" Target="slides/slide1.xml"/><Relationship Id="rId138" Type="http://schemas.openxmlformats.org/officeDocument/2006/relationships/slide" Target="slides/slide2.xml"/><Relationship Id="rId139" Type="http://schemas.openxmlformats.org/officeDocument/2006/relationships/slide" Target="slides/slide3.xml"/><Relationship Id="rId140" Type="http://schemas.openxmlformats.org/officeDocument/2006/relationships/slide" Target="slides/slide4.xml"/><Relationship Id="rId141" Type="http://schemas.openxmlformats.org/officeDocument/2006/relationships/slide" Target="slides/slide5.xml"/><Relationship Id="rId142" Type="http://schemas.openxmlformats.org/officeDocument/2006/relationships/slide" Target="slides/slide6.xml"/><Relationship Id="rId143" Type="http://schemas.openxmlformats.org/officeDocument/2006/relationships/slide" Target="slides/slide7.xml"/><Relationship Id="rId144" Type="http://schemas.openxmlformats.org/officeDocument/2006/relationships/slide" Target="slides/slide8.xml"/><Relationship Id="rId145" Type="http://schemas.openxmlformats.org/officeDocument/2006/relationships/slide" Target="slides/slide9.xml"/><Relationship Id="rId146" Type="http://schemas.openxmlformats.org/officeDocument/2006/relationships/slide" Target="slides/slide10.xml"/><Relationship Id="rId147" Type="http://schemas.openxmlformats.org/officeDocument/2006/relationships/slide" Target="slides/slide11.xml"/><Relationship Id="rId148" Type="http://schemas.openxmlformats.org/officeDocument/2006/relationships/slide" Target="slides/slide12.xml"/><Relationship Id="rId149" Type="http://schemas.openxmlformats.org/officeDocument/2006/relationships/slide" Target="slides/slide13.xml"/><Relationship Id="rId150" Type="http://schemas.openxmlformats.org/officeDocument/2006/relationships/slide" Target="slides/slide14.xml"/><Relationship Id="rId151" Type="http://schemas.openxmlformats.org/officeDocument/2006/relationships/slide" Target="slides/slide15.xml"/><Relationship Id="rId152" Type="http://schemas.openxmlformats.org/officeDocument/2006/relationships/slide" Target="slides/slide16.xml"/><Relationship Id="rId153" Type="http://schemas.openxmlformats.org/officeDocument/2006/relationships/slide" Target="slides/slide17.xml"/><Relationship Id="rId154" Type="http://schemas.openxmlformats.org/officeDocument/2006/relationships/slide" Target="slides/slide18.xml"/><Relationship Id="rId155" Type="http://schemas.openxmlformats.org/officeDocument/2006/relationships/slide" Target="slides/slide19.xml"/><Relationship Id="rId156" Type="http://schemas.openxmlformats.org/officeDocument/2006/relationships/slide" Target="slides/slide20.xml"/><Relationship Id="rId157" Type="http://schemas.openxmlformats.org/officeDocument/2006/relationships/slide" Target="slides/slide21.xml"/><Relationship Id="rId158" Type="http://schemas.openxmlformats.org/officeDocument/2006/relationships/slide" Target="slides/slide22.xml"/><Relationship Id="rId159" Type="http://schemas.openxmlformats.org/officeDocument/2006/relationships/slide" Target="slides/slide23.xml"/><Relationship Id="rId160" Type="http://schemas.openxmlformats.org/officeDocument/2006/relationships/slide" Target="slides/slide24.xml"/><Relationship Id="rId161" Type="http://schemas.openxmlformats.org/officeDocument/2006/relationships/slide" Target="slides/slide25.xml"/><Relationship Id="rId162" Type="http://schemas.openxmlformats.org/officeDocument/2006/relationships/slide" Target="slides/slide26.xml"/><Relationship Id="rId163" Type="http://schemas.openxmlformats.org/officeDocument/2006/relationships/slide" Target="slides/slide27.xml"/><Relationship Id="rId164" Type="http://schemas.openxmlformats.org/officeDocument/2006/relationships/slide" Target="slides/slide28.xml"/><Relationship Id="rId165" Type="http://schemas.openxmlformats.org/officeDocument/2006/relationships/slide" Target="slides/slide29.xml"/><Relationship Id="rId166" Type="http://schemas.openxmlformats.org/officeDocument/2006/relationships/slide" Target="slides/slide30.xml"/><Relationship Id="rId167" Type="http://schemas.openxmlformats.org/officeDocument/2006/relationships/slide" Target="slides/slide31.xml"/><Relationship Id="rId168" Type="http://schemas.openxmlformats.org/officeDocument/2006/relationships/slide" Target="slides/slide32.xml"/><Relationship Id="rId169" Type="http://schemas.openxmlformats.org/officeDocument/2006/relationships/slide" Target="slides/slide33.xml"/><Relationship Id="rId170" Type="http://schemas.openxmlformats.org/officeDocument/2006/relationships/slide" Target="slides/slide34.xml"/><Relationship Id="rId171" Type="http://schemas.openxmlformats.org/officeDocument/2006/relationships/slide" Target="slides/slide35.xml"/><Relationship Id="rId172" Type="http://schemas.openxmlformats.org/officeDocument/2006/relationships/slide" Target="slides/slide36.xml"/><Relationship Id="rId173" Type="http://schemas.openxmlformats.org/officeDocument/2006/relationships/slide" Target="slides/slide37.xml"/><Relationship Id="rId174" Type="http://schemas.openxmlformats.org/officeDocument/2006/relationships/slide" Target="slides/slide38.xml"/><Relationship Id="rId175" Type="http://schemas.openxmlformats.org/officeDocument/2006/relationships/slide" Target="slides/slide39.xml"/><Relationship Id="rId176" Type="http://schemas.openxmlformats.org/officeDocument/2006/relationships/slide" Target="slides/slide40.xml"/><Relationship Id="rId177" Type="http://schemas.openxmlformats.org/officeDocument/2006/relationships/slide" Target="slides/slide41.xml"/><Relationship Id="rId178" Type="http://schemas.openxmlformats.org/officeDocument/2006/relationships/slide" Target="slides/slide42.xml"/><Relationship Id="rId179" Type="http://schemas.openxmlformats.org/officeDocument/2006/relationships/slide" Target="slides/slide43.xml"/><Relationship Id="rId180" Type="http://schemas.openxmlformats.org/officeDocument/2006/relationships/slide" Target="slides/slide44.xml"/><Relationship Id="rId181" Type="http://schemas.openxmlformats.org/officeDocument/2006/relationships/slide" Target="slides/slide45.xml"/><Relationship Id="rId182" Type="http://schemas.openxmlformats.org/officeDocument/2006/relationships/slide" Target="slides/slide46.xml"/><Relationship Id="rId183" Type="http://schemas.openxmlformats.org/officeDocument/2006/relationships/slide" Target="slides/slide47.xml"/><Relationship Id="rId184" Type="http://schemas.openxmlformats.org/officeDocument/2006/relationships/slide" Target="slides/slide48.xml"/><Relationship Id="rId185" Type="http://schemas.openxmlformats.org/officeDocument/2006/relationships/slide" Target="slides/slide49.xml"/><Relationship Id="rId186" Type="http://schemas.openxmlformats.org/officeDocument/2006/relationships/slide" Target="slides/slide50.xml"/><Relationship Id="rId187" Type="http://schemas.openxmlformats.org/officeDocument/2006/relationships/slide" Target="slides/slide51.xml"/><Relationship Id="rId188" Type="http://schemas.openxmlformats.org/officeDocument/2006/relationships/slide" Target="slides/slide52.xml"/><Relationship Id="rId189" Type="http://schemas.openxmlformats.org/officeDocument/2006/relationships/slide" Target="slides/slide53.xml"/><Relationship Id="rId190" Type="http://schemas.openxmlformats.org/officeDocument/2006/relationships/slide" Target="slides/slide54.xml"/><Relationship Id="rId191" Type="http://schemas.openxmlformats.org/officeDocument/2006/relationships/slide" Target="slides/slide55.xml"/><Relationship Id="rId192" Type="http://schemas.openxmlformats.org/officeDocument/2006/relationships/slide" Target="slides/slide56.xml"/><Relationship Id="rId193" Type="http://schemas.openxmlformats.org/officeDocument/2006/relationships/slide" Target="slides/slide57.xml"/><Relationship Id="rId194" Type="http://schemas.openxmlformats.org/officeDocument/2006/relationships/slide" Target="slides/slide58.xml"/><Relationship Id="rId195" Type="http://schemas.openxmlformats.org/officeDocument/2006/relationships/slide" Target="slides/slide59.xml"/><Relationship Id="rId19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2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3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4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2F46EF0-F6F5-4B63-BF18-222900151367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CustomShape 1"/>
          <p:cNvSpPr/>
          <p:nvPr/>
        </p:nvSpPr>
        <p:spPr>
          <a:xfrm>
            <a:off x="685800" y="4343400"/>
            <a:ext cx="5483880" cy="4112280"/>
          </a:xfrm>
          <a:custGeom>
            <a:avLst/>
            <a:gdLst>
              <a:gd name="textAreaLeft" fmla="*/ 0 w 5483880"/>
              <a:gd name="textAreaRight" fmla="*/ 5484240 w 5483880"/>
              <a:gd name="textAreaTop" fmla="*/ 0 h 4112280"/>
              <a:gd name="textAreaBottom" fmla="*/ 4112640 h 4112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CustomShape 1"/>
          <p:cNvSpPr/>
          <p:nvPr/>
        </p:nvSpPr>
        <p:spPr>
          <a:xfrm>
            <a:off x="685800" y="4343400"/>
            <a:ext cx="5483880" cy="4112280"/>
          </a:xfrm>
          <a:custGeom>
            <a:avLst/>
            <a:gdLst>
              <a:gd name="textAreaLeft" fmla="*/ 0 w 5483880"/>
              <a:gd name="textAreaRight" fmla="*/ 5484240 w 5483880"/>
              <a:gd name="textAreaTop" fmla="*/ 0 h 4112280"/>
              <a:gd name="textAreaBottom" fmla="*/ 4112640 h 4112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CustomShape 14"/>
          <p:cNvSpPr/>
          <p:nvPr/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CustomShape 16"/>
          <p:cNvSpPr/>
          <p:nvPr/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CustomShape 18"/>
          <p:cNvSpPr/>
          <p:nvPr/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CustomShape 29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CustomShape 32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CustomShape 35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CustomShape 37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5680 w 5485320"/>
              <a:gd name="textAreaTop" fmla="*/ 0 h 4113720"/>
              <a:gd name="textAreaBottom" fmla="*/ 411408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CustomShape 39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5680 w 5485320"/>
              <a:gd name="textAreaTop" fmla="*/ 0 h 4113720"/>
              <a:gd name="textAreaBottom" fmla="*/ 411408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CustomShape 41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5680 w 5485320"/>
              <a:gd name="textAreaTop" fmla="*/ 0 h 4113720"/>
              <a:gd name="textAreaBottom" fmla="*/ 411408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CustomShape 1"/>
          <p:cNvSpPr/>
          <p:nvPr/>
        </p:nvSpPr>
        <p:spPr>
          <a:xfrm>
            <a:off x="685800" y="4343400"/>
            <a:ext cx="5483880" cy="4112280"/>
          </a:xfrm>
          <a:custGeom>
            <a:avLst/>
            <a:gdLst>
              <a:gd name="textAreaLeft" fmla="*/ 0 w 5483880"/>
              <a:gd name="textAreaRight" fmla="*/ 5484240 w 5483880"/>
              <a:gd name="textAreaTop" fmla="*/ 0 h 4112280"/>
              <a:gd name="textAreaBottom" fmla="*/ 4112640 h 4112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CustomShape 1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5680 w 5485320"/>
              <a:gd name="textAreaTop" fmla="*/ 0 h 4113720"/>
              <a:gd name="textAreaBottom" fmla="*/ 411408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3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4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6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7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8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0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2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4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6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slideLayout" Target="../slideLayouts/slideLayout1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slideLayout" Target="../slideLayouts/slideLayout120.xml"/>
</Relationships>
</file>

<file path=ppt/slideMasters/_rels/slideMaster121.xml.rels><?xml version="1.0" encoding="UTF-8"?>
<Relationships xmlns="http://schemas.openxmlformats.org/package/2006/relationships"><Relationship Id="rId1" Type="http://schemas.openxmlformats.org/officeDocument/2006/relationships/theme" Target="../theme/theme121.xml"/><Relationship Id="rId2" Type="http://schemas.openxmlformats.org/officeDocument/2006/relationships/slideLayout" Target="../slideLayouts/slideLayout121.xml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122.xml"/><Relationship Id="rId2" Type="http://schemas.openxmlformats.org/officeDocument/2006/relationships/slideLayout" Target="../slideLayouts/slideLayout122.xml"/>
</Relationships>
</file>

<file path=ppt/slideMasters/_rels/slideMaster123.xml.rels><?xml version="1.0" encoding="UTF-8"?>
<Relationships xmlns="http://schemas.openxmlformats.org/package/2006/relationships"><Relationship Id="rId1" Type="http://schemas.openxmlformats.org/officeDocument/2006/relationships/theme" Target="../theme/theme123.xml"/><Relationship Id="rId2" Type="http://schemas.openxmlformats.org/officeDocument/2006/relationships/slideLayout" Target="../slideLayouts/slideLayout123.xml"/>
</Relationships>
</file>

<file path=ppt/slideMasters/_rels/slideMaster124.xml.rels><?xml version="1.0" encoding="UTF-8"?>
<Relationships xmlns="http://schemas.openxmlformats.org/package/2006/relationships"><Relationship Id="rId1" Type="http://schemas.openxmlformats.org/officeDocument/2006/relationships/theme" Target="../theme/theme124.xml"/><Relationship Id="rId2" Type="http://schemas.openxmlformats.org/officeDocument/2006/relationships/slideLayout" Target="../slideLayouts/slideLayout124.xml"/>
</Relationships>
</file>

<file path=ppt/slideMasters/_rels/slideMaster125.xml.rels><?xml version="1.0" encoding="UTF-8"?>
<Relationships xmlns="http://schemas.openxmlformats.org/package/2006/relationships"><Relationship Id="rId1" Type="http://schemas.openxmlformats.org/officeDocument/2006/relationships/theme" Target="../theme/theme125.xml"/><Relationship Id="rId2" Type="http://schemas.openxmlformats.org/officeDocument/2006/relationships/slideLayout" Target="../slideLayouts/slideLayout125.xml"/>
</Relationships>
</file>

<file path=ppt/slideMasters/_rels/slideMaster126.xml.rels><?xml version="1.0" encoding="UTF-8"?>
<Relationships xmlns="http://schemas.openxmlformats.org/package/2006/relationships"><Relationship Id="rId1" Type="http://schemas.openxmlformats.org/officeDocument/2006/relationships/theme" Target="../theme/theme126.xml"/><Relationship Id="rId2" Type="http://schemas.openxmlformats.org/officeDocument/2006/relationships/slideLayout" Target="../slideLayouts/slideLayout126.xml"/>
</Relationships>
</file>

<file path=ppt/slideMasters/_rels/slideMaster127.xml.rels><?xml version="1.0" encoding="UTF-8"?>
<Relationships xmlns="http://schemas.openxmlformats.org/package/2006/relationships"><Relationship Id="rId1" Type="http://schemas.openxmlformats.org/officeDocument/2006/relationships/theme" Target="../theme/theme127.xml"/><Relationship Id="rId2" Type="http://schemas.openxmlformats.org/officeDocument/2006/relationships/slideLayout" Target="../slideLayouts/slideLayout127.xml"/>
</Relationships>
</file>

<file path=ppt/slideMasters/_rels/slideMaster128.xml.rels><?xml version="1.0" encoding="UTF-8"?>
<Relationships xmlns="http://schemas.openxmlformats.org/package/2006/relationships"><Relationship Id="rId1" Type="http://schemas.openxmlformats.org/officeDocument/2006/relationships/theme" Target="../theme/theme128.xml"/><Relationship Id="rId2" Type="http://schemas.openxmlformats.org/officeDocument/2006/relationships/slideLayout" Target="../slideLayouts/slideLayout128.xml"/>
</Relationships>
</file>

<file path=ppt/slideMasters/_rels/slideMaster129.xml.rels><?xml version="1.0" encoding="UTF-8"?>
<Relationships xmlns="http://schemas.openxmlformats.org/package/2006/relationships"><Relationship Id="rId1" Type="http://schemas.openxmlformats.org/officeDocument/2006/relationships/theme" Target="../theme/theme129.xml"/><Relationship Id="rId2" Type="http://schemas.openxmlformats.org/officeDocument/2006/relationships/slideLayout" Target="../slideLayouts/slideLayout129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30.xml.rels><?xml version="1.0" encoding="UTF-8"?>
<Relationships xmlns="http://schemas.openxmlformats.org/package/2006/relationships"><Relationship Id="rId1" Type="http://schemas.openxmlformats.org/officeDocument/2006/relationships/theme" Target="../theme/theme130.xml"/><Relationship Id="rId2" Type="http://schemas.openxmlformats.org/officeDocument/2006/relationships/slideLayout" Target="../slideLayouts/slideLayout130.xml"/>
</Relationships>
</file>

<file path=ppt/slideMasters/_rels/slideMaster131.xml.rels><?xml version="1.0" encoding="UTF-8"?>
<Relationships xmlns="http://schemas.openxmlformats.org/package/2006/relationships"><Relationship Id="rId1" Type="http://schemas.openxmlformats.org/officeDocument/2006/relationships/theme" Target="../theme/theme131.xml"/><Relationship Id="rId2" Type="http://schemas.openxmlformats.org/officeDocument/2006/relationships/slideLayout" Target="../slideLayouts/slideLayout131.xml"/>
</Relationships>
</file>

<file path=ppt/slideMasters/_rels/slideMaster132.xml.rels><?xml version="1.0" encoding="UTF-8"?>
<Relationships xmlns="http://schemas.openxmlformats.org/package/2006/relationships"><Relationship Id="rId1" Type="http://schemas.openxmlformats.org/officeDocument/2006/relationships/theme" Target="../theme/theme132.xml"/><Relationship Id="rId2" Type="http://schemas.openxmlformats.org/officeDocument/2006/relationships/slideLayout" Target="../slideLayouts/slideLayout132.xml"/>
</Relationships>
</file>

<file path=ppt/slideMasters/_rels/slideMaster133.xml.rels><?xml version="1.0" encoding="UTF-8"?>
<Relationships xmlns="http://schemas.openxmlformats.org/package/2006/relationships"><Relationship Id="rId1" Type="http://schemas.openxmlformats.org/officeDocument/2006/relationships/theme" Target="../theme/theme133.xml"/><Relationship Id="rId2" Type="http://schemas.openxmlformats.org/officeDocument/2006/relationships/slideLayout" Target="../slideLayouts/slideLayout133.xml"/>
</Relationships>
</file>

<file path=ppt/slideMasters/_rels/slideMaster134.xml.rels><?xml version="1.0" encoding="UTF-8"?>
<Relationships xmlns="http://schemas.openxmlformats.org/package/2006/relationships"><Relationship Id="rId1" Type="http://schemas.openxmlformats.org/officeDocument/2006/relationships/theme" Target="../theme/theme134.xml"/><Relationship Id="rId2" Type="http://schemas.openxmlformats.org/officeDocument/2006/relationships/slideLayout" Target="../slideLayouts/slideLayout134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2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5" r:id="rId2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7" r:id="rId2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9" r:id="rId2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1" r:id="rId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5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7" r:id="rId2"/>
  </p:sldLayoutIdLst>
</p:sldMaster>
</file>

<file path=ppt/slideMasters/slideMaster1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9" r:id="rId2"/>
  </p:sldLayoutIdLst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1" r:id="rId2"/>
  </p:sldLayoutIdLst>
</p:sldMaster>
</file>

<file path=ppt/slideMasters/slideMaster1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3" r:id="rId2"/>
  </p:sldLayoutIdLst>
</p:sldMaster>
</file>

<file path=ppt/slideMasters/slideMaster1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5" r:id="rId2"/>
  </p:sldLayoutIdLst>
</p:sldMaster>
</file>

<file path=ppt/slideMasters/slideMaster1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7" r:id="rId2"/>
  </p:sldLayoutIdLst>
</p:sldMaster>
</file>

<file path=ppt/slideMasters/slideMaster1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9" r:id="rId2"/>
  </p:sldLayoutIdLst>
</p:sldMaster>
</file>

<file path=ppt/slideMasters/slideMaster1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1" r:id="rId2"/>
  </p:sldLayoutIdLst>
</p:sldMaster>
</file>

<file path=ppt/slideMasters/slideMaster1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3" r:id="rId2"/>
  </p:sldLayoutIdLst>
</p:sldMaster>
</file>

<file path=ppt/slideMasters/slideMaster1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5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7" r:id="rId2"/>
  </p:sldLayoutIdLst>
</p:sldMaster>
</file>

<file path=ppt/slideMasters/slideMaster1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2"/>
  </p:sldLayoutIdLst>
</p:sldMaster>
</file>

<file path=ppt/slideMasters/slideMaster1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1" r:id="rId2"/>
  </p:sldLayoutIdLst>
</p:sldMaster>
</file>

<file path=ppt/slideMasters/slideMaster1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13" r:id="rId2"/>
  </p:sldLayoutIdLst>
</p:sldMaster>
</file>

<file path=ppt/slideMasters/slideMaster1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9320" cy="152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5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1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hyperlink" Target="https://youtu.be/cKuKIkiUAaI?si=bULX9nHBcskdUcLN" TargetMode="Externa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7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6" name="CustomShape 2"/>
          <p:cNvSpPr/>
          <p:nvPr/>
        </p:nvSpPr>
        <p:spPr>
          <a:xfrm>
            <a:off x="-100080" y="4619520"/>
            <a:ext cx="7016760" cy="11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13 octobre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28ème dimanche ordinaire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CustomShape 1"/>
          <p:cNvSpPr/>
          <p:nvPr/>
        </p:nvSpPr>
        <p:spPr>
          <a:xfrm>
            <a:off x="1440" y="541440"/>
            <a:ext cx="6855480" cy="7306200"/>
          </a:xfrm>
          <a:custGeom>
            <a:avLst/>
            <a:gdLst>
              <a:gd name="textAreaLeft" fmla="*/ 0 w 6855480"/>
              <a:gd name="textAreaRight" fmla="*/ 6855840 w 6855480"/>
              <a:gd name="textAreaTop" fmla="*/ 0 h 7306200"/>
              <a:gd name="textAreaBottom" fmla="*/ 7306560 h 7306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GLORIA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 - Messe du Partage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800" spc="-1" strike="noStrike">
                <a:solidFill>
                  <a:srgbClr val="00ffff"/>
                </a:solidFill>
                <a:latin typeface="Arial"/>
                <a:ea typeface="DejaVu Sans"/>
              </a:rPr>
              <a:t>Gloire à Dieu, au plus haut des cieux,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Et paix sur la terre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qu'il aime.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 :</a:t>
            </a:r>
            <a:r>
              <a:rPr b="0" lang="fr-BE" sz="2800" spc="-1" strike="noStrike">
                <a:solidFill>
                  <a:srgbClr val="00ffff"/>
                </a:solidFill>
                <a:latin typeface="Arial"/>
                <a:ea typeface="DejaVu Sans"/>
              </a:rPr>
              <a:t> Nous te louons, nous te bénissons,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800" spc="-1" strike="noStrike">
                <a:solidFill>
                  <a:srgbClr val="00ffff"/>
                </a:solidFill>
                <a:latin typeface="Arial"/>
                <a:ea typeface="DejaVu Sans"/>
              </a:rPr>
              <a:t>nous t'adorons,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Nous te glorifions,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te rendons grâce,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ton immense gloire,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 :</a:t>
            </a:r>
            <a:r>
              <a:rPr b="0" lang="fr-BE" sz="2800" spc="-1" strike="noStrike">
                <a:solidFill>
                  <a:srgbClr val="00ffff"/>
                </a:solidFill>
                <a:latin typeface="Arial"/>
                <a:ea typeface="DejaVu Sans"/>
              </a:rPr>
              <a:t> Seigneur Dieu, Roi du ciel,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800" spc="-1" strike="noStrike">
                <a:solidFill>
                  <a:srgbClr val="00ffff"/>
                </a:solidFill>
                <a:latin typeface="Arial"/>
                <a:ea typeface="DejaVu Sans"/>
              </a:rPr>
              <a:t>Dieu le Père tout-puissant.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CustomShape 1"/>
          <p:cNvSpPr/>
          <p:nvPr/>
        </p:nvSpPr>
        <p:spPr>
          <a:xfrm>
            <a:off x="0" y="216000"/>
            <a:ext cx="6855480" cy="7968240"/>
          </a:xfrm>
          <a:custGeom>
            <a:avLst/>
            <a:gdLst>
              <a:gd name="textAreaLeft" fmla="*/ 0 w 6855480"/>
              <a:gd name="textAreaRight" fmla="*/ 6855840 w 6855480"/>
              <a:gd name="textAreaTop" fmla="*/ 0 h 7968240"/>
              <a:gd name="textAreaBottom" fmla="*/ 7968600 h 7968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Seigneur, Fils unique, Jésus Christ,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 :</a:t>
            </a:r>
            <a:r>
              <a:rPr b="0" lang="fr-BE" sz="2800" spc="-1" strike="noStrike">
                <a:solidFill>
                  <a:srgbClr val="00ffff"/>
                </a:solidFill>
                <a:latin typeface="Arial"/>
                <a:ea typeface="DejaVu Sans"/>
              </a:rPr>
              <a:t> Seigneur Dieu, Agneau de Dieu,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800" spc="-1" strike="noStrike">
                <a:solidFill>
                  <a:srgbClr val="00ffff"/>
                </a:solidFill>
                <a:latin typeface="Arial"/>
                <a:ea typeface="DejaVu Sans"/>
              </a:rPr>
              <a:t>le Fils du Père 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Toi qui enlèves le péché du monde, prends pitié de nous 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 :</a:t>
            </a:r>
            <a:r>
              <a:rPr b="0" lang="fr-BE" sz="2800" spc="-1" strike="noStrike">
                <a:solidFill>
                  <a:srgbClr val="00ffff"/>
                </a:solidFill>
                <a:latin typeface="Arial"/>
                <a:ea typeface="DejaVu Sans"/>
              </a:rPr>
              <a:t> Toi qui enlèves le péché du monde,</a:t>
            </a:r>
            <a:br>
              <a:rPr sz="1800"/>
            </a:br>
            <a:r>
              <a:rPr b="0" lang="fr-BE" sz="2800" spc="-1" strike="noStrike">
                <a:solidFill>
                  <a:srgbClr val="00ffff"/>
                </a:solidFill>
                <a:latin typeface="Arial"/>
                <a:ea typeface="DejaVu Sans"/>
              </a:rPr>
              <a:t>reçois notre prière 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Toi qui es assis à la droite du Père, prends pitié de nous.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 :</a:t>
            </a:r>
            <a:r>
              <a:rPr b="0" lang="fr-BE" sz="2800" spc="-1" strike="noStrike">
                <a:solidFill>
                  <a:srgbClr val="00ffff"/>
                </a:solidFill>
                <a:latin typeface="Arial"/>
                <a:ea typeface="DejaVu Sans"/>
              </a:rPr>
              <a:t> Car toi seul es saint,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seul es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 :</a:t>
            </a:r>
            <a:r>
              <a:rPr b="0" lang="fr-BE" sz="2800" spc="-1" strike="noStrike">
                <a:solidFill>
                  <a:srgbClr val="00ffff"/>
                </a:solidFill>
                <a:latin typeface="Arial"/>
                <a:ea typeface="DejaVu Sans"/>
              </a:rPr>
              <a:t> Toi seul es le Très-Haut 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800" spc="-1" strike="noStrike">
                <a:solidFill>
                  <a:srgbClr val="00ffff"/>
                </a:solidFill>
                <a:latin typeface="Arial"/>
                <a:ea typeface="DejaVu Sans"/>
              </a:rPr>
              <a:t>Jésus Christ, avec le Saint-Esprit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 Dans la gloire de Dieu le Père. Amen.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CustomShape 1"/>
          <p:cNvSpPr/>
          <p:nvPr/>
        </p:nvSpPr>
        <p:spPr>
          <a:xfrm>
            <a:off x="577080" y="216000"/>
            <a:ext cx="5902920" cy="46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89</a:t>
            </a: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RASSASIE-NOUS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TON AMOUR, SEIGNEUR: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SERONS DANS LA JOIE.</a:t>
            </a: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1. Apprends-nous la vraie mesure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de nos jours : que nos cœurs pénètrent la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Sagesse. Reviens, Seigneur, pourquoi tarder?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Ravise-toi par égard pour tes serviteurs.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2. Rassasie-nous de ton amour au matin,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que nous passions nos jours dans la joie et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les chants. Rends-nous en joies tes jours de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châtiment et les années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où nous connaissions le malheur.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3. Fais connaître ton œuvre à tes serviteurs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et ta splendeur à leurs fils.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sur nous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la douceur du Seigneur notre Dieu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Consolide pour nous l’ouvrage de nos mains;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oui, consolide l’ouvrage de nos mains.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2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3" name="CustomShape 3"/>
          <p:cNvSpPr/>
          <p:nvPr/>
        </p:nvSpPr>
        <p:spPr>
          <a:xfrm>
            <a:off x="549360" y="4572000"/>
            <a:ext cx="5902560" cy="243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Alleluia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54" name="Image 436" descr=""/>
          <p:cNvPicPr/>
          <p:nvPr/>
        </p:nvPicPr>
        <p:blipFill>
          <a:blip r:embed="rId1"/>
          <a:stretch/>
        </p:blipFill>
        <p:spPr>
          <a:xfrm>
            <a:off x="177480" y="504000"/>
            <a:ext cx="6519240" cy="477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Picture 4" descr=""/>
          <p:cNvPicPr/>
          <p:nvPr/>
        </p:nvPicPr>
        <p:blipFill>
          <a:blip r:embed="rId1"/>
          <a:stretch/>
        </p:blipFill>
        <p:spPr>
          <a:xfrm>
            <a:off x="0" y="3524400"/>
            <a:ext cx="6856560" cy="529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CustomShape 1"/>
          <p:cNvSpPr/>
          <p:nvPr/>
        </p:nvSpPr>
        <p:spPr>
          <a:xfrm>
            <a:off x="1824120" y="34452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57" name="Picture 5" descr=""/>
          <p:cNvPicPr/>
          <p:nvPr/>
        </p:nvPicPr>
        <p:blipFill>
          <a:blip r:embed="rId1"/>
          <a:stretch/>
        </p:blipFill>
        <p:spPr>
          <a:xfrm>
            <a:off x="-142920" y="4159080"/>
            <a:ext cx="7099560" cy="473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CustomShape 1"/>
          <p:cNvSpPr/>
          <p:nvPr/>
        </p:nvSpPr>
        <p:spPr>
          <a:xfrm>
            <a:off x="3336840" y="434484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9" name="CustomShape 2"/>
          <p:cNvSpPr/>
          <p:nvPr/>
        </p:nvSpPr>
        <p:spPr>
          <a:xfrm>
            <a:off x="216360" y="462240"/>
            <a:ext cx="6306480" cy="85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Picture 4" descr=""/>
          <p:cNvPicPr/>
          <p:nvPr/>
        </p:nvPicPr>
        <p:blipFill>
          <a:blip r:embed="rId1"/>
          <a:stretch/>
        </p:blipFill>
        <p:spPr>
          <a:xfrm>
            <a:off x="0" y="3524400"/>
            <a:ext cx="6856560" cy="529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CustomShape 11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61" name="CustomShape 12"/>
          <p:cNvSpPr/>
          <p:nvPr/>
        </p:nvSpPr>
        <p:spPr>
          <a:xfrm>
            <a:off x="360000" y="216000"/>
            <a:ext cx="6405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cette prière,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Faite pour nos frères,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Trouve auprès de Toi,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Place dans Ton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CustomShape 1"/>
          <p:cNvSpPr/>
          <p:nvPr/>
        </p:nvSpPr>
        <p:spPr>
          <a:xfrm>
            <a:off x="1201680" y="1979640"/>
            <a:ext cx="44578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Texte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63" name="C9D1928A-3FC3-4AAB-95EB-0E834325F23A" descr=""/>
          <p:cNvPicPr/>
          <p:nvPr/>
        </p:nvPicPr>
        <p:blipFill>
          <a:blip r:embed="rId1"/>
          <a:srcRect l="51307" t="8916" r="1648" b="3184"/>
          <a:stretch/>
        </p:blipFill>
        <p:spPr>
          <a:xfrm>
            <a:off x="332640" y="323640"/>
            <a:ext cx="6191280" cy="820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CustomShape 13"/>
          <p:cNvSpPr/>
          <p:nvPr/>
        </p:nvSpPr>
        <p:spPr>
          <a:xfrm>
            <a:off x="0" y="216000"/>
            <a:ext cx="6980400" cy="8555760"/>
          </a:xfrm>
          <a:custGeom>
            <a:avLst/>
            <a:gdLst>
              <a:gd name="textAreaLeft" fmla="*/ 0 w 6980400"/>
              <a:gd name="textAreaRight" fmla="*/ 6980760 w 6980400"/>
              <a:gd name="textAreaTop" fmla="*/ 0 h 8555760"/>
              <a:gd name="textAreaBottom" fmla="*/ 8556120 h 8555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Ô prends mon âme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Mélodie hébraïque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Ô prends mon âme,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prends-la,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que ta flamme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brûle en mon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 tout mon être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vibre pour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Sois seul mon maître,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ô divin roi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Source de vie, de paix, d'amour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Vers toi je crie la nuit, le jour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Guide mon âme,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sois mon soutien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Remplis ma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mon seul bien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CustomShape 15"/>
          <p:cNvSpPr/>
          <p:nvPr/>
        </p:nvSpPr>
        <p:spPr>
          <a:xfrm>
            <a:off x="0" y="216000"/>
            <a:ext cx="6980400" cy="8555760"/>
          </a:xfrm>
          <a:custGeom>
            <a:avLst/>
            <a:gdLst>
              <a:gd name="textAreaLeft" fmla="*/ 0 w 6980400"/>
              <a:gd name="textAreaRight" fmla="*/ 6980760 w 6980400"/>
              <a:gd name="textAreaTop" fmla="*/ 0 h 8555760"/>
              <a:gd name="textAreaBottom" fmla="*/ 8556120 h 8555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Du mal perfide, ô garde-moi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Viens, sois mon guide,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chef de ma foi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Quand la nuit voile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tout à mes yeux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Sois mon étoile,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brille des cieux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Source de vie, de paix, d'amour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Vers toi je crie la nuit, le jour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Guide mon âme,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sois mon soutien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Remplis ma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mon seul bien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CustomShape 17"/>
          <p:cNvSpPr/>
          <p:nvPr/>
        </p:nvSpPr>
        <p:spPr>
          <a:xfrm>
            <a:off x="0" y="216000"/>
            <a:ext cx="6980400" cy="8555760"/>
          </a:xfrm>
          <a:custGeom>
            <a:avLst/>
            <a:gdLst>
              <a:gd name="textAreaLeft" fmla="*/ 0 w 6980400"/>
              <a:gd name="textAreaRight" fmla="*/ 6980760 w 6980400"/>
              <a:gd name="textAreaTop" fmla="*/ 0 h 8555760"/>
              <a:gd name="textAreaBottom" fmla="*/ 8556120 h 8555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Voici l'aurore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d'un jour nouveau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se dore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feux plus beaux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 s'apprête,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pourquoi gémir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Levons nos têtes, il va venir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Source de vie, de paix, d'amour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Vers toi je crie la nuit, le jour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Guide mon âme,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sois mon soutien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Remplis ma vie, toi mon seul bien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8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9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0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1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72" name="Object 6" descr=""/>
          <p:cNvPicPr/>
          <p:nvPr/>
        </p:nvPicPr>
        <p:blipFill>
          <a:blip r:embed="rId1"/>
          <a:stretch/>
        </p:blipFill>
        <p:spPr>
          <a:xfrm>
            <a:off x="189000" y="2124000"/>
            <a:ext cx="6462720" cy="676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4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5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6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7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CustomShape 1"/>
          <p:cNvSpPr/>
          <p:nvPr/>
        </p:nvSpPr>
        <p:spPr>
          <a:xfrm>
            <a:off x="368280" y="2124000"/>
            <a:ext cx="6120720" cy="456480"/>
          </a:xfrm>
          <a:custGeom>
            <a:avLst/>
            <a:gdLst>
              <a:gd name="textAreaLeft" fmla="*/ 0 w 6120720"/>
              <a:gd name="textAreaRight" fmla="*/ 6121080 w 612072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9" name="CustomShape 2"/>
          <p:cNvSpPr/>
          <p:nvPr/>
        </p:nvSpPr>
        <p:spPr>
          <a:xfrm>
            <a:off x="404640" y="2268360"/>
            <a:ext cx="6048000" cy="157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1571400"/>
              <a:gd name="textAreaBottom" fmla="*/ 1571760 h 157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0" name="CustomShape 3"/>
          <p:cNvSpPr/>
          <p:nvPr/>
        </p:nvSpPr>
        <p:spPr>
          <a:xfrm>
            <a:off x="765000" y="2124000"/>
            <a:ext cx="5327280" cy="2683800"/>
          </a:xfrm>
          <a:custGeom>
            <a:avLst/>
            <a:gdLst>
              <a:gd name="textAreaLeft" fmla="*/ 0 w 5327280"/>
              <a:gd name="textAreaRight" fmla="*/ 5327640 w 5327280"/>
              <a:gd name="textAreaTop" fmla="*/ 0 h 2683800"/>
              <a:gd name="textAreaBottom" fmla="*/ 2684160 h 2683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1" name="CustomShape 4"/>
          <p:cNvSpPr/>
          <p:nvPr/>
        </p:nvSpPr>
        <p:spPr>
          <a:xfrm>
            <a:off x="525600" y="2124000"/>
            <a:ext cx="5804640" cy="3240000"/>
          </a:xfrm>
          <a:custGeom>
            <a:avLst/>
            <a:gdLst>
              <a:gd name="textAreaLeft" fmla="*/ 0 w 5804640"/>
              <a:gd name="textAreaRight" fmla="*/ 5805000 w 5804640"/>
              <a:gd name="textAreaTop" fmla="*/ 0 h 3240000"/>
              <a:gd name="textAreaBottom" fmla="*/ 3240360 h 3240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2" name="CustomShape 5"/>
          <p:cNvSpPr/>
          <p:nvPr/>
        </p:nvSpPr>
        <p:spPr>
          <a:xfrm>
            <a:off x="331920" y="1692360"/>
            <a:ext cx="6192000" cy="3796200"/>
          </a:xfrm>
          <a:custGeom>
            <a:avLst/>
            <a:gdLst>
              <a:gd name="textAreaLeft" fmla="*/ 0 w 6192000"/>
              <a:gd name="textAreaRight" fmla="*/ 6192360 w 6192000"/>
              <a:gd name="textAreaTop" fmla="*/ 0 h 3796200"/>
              <a:gd name="textAreaBottom" fmla="*/ 3796560 h 3796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3" name="CustomShape 6"/>
          <p:cNvSpPr/>
          <p:nvPr/>
        </p:nvSpPr>
        <p:spPr>
          <a:xfrm>
            <a:off x="136800" y="1434960"/>
            <a:ext cx="6589800" cy="612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Saint,  le Seigneur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Messe du Partage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 ! Saint ! Saint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Seigneur, Dieu de l'univers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ciel et la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sont remplis de ta gloire.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celui qui vient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nom du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CustomShape 1"/>
          <p:cNvSpPr/>
          <p:nvPr/>
        </p:nvSpPr>
        <p:spPr>
          <a:xfrm>
            <a:off x="368280" y="2124000"/>
            <a:ext cx="6120720" cy="456480"/>
          </a:xfrm>
          <a:custGeom>
            <a:avLst/>
            <a:gdLst>
              <a:gd name="textAreaLeft" fmla="*/ 0 w 6120720"/>
              <a:gd name="textAreaRight" fmla="*/ 6121080 w 612072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5" name="CustomShape 2"/>
          <p:cNvSpPr/>
          <p:nvPr/>
        </p:nvSpPr>
        <p:spPr>
          <a:xfrm>
            <a:off x="404640" y="2268360"/>
            <a:ext cx="6048000" cy="157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1571400"/>
              <a:gd name="textAreaBottom" fmla="*/ 1571760 h 157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6" name="CustomShape 3"/>
          <p:cNvSpPr/>
          <p:nvPr/>
        </p:nvSpPr>
        <p:spPr>
          <a:xfrm>
            <a:off x="765000" y="2124000"/>
            <a:ext cx="5327280" cy="2683800"/>
          </a:xfrm>
          <a:custGeom>
            <a:avLst/>
            <a:gdLst>
              <a:gd name="textAreaLeft" fmla="*/ 0 w 5327280"/>
              <a:gd name="textAreaRight" fmla="*/ 5327640 w 5327280"/>
              <a:gd name="textAreaTop" fmla="*/ 0 h 2683800"/>
              <a:gd name="textAreaBottom" fmla="*/ 2684160 h 2683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7" name="CustomShape 4"/>
          <p:cNvSpPr/>
          <p:nvPr/>
        </p:nvSpPr>
        <p:spPr>
          <a:xfrm>
            <a:off x="525600" y="2124000"/>
            <a:ext cx="5804640" cy="3240000"/>
          </a:xfrm>
          <a:custGeom>
            <a:avLst/>
            <a:gdLst>
              <a:gd name="textAreaLeft" fmla="*/ 0 w 5804640"/>
              <a:gd name="textAreaRight" fmla="*/ 5805000 w 5804640"/>
              <a:gd name="textAreaTop" fmla="*/ 0 h 3240000"/>
              <a:gd name="textAreaBottom" fmla="*/ 3240360 h 3240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8" name="CustomShape 5"/>
          <p:cNvSpPr/>
          <p:nvPr/>
        </p:nvSpPr>
        <p:spPr>
          <a:xfrm>
            <a:off x="331920" y="1692360"/>
            <a:ext cx="6192000" cy="3796200"/>
          </a:xfrm>
          <a:custGeom>
            <a:avLst/>
            <a:gdLst>
              <a:gd name="textAreaLeft" fmla="*/ 0 w 6192000"/>
              <a:gd name="textAreaRight" fmla="*/ 6192360 w 6192000"/>
              <a:gd name="textAreaTop" fmla="*/ 0 h 3796200"/>
              <a:gd name="textAreaBottom" fmla="*/ 3796560 h 3796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CustomShape 7"/>
          <p:cNvSpPr/>
          <p:nvPr/>
        </p:nvSpPr>
        <p:spPr>
          <a:xfrm>
            <a:off x="0" y="288000"/>
            <a:ext cx="6855840" cy="892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Rassemblement</a:t>
            </a:r>
            <a:r>
              <a:rPr b="0" lang="fr-BE" sz="2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(Odette Vercruysse)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Refrain </a:t>
            </a:r>
            <a:r>
              <a:rPr b="1" lang="fr-BE" sz="2200" spc="-1" strike="noStrike">
                <a:solidFill>
                  <a:srgbClr val="ffffff"/>
                </a:solidFill>
                <a:latin typeface="Arial"/>
                <a:ea typeface="Times New Roman"/>
              </a:rPr>
              <a:t>: 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Seigneur (Seigneur),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nous arrivons des quatre coins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de l'horizon (nous voilà)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chez toi (chez toi).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nous arrivons des quatre coins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de l'horizon dans ta Maison.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1.  Nous avons marché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sur les routes humaines,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nous avons porté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le fardeau des jours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nous avons souffert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la fatigue et la peine,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nous avons offert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simplement notre 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CustomShape 1"/>
          <p:cNvSpPr/>
          <p:nvPr/>
        </p:nvSpPr>
        <p:spPr>
          <a:xfrm>
            <a:off x="368280" y="2124000"/>
            <a:ext cx="6120720" cy="456480"/>
          </a:xfrm>
          <a:custGeom>
            <a:avLst/>
            <a:gdLst>
              <a:gd name="textAreaLeft" fmla="*/ 0 w 6120720"/>
              <a:gd name="textAreaRight" fmla="*/ 6121080 w 612072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0" name="CustomShape 2"/>
          <p:cNvSpPr/>
          <p:nvPr/>
        </p:nvSpPr>
        <p:spPr>
          <a:xfrm>
            <a:off x="404640" y="2268360"/>
            <a:ext cx="6048000" cy="157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1571400"/>
              <a:gd name="textAreaBottom" fmla="*/ 1571760 h 157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1" name="CustomShape 3"/>
          <p:cNvSpPr/>
          <p:nvPr/>
        </p:nvSpPr>
        <p:spPr>
          <a:xfrm>
            <a:off x="765000" y="2124000"/>
            <a:ext cx="5327280" cy="2683800"/>
          </a:xfrm>
          <a:custGeom>
            <a:avLst/>
            <a:gdLst>
              <a:gd name="textAreaLeft" fmla="*/ 0 w 5327280"/>
              <a:gd name="textAreaRight" fmla="*/ 5327640 w 5327280"/>
              <a:gd name="textAreaTop" fmla="*/ 0 h 2683800"/>
              <a:gd name="textAreaBottom" fmla="*/ 2684160 h 2683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2" name="CustomShape 4"/>
          <p:cNvSpPr/>
          <p:nvPr/>
        </p:nvSpPr>
        <p:spPr>
          <a:xfrm>
            <a:off x="525600" y="2124000"/>
            <a:ext cx="5804640" cy="3240000"/>
          </a:xfrm>
          <a:custGeom>
            <a:avLst/>
            <a:gdLst>
              <a:gd name="textAreaLeft" fmla="*/ 0 w 5804640"/>
              <a:gd name="textAreaRight" fmla="*/ 5805000 w 5804640"/>
              <a:gd name="textAreaTop" fmla="*/ 0 h 3240000"/>
              <a:gd name="textAreaBottom" fmla="*/ 3240360 h 3240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3" name="CustomShape 5"/>
          <p:cNvSpPr/>
          <p:nvPr/>
        </p:nvSpPr>
        <p:spPr>
          <a:xfrm>
            <a:off x="331920" y="1692360"/>
            <a:ext cx="6192000" cy="3796200"/>
          </a:xfrm>
          <a:custGeom>
            <a:avLst/>
            <a:gdLst>
              <a:gd name="textAreaLeft" fmla="*/ 0 w 6192000"/>
              <a:gd name="textAreaRight" fmla="*/ 6192360 w 6192000"/>
              <a:gd name="textAreaTop" fmla="*/ 0 h 3796200"/>
              <a:gd name="textAreaBottom" fmla="*/ 3796560 h 3796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4" name="CustomShape 6"/>
          <p:cNvSpPr/>
          <p:nvPr/>
        </p:nvSpPr>
        <p:spPr>
          <a:xfrm>
            <a:off x="235080" y="2092680"/>
            <a:ext cx="6387120" cy="66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Anamnèse 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Messe du Partage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Proclamons le mystère de la foi.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qui étais mort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qui es vivant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sauveur,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viens, Seigneur Jésus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br>
              <a:rPr sz="1800"/>
            </a:b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160" cy="784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Image 486" descr=""/>
          <p:cNvPicPr/>
          <p:nvPr/>
        </p:nvPicPr>
        <p:blipFill>
          <a:blip r:embed="rId1"/>
          <a:stretch/>
        </p:blipFill>
        <p:spPr>
          <a:xfrm>
            <a:off x="0" y="-14400"/>
            <a:ext cx="6857280" cy="971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2640" cy="286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9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0" name="CustomShape 3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1" name="CustomShape 4"/>
          <p:cNvSpPr/>
          <p:nvPr/>
        </p:nvSpPr>
        <p:spPr>
          <a:xfrm>
            <a:off x="-171360" y="2916360"/>
            <a:ext cx="7099560" cy="563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CustomShape 1"/>
          <p:cNvSpPr/>
          <p:nvPr/>
        </p:nvSpPr>
        <p:spPr>
          <a:xfrm>
            <a:off x="1824120" y="113652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3" name="CustomShape 2"/>
          <p:cNvSpPr/>
          <p:nvPr/>
        </p:nvSpPr>
        <p:spPr>
          <a:xfrm>
            <a:off x="288000" y="288000"/>
            <a:ext cx="6295680" cy="777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Messe du Partage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 le péché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 le péché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 le péché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la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CustomShape 1"/>
          <p:cNvSpPr/>
          <p:nvPr/>
        </p:nvSpPr>
        <p:spPr>
          <a:xfrm>
            <a:off x="1968480" y="171144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05" name="Picture 5" descr=""/>
          <p:cNvPicPr/>
          <p:nvPr/>
        </p:nvPicPr>
        <p:blipFill>
          <a:blip r:embed="rId1"/>
          <a:stretch/>
        </p:blipFill>
        <p:spPr>
          <a:xfrm>
            <a:off x="-142920" y="4159080"/>
            <a:ext cx="7099560" cy="473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58320" y="0"/>
            <a:ext cx="7190280" cy="6226920"/>
          </a:xfrm>
          <a:prstGeom prst="rect">
            <a:avLst/>
          </a:prstGeom>
          <a:ln w="0">
            <a:noFill/>
          </a:ln>
        </p:spPr>
      </p:pic>
      <p:sp>
        <p:nvSpPr>
          <p:cNvPr id="807" name="CustomShape 1"/>
          <p:cNvSpPr/>
          <p:nvPr/>
        </p:nvSpPr>
        <p:spPr>
          <a:xfrm>
            <a:off x="-203400" y="6228360"/>
            <a:ext cx="7231320" cy="31971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Seigneur aide-moi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à reconnaître et à surmonter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ce qui m’empêche de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marcher à ta suite.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CustomShape 1"/>
          <p:cNvSpPr/>
          <p:nvPr/>
        </p:nvSpPr>
        <p:spPr>
          <a:xfrm>
            <a:off x="1824120" y="113652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CustomShape 8"/>
          <p:cNvSpPr/>
          <p:nvPr/>
        </p:nvSpPr>
        <p:spPr>
          <a:xfrm>
            <a:off x="1080" y="792000"/>
            <a:ext cx="6855840" cy="61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 </a:t>
            </a:r>
            <a:r>
              <a:rPr b="1" lang="fr-BE" sz="2200" spc="-1" strike="noStrike">
                <a:solidFill>
                  <a:srgbClr val="ffffff"/>
                </a:solidFill>
                <a:latin typeface="Arial"/>
                <a:ea typeface="Times New Roman"/>
              </a:rPr>
              <a:t>: 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Seigneur (Seigneur),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nous arrivons des quatre coins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de l'horizon (nous voilà)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chez toi (chez toi).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nous arrivons des quatre coins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de l'horizon dans ta Maison.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2.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Nous avons marché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au milieu de nos frères,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nous avons porté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le poids de nos jours.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Nous avons souffert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en voyant leur colère,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Nous avons offert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simplement ton amour..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CustomShape 1"/>
          <p:cNvSpPr/>
          <p:nvPr/>
        </p:nvSpPr>
        <p:spPr>
          <a:xfrm>
            <a:off x="1824120" y="34452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10" name="Picture 5" descr=""/>
          <p:cNvPicPr/>
          <p:nvPr/>
        </p:nvPicPr>
        <p:blipFill>
          <a:blip r:embed="rId1"/>
          <a:stretch/>
        </p:blipFill>
        <p:spPr>
          <a:xfrm>
            <a:off x="-142920" y="4159080"/>
            <a:ext cx="7099560" cy="473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CustomShape 19"/>
          <p:cNvSpPr/>
          <p:nvPr/>
        </p:nvSpPr>
        <p:spPr>
          <a:xfrm>
            <a:off x="-360000" y="105840"/>
            <a:ext cx="7414200" cy="103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Venez approchons-nous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la table du Christ,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livre son corps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son sang.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se fait nourriture,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pain de Vie Éternelle,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fait boire à la coupe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Noces de l'Agneau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  La Sagesse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 préparé son vin,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elle a dressé la table,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elle invite les saints: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 Venez boire à la coupe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Venez manger le pain!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Soyez la joie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accourez au festin ! »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CustomShape 20"/>
          <p:cNvSpPr/>
          <p:nvPr/>
        </p:nvSpPr>
        <p:spPr>
          <a:xfrm>
            <a:off x="-270720" y="549360"/>
            <a:ext cx="7414200" cy="83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Venez approchons-nous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la table du Christ,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livre son corps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son sang.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se fait nourriture,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pain de Vie Éternelle,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fait boire à la coupe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Noces de l'Agneau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 Par le pain et le vin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reçus en communion,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voici le sacrifice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nous rend à la Vie. 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sang de l'Alliance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jaillit du cœur de Dieu, 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quand le Verbe fait chair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s'offre à nous sur la croix.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CustomShape 21"/>
          <p:cNvSpPr/>
          <p:nvPr/>
        </p:nvSpPr>
        <p:spPr>
          <a:xfrm>
            <a:off x="-360000" y="308160"/>
            <a:ext cx="7414200" cy="1028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Venez approchons-nous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la table du Christ,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livre son corps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son sang.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se fait nourriture,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pain de Vie Éternelle,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fait boire à la coupe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Noces de l'Agneau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   Dieu  est  notre  berger,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  ne manquons  de  rien,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  des  prés d'herbe fraîche,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fait reposer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restaure notre âme,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garde du mal,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quand Il dresse pour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table du Salut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br>
              <a:rPr sz="3200"/>
            </a:b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CustomShape 22"/>
          <p:cNvSpPr/>
          <p:nvPr/>
        </p:nvSpPr>
        <p:spPr>
          <a:xfrm>
            <a:off x="-99360" y="288000"/>
            <a:ext cx="7126200" cy="966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Venez approchons-nous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la table du Christ,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nous livre son corps et son sang.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nourriture,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pain de Vie Éternelle,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fait boire à la coupe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des Noces de l'Agneau.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4.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cours des premiers temps,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lorsque le juste, Abel,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Offrit le sacrifice, signe du don parfait,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 la main de son frère,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son sang fut répandu,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 un cri d'innocent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préfigurant Jésus.</a:t>
            </a:r>
            <a:br>
              <a:rPr sz="1800"/>
            </a:b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CustomShape 23"/>
          <p:cNvSpPr/>
          <p:nvPr/>
        </p:nvSpPr>
        <p:spPr>
          <a:xfrm>
            <a:off x="-99360" y="360000"/>
            <a:ext cx="7126200" cy="959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Venez approchons-nous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la table du Christ,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nous livre son corps et son sang.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nourriture,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pain de Vie Éternelle,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fait boire à la coupe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des Noces de l'Agneau.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5.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Lorsque Melchisedeq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accueillit Abraham,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et grand-prêtre,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adorant le Très-Haut,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Annonça l'Alliance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 le pain et le vin :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bénit Abraham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fut signe du Christ</a:t>
            </a: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CustomShape 24"/>
          <p:cNvSpPr/>
          <p:nvPr/>
        </p:nvSpPr>
        <p:spPr>
          <a:xfrm>
            <a:off x="-99360" y="216000"/>
            <a:ext cx="7126200" cy="974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Venez approchons-nous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la table du Christ,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nous livre son corps et son sang.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nourriture,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pain de Vie Éternelle,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fait boire à la coupe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des Noces de l'Agneau.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6.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entendit la voix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son peuple en douleur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envoya Moïse libérer ses enfants.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Ils mangèrent la Pâque,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bâton à la main,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la manne au désert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 un pain quotidien.</a:t>
            </a:r>
            <a:br>
              <a:rPr sz="1800"/>
            </a:b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CustomShape 25"/>
          <p:cNvSpPr/>
          <p:nvPr/>
        </p:nvSpPr>
        <p:spPr>
          <a:xfrm>
            <a:off x="-157680" y="1441080"/>
            <a:ext cx="7170840" cy="64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Refrain.</a:t>
            </a:r>
            <a:endParaRPr b="0" lang="fr-BE" sz="23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Venez approchons-nous de la table du Christ,</a:t>
            </a:r>
            <a:br>
              <a:rPr sz="1800"/>
            </a:br>
            <a:r>
              <a:rPr b="1" lang="fr-BE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livre son corps et son sang.</a:t>
            </a:r>
            <a:br>
              <a:rPr sz="1800"/>
            </a:br>
            <a:r>
              <a:rPr b="1" lang="fr-BE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Il se fait nourriture, pain de Vie Éternelle,</a:t>
            </a:r>
            <a:br>
              <a:rPr sz="1800"/>
            </a:br>
            <a:r>
              <a:rPr b="1" lang="fr-BE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nous fait boire à la coupe des Noces de l'Agneau</a:t>
            </a:r>
            <a:endParaRPr b="0" lang="fr-BE" sz="23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3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7.</a:t>
            </a:r>
            <a:endParaRPr b="0" lang="fr-BE" sz="23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Restant le seul témoin au cœur brûlant pour Dieu,</a:t>
            </a:r>
            <a:br>
              <a:rPr sz="1800"/>
            </a:br>
            <a:r>
              <a:rPr b="0" lang="fr-BE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Elie fut le prophète de feu et de douceur.</a:t>
            </a:r>
            <a:br>
              <a:rPr sz="1800"/>
            </a:br>
            <a:r>
              <a:rPr b="0" lang="fr-BE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C'est grâce au pain des anges qu'il put gravir l'Horeb</a:t>
            </a:r>
            <a:br>
              <a:rPr sz="1800"/>
            </a:br>
            <a:r>
              <a:rPr b="0" lang="fr-BE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Et découvrir son Dieu dans un souffle d'amour.</a:t>
            </a:r>
            <a:br>
              <a:rPr sz="1800"/>
            </a:br>
            <a:r>
              <a:rPr b="0" lang="fr-BE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8.</a:t>
            </a:r>
            <a:endParaRPr b="0" lang="fr-BE" sz="23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Réjouis-Toi, Sion! Chante Jérusalem!</a:t>
            </a:r>
            <a:br>
              <a:rPr sz="1800"/>
            </a:br>
            <a:r>
              <a:rPr b="0" lang="fr-BE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Reçois le sacrifice qui te donne la paix!</a:t>
            </a:r>
            <a:br>
              <a:rPr sz="1800"/>
            </a:br>
            <a:r>
              <a:rPr b="0" lang="fr-BE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Dieu te comble de grâce, il vient te visiter</a:t>
            </a:r>
            <a:br>
              <a:rPr sz="1800"/>
            </a:br>
            <a:r>
              <a:rPr b="0" lang="fr-BE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Afin de rassembler tes enfants dispersés.</a:t>
            </a:r>
            <a:endParaRPr b="0" lang="fr-BE" sz="23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3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3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CustomShape 26"/>
          <p:cNvSpPr/>
          <p:nvPr/>
        </p:nvSpPr>
        <p:spPr>
          <a:xfrm>
            <a:off x="-288000" y="288000"/>
            <a:ext cx="7170840" cy="88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Venez approchons-nous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la table du Christ,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livre son corps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son sang.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se fait nourriture,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pain de Vie Éternelle,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fait boire à la coupe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Noces de l'Agneau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9.  Rayonne et resplendis,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Église du Seigneur,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Il est ta Lumière,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l'a ressuscité !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tout genou fléchisse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nom de Jésus Christ !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rend à la Vie par son Eucharistie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CustomShape 9"/>
          <p:cNvSpPr/>
          <p:nvPr/>
        </p:nvSpPr>
        <p:spPr>
          <a:xfrm>
            <a:off x="20520" y="829440"/>
            <a:ext cx="6855840" cy="807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 </a:t>
            </a:r>
            <a:r>
              <a:rPr b="1" lang="fr-BE" sz="2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: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Seigneur (Seigneur),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nous arrivons des quatre coins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de l'horizon (nous voilà)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chez toi (chez toi).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nous arrivons des quatre coins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de l'horizon dans ta Maison.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3.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Nous voici enfin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tous autour de la table,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rassemblés ici pour parler de toi.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Tu nous as nourris,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d'un amour formidable,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et nous te chantons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simplement notre joie.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CustomShape 27"/>
          <p:cNvSpPr/>
          <p:nvPr/>
        </p:nvSpPr>
        <p:spPr>
          <a:xfrm>
            <a:off x="130320" y="5049720"/>
            <a:ext cx="659520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20" name="CustomShape 28"/>
          <p:cNvSpPr/>
          <p:nvPr/>
        </p:nvSpPr>
        <p:spPr>
          <a:xfrm>
            <a:off x="366840" y="1318680"/>
            <a:ext cx="6122160" cy="716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Times New Roman"/>
                <a:hlinkClick r:id="rId1"/>
              </a:rPr>
              <a:t>Quand s'éveilleront nos cœurs (E160)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Quand s'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éveilleront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A la voix du Dieu vivant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la source du bonheur.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Quand se lèveront nos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Pour chanter le Dieu vivant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l'espoir des lendemains.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1 – Il saura briser nos armes,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Il saura changer nos cœurs.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Il viendra sécher nos larmes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Il viendra chasser nos peurs.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CustomShape 30"/>
          <p:cNvSpPr/>
          <p:nvPr/>
        </p:nvSpPr>
        <p:spPr>
          <a:xfrm>
            <a:off x="130320" y="5049720"/>
            <a:ext cx="659520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22" name="CustomShape 31"/>
          <p:cNvSpPr/>
          <p:nvPr/>
        </p:nvSpPr>
        <p:spPr>
          <a:xfrm>
            <a:off x="366840" y="1195560"/>
            <a:ext cx="6122160" cy="740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Quand s'éveilleront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A la voix du Dieu vivant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la source du bonheur.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Quand se lèveront nos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Pour chanter le Dieu vivant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l'espoir des lendemains.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2 – Plus de nuit sur notre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Il sera notre flambeau.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Plus de haine ni de guerre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Il nous ouvre un ciel nouveau.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CustomShape 33"/>
          <p:cNvSpPr/>
          <p:nvPr/>
        </p:nvSpPr>
        <p:spPr>
          <a:xfrm>
            <a:off x="130320" y="5049720"/>
            <a:ext cx="659520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24" name="CustomShape 34"/>
          <p:cNvSpPr/>
          <p:nvPr/>
        </p:nvSpPr>
        <p:spPr>
          <a:xfrm>
            <a:off x="366840" y="952560"/>
            <a:ext cx="6122160" cy="789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Quand s'éveilleront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A la voix du Dieu vivant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la source du bonheur.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Quand se lèveront nos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Pour chanter le Dieu vivant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l'espoir des lendemains.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3 – Il habite avec les hommes,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Le vieux monde peut mourir.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Il annonce son royaume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Il nous ouvre l'avenir.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CustomShape 1"/>
          <p:cNvSpPr/>
          <p:nvPr/>
        </p:nvSpPr>
        <p:spPr>
          <a:xfrm>
            <a:off x="0" y="1907640"/>
            <a:ext cx="685656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26" name="Image 2" descr=""/>
          <p:cNvPicPr/>
          <p:nvPr/>
        </p:nvPicPr>
        <p:blipFill>
          <a:blip r:embed="rId1"/>
          <a:srcRect l="5245" t="5528" r="38180" b="5930"/>
          <a:stretch/>
        </p:blipFill>
        <p:spPr>
          <a:xfrm>
            <a:off x="-72000" y="827640"/>
            <a:ext cx="7000920" cy="6263280"/>
          </a:xfrm>
          <a:prstGeom prst="rect">
            <a:avLst/>
          </a:prstGeom>
          <a:ln w="0">
            <a:noFill/>
          </a:ln>
        </p:spPr>
      </p:pic>
      <p:pic>
        <p:nvPicPr>
          <p:cNvPr id="827" name="Image 4" descr=""/>
          <p:cNvPicPr/>
          <p:nvPr/>
        </p:nvPicPr>
        <p:blipFill>
          <a:blip r:embed="rId2"/>
          <a:srcRect l="66172" t="85646" r="6280" b="2278"/>
          <a:stretch/>
        </p:blipFill>
        <p:spPr>
          <a:xfrm>
            <a:off x="24120" y="7092360"/>
            <a:ext cx="3835440" cy="1798920"/>
          </a:xfrm>
          <a:prstGeom prst="rect">
            <a:avLst/>
          </a:prstGeom>
          <a:ln w="0">
            <a:noFill/>
          </a:ln>
        </p:spPr>
      </p:pic>
      <p:pic>
        <p:nvPicPr>
          <p:cNvPr id="828" name="Image 5" descr=""/>
          <p:cNvPicPr/>
          <p:nvPr/>
        </p:nvPicPr>
        <p:blipFill>
          <a:blip r:embed="rId3"/>
          <a:srcRect l="66175" t="16092" r="6279" b="61483"/>
          <a:stretch/>
        </p:blipFill>
        <p:spPr>
          <a:xfrm>
            <a:off x="4438800" y="6905520"/>
            <a:ext cx="2417760" cy="126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CustomShape 36"/>
          <p:cNvSpPr/>
          <p:nvPr/>
        </p:nvSpPr>
        <p:spPr>
          <a:xfrm>
            <a:off x="42840" y="71280"/>
            <a:ext cx="6856920" cy="8352360"/>
          </a:xfrm>
          <a:custGeom>
            <a:avLst/>
            <a:gdLst>
              <a:gd name="textAreaLeft" fmla="*/ 0 w 6856920"/>
              <a:gd name="textAreaRight" fmla="*/ 6857280 w 6856920"/>
              <a:gd name="textAreaTop" fmla="*/ 0 h 8352360"/>
              <a:gd name="textAreaBottom" fmla="*/ 8352720 h 8352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envie de chanter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BE" sz="2200" spc="-1" strike="noStrike">
                <a:solidFill>
                  <a:srgbClr val="ffffff"/>
                </a:solidFill>
                <a:latin typeface="Arial"/>
                <a:ea typeface="DejaVu Sans"/>
              </a:rPr>
              <a:t>(Odette Vercruysse)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Mais qu'est-ce qu'il y 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donc ce matin 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flotte dans l'air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milliers de refrains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Mais qu'est-ce qu'il y a donc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mon cœur,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me donne envie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chanter mon bonheur 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envie de chanter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car mon cœur est heureux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envie de chanter mon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envie de te dire la joie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mon cœur.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de chanter pour toi,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CustomShape 38"/>
          <p:cNvSpPr/>
          <p:nvPr/>
        </p:nvSpPr>
        <p:spPr>
          <a:xfrm>
            <a:off x="42840" y="71280"/>
            <a:ext cx="6856920" cy="8352360"/>
          </a:xfrm>
          <a:custGeom>
            <a:avLst/>
            <a:gdLst>
              <a:gd name="textAreaLeft" fmla="*/ 0 w 6856920"/>
              <a:gd name="textAreaRight" fmla="*/ 6857280 w 6856920"/>
              <a:gd name="textAreaTop" fmla="*/ 0 h 8352360"/>
              <a:gd name="textAreaBottom" fmla="*/ 8352720 h 8352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bonheur qui m'étreint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est si grand aujourd'hui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envie de te dire merci.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la clarté du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m'as pris par la main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je chante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tout au long du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Tout mon bonheur, il vient de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c'est ton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est ma seule joie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laisse-moi te chanter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Car c'est en chantant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j'aime à te prier.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CustomShape 40"/>
          <p:cNvSpPr/>
          <p:nvPr/>
        </p:nvSpPr>
        <p:spPr>
          <a:xfrm>
            <a:off x="42840" y="71280"/>
            <a:ext cx="6856920" cy="8352360"/>
          </a:xfrm>
          <a:custGeom>
            <a:avLst/>
            <a:gdLst>
              <a:gd name="textAreaLeft" fmla="*/ 0 w 6856920"/>
              <a:gd name="textAreaRight" fmla="*/ 6857280 w 6856920"/>
              <a:gd name="textAreaTop" fmla="*/ 0 h 8352360"/>
              <a:gd name="textAreaBottom" fmla="*/ 8352720 h 8352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Garde toujours mon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libre comme un oiseau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limpide comme un filet d'eau.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Donne-moi ton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laisse-moi chanter.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dire à tous mes frères d'aimer.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Car tous nos cœurs humains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ne sont qu'une étincelle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feu de l'amour éternel.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quand viendra la mort nous chanterons encore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joie éclatera en plein ciel.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joie éclatera en plein ciel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CustomShape 42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3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CustomShape 10"/>
          <p:cNvSpPr/>
          <p:nvPr/>
        </p:nvSpPr>
        <p:spPr>
          <a:xfrm>
            <a:off x="20520" y="829440"/>
            <a:ext cx="6855840" cy="807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 final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Seigneur (Seigneur),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nous arrivons des quatre coins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de l'horizon (nous voilà)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chez toi (chez toi).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Seigneur, nous te chantons,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nous te louons,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comme il fait bon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dans ta Maison.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3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4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5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6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CustomShape 1"/>
          <p:cNvSpPr/>
          <p:nvPr/>
        </p:nvSpPr>
        <p:spPr>
          <a:xfrm>
            <a:off x="368280" y="2124000"/>
            <a:ext cx="6118920" cy="454680"/>
          </a:xfrm>
          <a:custGeom>
            <a:avLst/>
            <a:gdLst>
              <a:gd name="textAreaLeft" fmla="*/ 0 w 6118920"/>
              <a:gd name="textAreaRight" fmla="*/ 6119280 w 6118920"/>
              <a:gd name="textAreaTop" fmla="*/ 0 h 454680"/>
              <a:gd name="textAreaBottom" fmla="*/ 455040 h 454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8" name="CustomShape 2"/>
          <p:cNvSpPr/>
          <p:nvPr/>
        </p:nvSpPr>
        <p:spPr>
          <a:xfrm>
            <a:off x="404640" y="2268360"/>
            <a:ext cx="6047640" cy="157068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1570680"/>
              <a:gd name="textAreaBottom" fmla="*/ 1571040 h 1570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9" name="CustomShape 3"/>
          <p:cNvSpPr/>
          <p:nvPr/>
        </p:nvSpPr>
        <p:spPr>
          <a:xfrm>
            <a:off x="765000" y="2124000"/>
            <a:ext cx="5326920" cy="2682000"/>
          </a:xfrm>
          <a:custGeom>
            <a:avLst/>
            <a:gdLst>
              <a:gd name="textAreaLeft" fmla="*/ 0 w 5326920"/>
              <a:gd name="textAreaRight" fmla="*/ 5327280 w 5326920"/>
              <a:gd name="textAreaTop" fmla="*/ 0 h 2682000"/>
              <a:gd name="textAreaBottom" fmla="*/ 2682360 h 2682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0" name="CustomShape 4"/>
          <p:cNvSpPr/>
          <p:nvPr/>
        </p:nvSpPr>
        <p:spPr>
          <a:xfrm>
            <a:off x="525600" y="2124000"/>
            <a:ext cx="5802840" cy="3238920"/>
          </a:xfrm>
          <a:custGeom>
            <a:avLst/>
            <a:gdLst>
              <a:gd name="textAreaLeft" fmla="*/ 0 w 5802840"/>
              <a:gd name="textAreaRight" fmla="*/ 5803200 w 5802840"/>
              <a:gd name="textAreaTop" fmla="*/ 0 h 3238920"/>
              <a:gd name="textAreaBottom" fmla="*/ 3239280 h 3238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1" name="CustomShape 5"/>
          <p:cNvSpPr/>
          <p:nvPr/>
        </p:nvSpPr>
        <p:spPr>
          <a:xfrm>
            <a:off x="331920" y="1692360"/>
            <a:ext cx="6190200" cy="3794400"/>
          </a:xfrm>
          <a:custGeom>
            <a:avLst/>
            <a:gdLst>
              <a:gd name="textAreaLeft" fmla="*/ 0 w 6190200"/>
              <a:gd name="textAreaRight" fmla="*/ 6190560 w 6190200"/>
              <a:gd name="textAreaTop" fmla="*/ 0 h 3794400"/>
              <a:gd name="textAreaBottom" fmla="*/ 3794760 h 3794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2" name="CustomShape 6"/>
          <p:cNvSpPr/>
          <p:nvPr/>
        </p:nvSpPr>
        <p:spPr>
          <a:xfrm>
            <a:off x="285840" y="287280"/>
            <a:ext cx="6337800" cy="82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prends pitié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DU PARTAGE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latin typeface="Arial"/>
                <a:ea typeface="DejaVu Sans"/>
              </a:rPr>
              <a:t>Texte et musique : Pascal &amp; Étienne DANIEL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ton peuple rassemblé par ta parole,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Seigneur, prends pitié.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ton peuple sanctifié par ton Esprit,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prends pitié.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Ô Christ, prends pitié.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ton peuple racheté par ton sang,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Seigneur, prends pitié.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CustomShape 1"/>
          <p:cNvSpPr/>
          <p:nvPr/>
        </p:nvSpPr>
        <p:spPr>
          <a:xfrm>
            <a:off x="368280" y="2124000"/>
            <a:ext cx="6120360" cy="456120"/>
          </a:xfrm>
          <a:custGeom>
            <a:avLst/>
            <a:gdLst>
              <a:gd name="textAreaLeft" fmla="*/ 0 w 6120360"/>
              <a:gd name="textAreaRight" fmla="*/ 6120720 w 6120360"/>
              <a:gd name="textAreaTop" fmla="*/ 0 h 456120"/>
              <a:gd name="textAreaBottom" fmla="*/ 45648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4" name="CustomShape 2"/>
          <p:cNvSpPr/>
          <p:nvPr/>
        </p:nvSpPr>
        <p:spPr>
          <a:xfrm>
            <a:off x="404640" y="2268360"/>
            <a:ext cx="6047640" cy="157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1571040"/>
              <a:gd name="textAreaBottom" fmla="*/ 1571400 h 157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5" name="CustomShape 3"/>
          <p:cNvSpPr/>
          <p:nvPr/>
        </p:nvSpPr>
        <p:spPr>
          <a:xfrm>
            <a:off x="765000" y="2124000"/>
            <a:ext cx="5326920" cy="2683440"/>
          </a:xfrm>
          <a:custGeom>
            <a:avLst/>
            <a:gdLst>
              <a:gd name="textAreaLeft" fmla="*/ 0 w 5326920"/>
              <a:gd name="textAreaRight" fmla="*/ 5327280 w 5326920"/>
              <a:gd name="textAreaTop" fmla="*/ 0 h 2683440"/>
              <a:gd name="textAreaBottom" fmla="*/ 2683800 h 2683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6" name="CustomShape 4"/>
          <p:cNvSpPr/>
          <p:nvPr/>
        </p:nvSpPr>
        <p:spPr>
          <a:xfrm>
            <a:off x="525600" y="2124000"/>
            <a:ext cx="5804280" cy="3239640"/>
          </a:xfrm>
          <a:custGeom>
            <a:avLst/>
            <a:gdLst>
              <a:gd name="textAreaLeft" fmla="*/ 0 w 5804280"/>
              <a:gd name="textAreaRight" fmla="*/ 5804640 w 5804280"/>
              <a:gd name="textAreaTop" fmla="*/ 0 h 3239640"/>
              <a:gd name="textAreaBottom" fmla="*/ 3240000 h 323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7" name="CustomShape 5"/>
          <p:cNvSpPr/>
          <p:nvPr/>
        </p:nvSpPr>
        <p:spPr>
          <a:xfrm>
            <a:off x="331920" y="1692360"/>
            <a:ext cx="6191640" cy="3795840"/>
          </a:xfrm>
          <a:custGeom>
            <a:avLst/>
            <a:gdLst>
              <a:gd name="textAreaLeft" fmla="*/ 0 w 6191640"/>
              <a:gd name="textAreaRight" fmla="*/ 6192000 w 6191640"/>
              <a:gd name="textAreaTop" fmla="*/ 0 h 3795840"/>
              <a:gd name="textAreaBottom" fmla="*/ 3796200 h 3795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</TotalTime>
  <Application>LibreOffice/24.2.0.3$Windows_X86_64 LibreOffice_project/da48488a73ddd66ea24cf16bbc4f7b9c08e9bea1</Application>
  <AppVersion>15.0000</AppVersion>
  <Words>908</Words>
  <Paragraphs>480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2024-09-13T16:31:40Z</dcterms:modified>
  <cp:revision>131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51</vt:i4>
  </property>
</Properties>
</file>