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notesSlides/notesSlide48.xml" ContentType="application/vnd.openxmlformats-officedocument.presentationml.notesSlide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notesSlide49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</p:sldMasterIdLst>
  <p:notesMasterIdLst>
    <p:notesMasterId r:id="rId87"/>
  </p:notesMasterIdLst>
  <p:sldIdLst>
    <p:sldId id="256" r:id="rId88"/>
    <p:sldId id="257" r:id="rId89"/>
    <p:sldId id="258" r:id="rId90"/>
    <p:sldId id="259" r:id="rId91"/>
    <p:sldId id="260" r:id="rId92"/>
    <p:sldId id="261" r:id="rId93"/>
    <p:sldId id="262" r:id="rId94"/>
    <p:sldId id="263" r:id="rId95"/>
    <p:sldId id="264" r:id="rId96"/>
    <p:sldId id="265" r:id="rId97"/>
    <p:sldId id="266" r:id="rId98"/>
    <p:sldId id="267" r:id="rId99"/>
    <p:sldId id="268" r:id="rId100"/>
    <p:sldId id="269" r:id="rId101"/>
    <p:sldId id="270" r:id="rId102"/>
    <p:sldId id="271" r:id="rId103"/>
    <p:sldId id="272" r:id="rId104"/>
    <p:sldId id="273" r:id="rId105"/>
    <p:sldId id="274" r:id="rId106"/>
    <p:sldId id="275" r:id="rId107"/>
    <p:sldId id="276" r:id="rId108"/>
    <p:sldId id="277" r:id="rId109"/>
    <p:sldId id="278" r:id="rId110"/>
    <p:sldId id="279" r:id="rId111"/>
    <p:sldId id="280" r:id="rId112"/>
    <p:sldId id="281" r:id="rId113"/>
    <p:sldId id="282" r:id="rId114"/>
    <p:sldId id="283" r:id="rId115"/>
    <p:sldId id="284" r:id="rId116"/>
    <p:sldId id="285" r:id="rId117"/>
    <p:sldId id="286" r:id="rId118"/>
    <p:sldId id="287" r:id="rId119"/>
    <p:sldId id="288" r:id="rId120"/>
    <p:sldId id="289" r:id="rId121"/>
    <p:sldId id="290" r:id="rId122"/>
    <p:sldId id="291" r:id="rId123"/>
    <p:sldId id="292" r:id="rId124"/>
    <p:sldId id="293" r:id="rId125"/>
    <p:sldId id="294" r:id="rId126"/>
    <p:sldId id="295" r:id="rId127"/>
    <p:sldId id="296" r:id="rId128"/>
    <p:sldId id="297" r:id="rId129"/>
    <p:sldId id="298" r:id="rId130"/>
    <p:sldId id="299" r:id="rId131"/>
    <p:sldId id="300" r:id="rId132"/>
    <p:sldId id="301" r:id="rId133"/>
    <p:sldId id="302" r:id="rId134"/>
    <p:sldId id="303" r:id="rId135"/>
    <p:sldId id="304" r:id="rId136"/>
    <p:sldId id="305" r:id="rId137"/>
    <p:sldId id="306" r:id="rId13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notesMaster" Target="notesMasters/notesMaster1.xml"/><Relationship Id="rId88" Type="http://schemas.openxmlformats.org/officeDocument/2006/relationships/slide" Target="slides/slide1.xml"/><Relationship Id="rId89" Type="http://schemas.openxmlformats.org/officeDocument/2006/relationships/slide" Target="slides/slide2.xml"/><Relationship Id="rId90" Type="http://schemas.openxmlformats.org/officeDocument/2006/relationships/slide" Target="slides/slide3.xml"/><Relationship Id="rId91" Type="http://schemas.openxmlformats.org/officeDocument/2006/relationships/slide" Target="slides/slide4.xml"/><Relationship Id="rId92" Type="http://schemas.openxmlformats.org/officeDocument/2006/relationships/slide" Target="slides/slide5.xml"/><Relationship Id="rId93" Type="http://schemas.openxmlformats.org/officeDocument/2006/relationships/slide" Target="slides/slide6.xml"/><Relationship Id="rId94" Type="http://schemas.openxmlformats.org/officeDocument/2006/relationships/slide" Target="slides/slide7.xml"/><Relationship Id="rId95" Type="http://schemas.openxmlformats.org/officeDocument/2006/relationships/slide" Target="slides/slide8.xml"/><Relationship Id="rId96" Type="http://schemas.openxmlformats.org/officeDocument/2006/relationships/slide" Target="slides/slide9.xml"/><Relationship Id="rId97" Type="http://schemas.openxmlformats.org/officeDocument/2006/relationships/slide" Target="slides/slide10.xml"/><Relationship Id="rId98" Type="http://schemas.openxmlformats.org/officeDocument/2006/relationships/slide" Target="slides/slide11.xml"/><Relationship Id="rId99" Type="http://schemas.openxmlformats.org/officeDocument/2006/relationships/slide" Target="slides/slide12.xml"/><Relationship Id="rId100" Type="http://schemas.openxmlformats.org/officeDocument/2006/relationships/slide" Target="slides/slide13.xml"/><Relationship Id="rId101" Type="http://schemas.openxmlformats.org/officeDocument/2006/relationships/slide" Target="slides/slide14.xml"/><Relationship Id="rId102" Type="http://schemas.openxmlformats.org/officeDocument/2006/relationships/slide" Target="slides/slide15.xml"/><Relationship Id="rId103" Type="http://schemas.openxmlformats.org/officeDocument/2006/relationships/slide" Target="slides/slide16.xml"/><Relationship Id="rId104" Type="http://schemas.openxmlformats.org/officeDocument/2006/relationships/slide" Target="slides/slide17.xml"/><Relationship Id="rId105" Type="http://schemas.openxmlformats.org/officeDocument/2006/relationships/slide" Target="slides/slide18.xml"/><Relationship Id="rId106" Type="http://schemas.openxmlformats.org/officeDocument/2006/relationships/slide" Target="slides/slide19.xml"/><Relationship Id="rId107" Type="http://schemas.openxmlformats.org/officeDocument/2006/relationships/slide" Target="slides/slide20.xml"/><Relationship Id="rId108" Type="http://schemas.openxmlformats.org/officeDocument/2006/relationships/slide" Target="slides/slide21.xml"/><Relationship Id="rId109" Type="http://schemas.openxmlformats.org/officeDocument/2006/relationships/slide" Target="slides/slide22.xml"/><Relationship Id="rId110" Type="http://schemas.openxmlformats.org/officeDocument/2006/relationships/slide" Target="slides/slide23.xml"/><Relationship Id="rId111" Type="http://schemas.openxmlformats.org/officeDocument/2006/relationships/slide" Target="slides/slide24.xml"/><Relationship Id="rId112" Type="http://schemas.openxmlformats.org/officeDocument/2006/relationships/slide" Target="slides/slide25.xml"/><Relationship Id="rId113" Type="http://schemas.openxmlformats.org/officeDocument/2006/relationships/slide" Target="slides/slide26.xml"/><Relationship Id="rId114" Type="http://schemas.openxmlformats.org/officeDocument/2006/relationships/slide" Target="slides/slide27.xml"/><Relationship Id="rId115" Type="http://schemas.openxmlformats.org/officeDocument/2006/relationships/slide" Target="slides/slide28.xml"/><Relationship Id="rId116" Type="http://schemas.openxmlformats.org/officeDocument/2006/relationships/slide" Target="slides/slide29.xml"/><Relationship Id="rId117" Type="http://schemas.openxmlformats.org/officeDocument/2006/relationships/slide" Target="slides/slide30.xml"/><Relationship Id="rId118" Type="http://schemas.openxmlformats.org/officeDocument/2006/relationships/slide" Target="slides/slide31.xml"/><Relationship Id="rId119" Type="http://schemas.openxmlformats.org/officeDocument/2006/relationships/slide" Target="slides/slide32.xml"/><Relationship Id="rId120" Type="http://schemas.openxmlformats.org/officeDocument/2006/relationships/slide" Target="slides/slide33.xml"/><Relationship Id="rId121" Type="http://schemas.openxmlformats.org/officeDocument/2006/relationships/slide" Target="slides/slide34.xml"/><Relationship Id="rId122" Type="http://schemas.openxmlformats.org/officeDocument/2006/relationships/slide" Target="slides/slide35.xml"/><Relationship Id="rId123" Type="http://schemas.openxmlformats.org/officeDocument/2006/relationships/slide" Target="slides/slide36.xml"/><Relationship Id="rId124" Type="http://schemas.openxmlformats.org/officeDocument/2006/relationships/slide" Target="slides/slide37.xml"/><Relationship Id="rId125" Type="http://schemas.openxmlformats.org/officeDocument/2006/relationships/slide" Target="slides/slide38.xml"/><Relationship Id="rId126" Type="http://schemas.openxmlformats.org/officeDocument/2006/relationships/slide" Target="slides/slide39.xml"/><Relationship Id="rId127" Type="http://schemas.openxmlformats.org/officeDocument/2006/relationships/slide" Target="slides/slide40.xml"/><Relationship Id="rId128" Type="http://schemas.openxmlformats.org/officeDocument/2006/relationships/slide" Target="slides/slide41.xml"/><Relationship Id="rId129" Type="http://schemas.openxmlformats.org/officeDocument/2006/relationships/slide" Target="slides/slide42.xml"/><Relationship Id="rId130" Type="http://schemas.openxmlformats.org/officeDocument/2006/relationships/slide" Target="slides/slide43.xml"/><Relationship Id="rId131" Type="http://schemas.openxmlformats.org/officeDocument/2006/relationships/slide" Target="slides/slide44.xml"/><Relationship Id="rId132" Type="http://schemas.openxmlformats.org/officeDocument/2006/relationships/slide" Target="slides/slide45.xml"/><Relationship Id="rId133" Type="http://schemas.openxmlformats.org/officeDocument/2006/relationships/slide" Target="slides/slide46.xml"/><Relationship Id="rId134" Type="http://schemas.openxmlformats.org/officeDocument/2006/relationships/slide" Target="slides/slide47.xml"/><Relationship Id="rId135" Type="http://schemas.openxmlformats.org/officeDocument/2006/relationships/slide" Target="slides/slide48.xml"/><Relationship Id="rId136" Type="http://schemas.openxmlformats.org/officeDocument/2006/relationships/slide" Target="slides/slide49.xml"/><Relationship Id="rId137" Type="http://schemas.openxmlformats.org/officeDocument/2006/relationships/slide" Target="slides/slide50.xml"/><Relationship Id="rId138" Type="http://schemas.openxmlformats.org/officeDocument/2006/relationships/slide" Target="slides/slide51.xml"/><Relationship Id="rId13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876A380-1D9B-4F05-A1AA-E09EE0184B70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40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43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457200" y="847800"/>
            <a:ext cx="6066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CustomShape 4"/>
          <p:cNvSpPr/>
          <p:nvPr/>
        </p:nvSpPr>
        <p:spPr>
          <a:xfrm>
            <a:off x="476280" y="1063800"/>
            <a:ext cx="59961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CustomShape 5"/>
          <p:cNvSpPr/>
          <p:nvPr/>
        </p:nvSpPr>
        <p:spPr>
          <a:xfrm>
            <a:off x="333360" y="5329080"/>
            <a:ext cx="6046920" cy="22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6 octobre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27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Familles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0"/>
          <p:cNvSpPr/>
          <p:nvPr/>
        </p:nvSpPr>
        <p:spPr>
          <a:xfrm>
            <a:off x="-171360" y="360000"/>
            <a:ext cx="7170120" cy="86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T’adorons, nous Te glorifions,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 pour ton immense gloire.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 Jésus 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Fils du Père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1"/>
          <p:cNvSpPr/>
          <p:nvPr/>
        </p:nvSpPr>
        <p:spPr>
          <a:xfrm>
            <a:off x="-216000" y="792000"/>
            <a:ext cx="7188120" cy="58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 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 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Très-Haut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 Christ, avec le Saint-Esprit,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gloir’de Dieu le Père.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72000" y="144000"/>
            <a:ext cx="6696000" cy="39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127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LE SEIGNEUR NOUS BÉNISSE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TOUS LES JOURS DE NOTRE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1. Heureux qui craint le Seigneur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et marche selon ses voies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Tu te nourriras du travail de tes mains 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984"/>
              </a:spcAf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Heureux es-tu ! À toi, le bonheur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2. Ta femme sera dans ta maison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comme une vigne généreuse,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et tes fils, autour de la table,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plants d’olivier.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3. Voilà comment sera béni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l’homme qui craint le Seigneur.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De Sion, que le Seigneur te bénisse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Tu verras le bonheur de Jérusalem tous les jours de ta vie,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et tu verras les fils de tes fils.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Paix sur Israël.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1"/>
          <a:stretch/>
        </p:blipFill>
        <p:spPr>
          <a:xfrm>
            <a:off x="-131040" y="1025640"/>
            <a:ext cx="6989040" cy="511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1824120" y="91908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5" name="" descr=""/>
          <p:cNvPicPr/>
          <p:nvPr/>
        </p:nvPicPr>
        <p:blipFill>
          <a:blip r:embed="rId1"/>
          <a:stretch/>
        </p:blipFill>
        <p:spPr>
          <a:xfrm>
            <a:off x="38160" y="2799360"/>
            <a:ext cx="6785280" cy="339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" descr=""/>
          <p:cNvPicPr/>
          <p:nvPr/>
        </p:nvPicPr>
        <p:blipFill>
          <a:blip r:embed="rId1"/>
          <a:stretch/>
        </p:blipFill>
        <p:spPr>
          <a:xfrm>
            <a:off x="-109440" y="1944000"/>
            <a:ext cx="7344000" cy="36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262080" y="446400"/>
            <a:ext cx="633096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288000" y="1656000"/>
            <a:ext cx="6307200" cy="28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Bless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Lord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my soul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, and 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bless God's holy name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 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Bless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Lord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my soul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, who leads me into life.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2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CustomShape 13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OSER LA VIE (Theo Mertens)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la vie, venir au jour,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encore vivre d’amour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croire au retour du printemps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tendre une main vers un enfant.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Ouvrir la porte de son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ceux qui souffrent et qui peinent,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que la haine a repoussés,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Tendre l’oreille à la clameur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ceux que l’injustice enchaîne,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crient leur soif de liberté.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4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CustomShape 15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la vie, venir au jour,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encore vivre d’amour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croire au retour du printemps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tendre une main vers un enfant.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Savoir ouvrir les poings serrés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mépris et la rancune,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apprendre à se réconcilier,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Envoyer un bouquet de fleurs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ceux qui ont volé la lune,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choisir d’apprendre à pardonner.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6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CustomShape 17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la vie, venir au jour,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encore vivre d’amour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croire au retour du printemps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tendre une main vers un enfant.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Oser parler du Dieu d’amour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sauveur des hommes et de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puiser sa force dans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Suivre les pas de Jésus-Christ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offrant sa vie pour tous ses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proclamer d’une seule voix.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8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CustomShape 19"/>
          <p:cNvSpPr/>
          <p:nvPr/>
        </p:nvSpPr>
        <p:spPr>
          <a:xfrm>
            <a:off x="72000" y="2880000"/>
            <a:ext cx="6695280" cy="59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la vie, venir au jour,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 encore vivre d’amour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croire au retour du printemps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tendre une main vers un enfant.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1897200" y="120816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20"/>
          <p:cNvSpPr/>
          <p:nvPr/>
        </p:nvSpPr>
        <p:spPr>
          <a:xfrm>
            <a:off x="368280" y="2124000"/>
            <a:ext cx="61182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9" name="CustomShape 21"/>
          <p:cNvSpPr/>
          <p:nvPr/>
        </p:nvSpPr>
        <p:spPr>
          <a:xfrm>
            <a:off x="404640" y="2268360"/>
            <a:ext cx="604512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CustomShape 22"/>
          <p:cNvSpPr/>
          <p:nvPr/>
        </p:nvSpPr>
        <p:spPr>
          <a:xfrm>
            <a:off x="765000" y="2124000"/>
            <a:ext cx="532440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CustomShape 23"/>
          <p:cNvSpPr/>
          <p:nvPr/>
        </p:nvSpPr>
        <p:spPr>
          <a:xfrm>
            <a:off x="525600" y="2124000"/>
            <a:ext cx="5802120" cy="30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CustomShape 24"/>
          <p:cNvSpPr/>
          <p:nvPr/>
        </p:nvSpPr>
        <p:spPr>
          <a:xfrm>
            <a:off x="331920" y="1692360"/>
            <a:ext cx="6189480" cy="356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CustomShape 25"/>
          <p:cNvSpPr/>
          <p:nvPr/>
        </p:nvSpPr>
        <p:spPr>
          <a:xfrm>
            <a:off x="72000" y="648000"/>
            <a:ext cx="6621480" cy="82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 ! Saint ! Saint le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CustomShape 5"/>
          <p:cNvSpPr/>
          <p:nvPr/>
        </p:nvSpPr>
        <p:spPr>
          <a:xfrm>
            <a:off x="216000" y="3528000"/>
            <a:ext cx="6259320" cy="41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Seigneur Jésus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Image 363" descr=""/>
          <p:cNvPicPr/>
          <p:nvPr/>
        </p:nvPicPr>
        <p:blipFill>
          <a:blip r:embed="rId1"/>
          <a:stretch/>
        </p:blipFill>
        <p:spPr>
          <a:xfrm>
            <a:off x="-6120" y="0"/>
            <a:ext cx="7114680" cy="100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-171360" y="291636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26"/>
          <p:cNvSpPr/>
          <p:nvPr/>
        </p:nvSpPr>
        <p:spPr>
          <a:xfrm>
            <a:off x="368280" y="2124000"/>
            <a:ext cx="61182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2" name="CustomShape 27"/>
          <p:cNvSpPr/>
          <p:nvPr/>
        </p:nvSpPr>
        <p:spPr>
          <a:xfrm>
            <a:off x="404640" y="2268360"/>
            <a:ext cx="604512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CustomShape 28"/>
          <p:cNvSpPr/>
          <p:nvPr/>
        </p:nvSpPr>
        <p:spPr>
          <a:xfrm>
            <a:off x="765000" y="2124000"/>
            <a:ext cx="532440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CustomShape 29"/>
          <p:cNvSpPr/>
          <p:nvPr/>
        </p:nvSpPr>
        <p:spPr>
          <a:xfrm>
            <a:off x="525600" y="2124000"/>
            <a:ext cx="5802120" cy="30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CustomShape 30"/>
          <p:cNvSpPr/>
          <p:nvPr/>
        </p:nvSpPr>
        <p:spPr>
          <a:xfrm>
            <a:off x="383760" y="631080"/>
            <a:ext cx="5949720" cy="72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Donne–nous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Donne–nous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6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Rassemblés dans ton 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dans ton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unis par la même foi,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montres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qui conduit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1- Dans la paix et l'unité,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Unis dans ta charité,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0280" cy="6226920"/>
          </a:xfrm>
          <a:prstGeom prst="rect">
            <a:avLst/>
          </a:prstGeom>
          <a:ln w="0"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-203400" y="6228360"/>
            <a:ext cx="7231320" cy="29840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pour nos familles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et pour toutes les familles du monde…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Image 2" descr=""/>
          <p:cNvPicPr/>
          <p:nvPr/>
        </p:nvPicPr>
        <p:blipFill>
          <a:blip r:embed="rId1"/>
          <a:stretch/>
        </p:blipFill>
        <p:spPr>
          <a:xfrm>
            <a:off x="0" y="1691640"/>
            <a:ext cx="6856560" cy="619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3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000 w 611964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CustomShape 3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CustomShape 3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2720"/>
              <a:gd name="textAreaBottom" fmla="*/ 268308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CustomShape 3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8920 w 683856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CustomShape 35"/>
          <p:cNvSpPr/>
          <p:nvPr/>
        </p:nvSpPr>
        <p:spPr>
          <a:xfrm>
            <a:off x="0" y="714240"/>
            <a:ext cx="7070400" cy="8213400"/>
          </a:xfrm>
          <a:custGeom>
            <a:avLst/>
            <a:gdLst>
              <a:gd name="textAreaLeft" fmla="*/ 0 w 7070400"/>
              <a:gd name="textAreaRight" fmla="*/ 7070760 w 7070400"/>
              <a:gd name="textAreaTop" fmla="*/ 0 h 8213400"/>
              <a:gd name="textAreaBottom" fmla="*/ 8213760 h 8213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nous de la table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 </a:t>
            </a: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solo//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choeur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514440" indent="-51300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où le Christ va s’offrir parmi nous,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va nous transformer en lui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514440" indent="-51300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l’admirable échange où le      Christ prend sur lui nos péchés,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Mettons-nous en sa présence, Il nous revêt de sa divinité.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000 w 611964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2720"/>
              <a:gd name="textAreaBottom" fmla="*/ 268308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8920 w 683856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CustomShape 5"/>
          <p:cNvSpPr/>
          <p:nvPr/>
        </p:nvSpPr>
        <p:spPr>
          <a:xfrm>
            <a:off x="360000" y="-36360"/>
            <a:ext cx="6496200" cy="6790320"/>
          </a:xfrm>
          <a:custGeom>
            <a:avLst/>
            <a:gdLst>
              <a:gd name="textAreaLeft" fmla="*/ 0 w 6496200"/>
              <a:gd name="textAreaRight" fmla="*/ 6496560 w 6496200"/>
              <a:gd name="textAreaTop" fmla="*/ 0 h 6790320"/>
              <a:gd name="textAreaBottom" fmla="*/ 6790680 h 679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 startAt="3"/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Père nous te rendons grâce pour ton Fils Jésus-Christ le Seigneur,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Esprit de puissance, rends-nous dignes de vivre de tes dons.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 startAt="3"/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Voici le temps favorable, le royaume est déjà parmi nous,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Pourquoi s’attarder en route, car les champs sont blancs pour la moisson.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 startAt="3"/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ooooooooooooooo.....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36"/>
          <p:cNvSpPr/>
          <p:nvPr/>
        </p:nvSpPr>
        <p:spPr>
          <a:xfrm>
            <a:off x="0" y="288000"/>
            <a:ext cx="6856200" cy="88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Times New Roman"/>
              </a:rPr>
              <a:t>Je te donne mon cœur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te donne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ne m'appartient plus,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Ce que j'ai de meilleur,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Tout est pour toi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c000"/>
                </a:solidFill>
                <a:latin typeface="Arial"/>
                <a:ea typeface="Times New Roman"/>
              </a:rPr>
              <a:t>Je te donne mon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c000"/>
                </a:solidFill>
                <a:latin typeface="Arial"/>
                <a:ea typeface="Times New Roman"/>
              </a:rPr>
              <a:t>Il ne m'appartient plus,</a:t>
            </a:r>
            <a:br>
              <a:rPr sz="1800"/>
            </a:br>
            <a:r>
              <a:rPr b="1" lang="fr-BE" sz="3200" spc="-1" strike="noStrike">
                <a:solidFill>
                  <a:srgbClr val="ffc000"/>
                </a:solidFill>
                <a:latin typeface="Arial"/>
                <a:ea typeface="Times New Roman"/>
              </a:rPr>
              <a:t>Ce que j'ai de meilleur,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c000"/>
                </a:solidFill>
                <a:latin typeface="Arial"/>
                <a:ea typeface="Times New Roman"/>
              </a:rPr>
              <a:t>Tout est pour toi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Un parfum de valeur,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Sur toi est répandu,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C'est l'offrande de mon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suis à toi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37"/>
          <p:cNvSpPr/>
          <p:nvPr/>
        </p:nvSpPr>
        <p:spPr>
          <a:xfrm>
            <a:off x="0" y="288000"/>
            <a:ext cx="6856200" cy="88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Un parfum de valeur,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Sur toi est répandu,</a:t>
            </a:r>
            <a:br>
              <a:rPr sz="1800"/>
            </a:b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C'est l'offrande de mon 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Je suis à toi Jésus.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Prends mon âme,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Prends mon cœur,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Je te donne tout.</a:t>
            </a:r>
            <a:br>
              <a:rPr sz="1800"/>
            </a:b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Prends ma vie, Me voici,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Je te donne tout.</a:t>
            </a:r>
            <a:br>
              <a:rPr sz="1800"/>
            </a:b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Mon cœur est à toi,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c000"/>
                </a:solidFill>
                <a:latin typeface="Arial"/>
                <a:ea typeface="Times New Roman"/>
              </a:rPr>
              <a:t>Tout à toi.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38"/>
          <p:cNvSpPr/>
          <p:nvPr/>
        </p:nvSpPr>
        <p:spPr>
          <a:xfrm>
            <a:off x="-54720" y="469080"/>
            <a:ext cx="6987600" cy="8616240"/>
          </a:xfrm>
          <a:custGeom>
            <a:avLst/>
            <a:gdLst>
              <a:gd name="textAreaLeft" fmla="*/ 0 w 6987600"/>
              <a:gd name="textAreaRight" fmla="*/ 6988320 w 6987600"/>
              <a:gd name="textAreaTop" fmla="*/ 0 h 8616240"/>
              <a:gd name="textAreaBottom" fmla="*/ 861696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2" name="CustomShape 39"/>
          <p:cNvSpPr/>
          <p:nvPr/>
        </p:nvSpPr>
        <p:spPr>
          <a:xfrm>
            <a:off x="195480" y="256680"/>
            <a:ext cx="6499440" cy="8682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ENVOI : 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Tata tu ku  tondele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BE" sz="1400" spc="-1" strike="noStrike">
                <a:solidFill>
                  <a:srgbClr val="ffffff"/>
                </a:solidFill>
                <a:latin typeface="Arial"/>
                <a:ea typeface="Times New Roman"/>
              </a:rPr>
              <a:t>(chanson en Kiyombe, dialecte de la RDC : Allons partout parler de Jésus)</a:t>
            </a: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Tata tu ku tondele,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muana  aku ye pheve pe,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beto bu tua vulusua,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mu ma mbi meto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 Dieu, père nous te remercions, ton Fils notre Seigneur et l’Esprit Saint,   pour notre conversion en renonçant  au mal)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Refrain: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Tuendieno mu na mbanza ya yo,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Yesu samuna,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Ba nka beti vingila,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Mvulusi yeto.</a:t>
            </a:r>
            <a:r>
              <a:rPr b="1" i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   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r>
              <a:rPr b="1" i="1" lang="fr-BE" sz="2000" spc="-1" strike="noStrike">
                <a:solidFill>
                  <a:srgbClr val="00ffff"/>
                </a:solidFill>
                <a:latin typeface="Arial"/>
                <a:ea typeface="Times New Roman"/>
              </a:rPr>
              <a:t>(</a:t>
            </a: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Allons tous dans le monde entier, parlons de Jésus à ceux qui ne connaissent pas encore  bien</a:t>
            </a:r>
            <a:r>
              <a:rPr b="1" i="1" lang="fr-BE" sz="2000" spc="-1" strike="noStrike">
                <a:solidFill>
                  <a:srgbClr val="00ffff"/>
                </a:solidFill>
                <a:latin typeface="Arial"/>
                <a:ea typeface="Times New Roman"/>
              </a:rPr>
              <a:t>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41"/>
          <p:cNvSpPr/>
          <p:nvPr/>
        </p:nvSpPr>
        <p:spPr>
          <a:xfrm>
            <a:off x="142920" y="469080"/>
            <a:ext cx="6579000" cy="5632560"/>
          </a:xfrm>
          <a:custGeom>
            <a:avLst/>
            <a:gdLst>
              <a:gd name="textAreaLeft" fmla="*/ 0 w 6579000"/>
              <a:gd name="textAreaRight" fmla="*/ 6579720 w 6579000"/>
              <a:gd name="textAreaTop" fmla="*/ 0 h 5632560"/>
              <a:gd name="textAreaBottom" fmla="*/ 5633280 h 563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4" name="CustomShape 42"/>
          <p:cNvSpPr/>
          <p:nvPr/>
        </p:nvSpPr>
        <p:spPr>
          <a:xfrm>
            <a:off x="273600" y="311040"/>
            <a:ext cx="6406920" cy="96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Muna tombe kia na mpui, si ya kangama na 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</a:t>
            </a:r>
            <a:r>
              <a:rPr b="1" lang="fr-BE" sz="2800" spc="-1" strike="noStrike">
                <a:solidFill>
                  <a:srgbClr val="00ffff"/>
                </a:solidFill>
                <a:latin typeface="Arial"/>
                <a:ea typeface="Times New Roman"/>
              </a:rPr>
              <a:t>Même dans la profondeur de la nuit, je m’accroche à toi Seigneur)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Ma kindoki bedisa, ntatu kuamisa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(Résistant devant les épreuves et les tentations)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 : Tuendieno mu na mbanza ya yo,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Yesu samuna,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Ba nka beti vingila,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Mvulusi yeto.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1200" spc="-1" strike="noStrike">
                <a:solidFill>
                  <a:srgbClr val="ffffff"/>
                </a:solidFill>
                <a:latin typeface="Arial"/>
                <a:ea typeface="Times New Roman"/>
              </a:rPr>
              <a:t>   </a:t>
            </a:r>
            <a:endParaRPr b="0" lang="fr-BE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 </a:t>
            </a: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(Allons tous dans le monde entier, parlons de Jésus à ceux qui ne connaissent pas encore  bien)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7"/>
          <p:cNvSpPr/>
          <p:nvPr/>
        </p:nvSpPr>
        <p:spPr>
          <a:xfrm>
            <a:off x="144000" y="288000"/>
            <a:ext cx="671400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dans ton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unis par la même foi,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montres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qui conduit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Avec nos joies, nos soucis,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espoirs et nos ennuis,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3- Sur la route de tes saints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Nourris par le même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44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8"/>
          <p:cNvSpPr/>
          <p:nvPr/>
        </p:nvSpPr>
        <p:spPr>
          <a:xfrm>
            <a:off x="144000" y="288000"/>
            <a:ext cx="671400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dans ton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unis par la même foi,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montres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qui conduit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4- Sans fausse honte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sans détours,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Forts de ton immense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marchons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9"/>
          <p:cNvSpPr/>
          <p:nvPr/>
        </p:nvSpPr>
        <p:spPr>
          <a:xfrm>
            <a:off x="144000" y="288000"/>
            <a:ext cx="671400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dans ton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unis par la même foi,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montres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qui conduit vers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331920" y="25164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5"/>
          <p:cNvSpPr/>
          <p:nvPr/>
        </p:nvSpPr>
        <p:spPr>
          <a:xfrm>
            <a:off x="735480" y="3003840"/>
            <a:ext cx="5355720" cy="52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 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Application>LibreOffice/24.2.0.3$Windows_X86_64 LibreOffice_project/da48488a73ddd66ea24cf16bbc4f7b9c08e9bea1</Application>
  <AppVersion>15.0000</AppVersion>
  <Words>432</Words>
  <Paragraphs>351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2024-09-29T23:08:31Z</dcterms:modified>
  <cp:revision>133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52</vt:i4>
  </property>
</Properties>
</file>