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3.xml.rels" ContentType="application/vnd.openxmlformats-package.relationships+xml"/>
  <Override PartName="/ppt/slideMasters/_rels/slideMaster14.xml.rels" ContentType="application/vnd.openxmlformats-package.relationships+xml"/>
  <Override PartName="/ppt/slideMasters/_rels/slideMaster15.xml.rels" ContentType="application/vnd.openxmlformats-package.relationships+xml"/>
  <Override PartName="/ppt/slideMasters/_rels/slideMaster16.xml.rels" ContentType="application/vnd.openxmlformats-package.relationships+xml"/>
  <Override PartName="/ppt/slideMasters/_rels/slideMaster17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theme/theme17.xml" ContentType="application/vnd.openxmlformats-officedocument.theme+xml"/>
  <Override PartName="/ppt/theme/theme18.xml" ContentType="application/vnd.openxmlformats-officedocument.theme+xml"/>
  <Override PartName="/ppt/notesSlides/notesSlide11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_rels/notesSlide24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16.xml.rels" ContentType="application/vnd.openxmlformats-package.relationships+xml"/>
  <Override PartName="/ppt/notesSlides/_rels/notesSlide23.xml.rels" ContentType="application/vnd.openxmlformats-package.relationships+xml"/>
  <Override PartName="/ppt/notesSlides/_rels/notesSlide26.xml.rels" ContentType="application/vnd.openxmlformats-package.relationships+xml"/>
  <Override PartName="/ppt/notesSlides/_rels/notesSlide33.xml.rels" ContentType="application/vnd.openxmlformats-package.relationships+xml"/>
  <Override PartName="/ppt/notesSlides/_rels/notesSlide28.xml.rels" ContentType="application/vnd.openxmlformats-package.relationships+xml"/>
  <Override PartName="/ppt/notesSlides/_rels/notesSlide48.xml.rels" ContentType="application/vnd.openxmlformats-package.relationships+xml"/>
  <Override PartName="/ppt/notesSlides/_rels/notesSlide49.xml.rels" ContentType="application/vnd.openxmlformats-package.relationships+xml"/>
  <Override PartName="/ppt/notesSlides/_rels/notesSlide50.xml.rels" ContentType="application/vnd.openxmlformats-package.relationships+xml"/>
  <Override PartName="/ppt/notesSlides/_rels/notesSlide51.xml.rels" ContentType="application/vnd.openxmlformats-package.relationships+xml"/>
  <Override PartName="/ppt/notesSlides/_rels/notesSlide52.xml.rels" ContentType="application/vnd.openxmlformats-package.relationships+xml"/>
  <Override PartName="/ppt/notesSlides/_rels/notesSlide53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_rels/slide35.xml.rels" ContentType="application/vnd.openxmlformats-package.relationships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36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7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38.xml.rels" ContentType="application/vnd.openxmlformats-package.relationships+xml"/>
  <Override PartName="/ppt/slides/_rels/slide5.xml.rels" ContentType="application/vnd.openxmlformats-package.relationships+xml"/>
  <Override PartName="/ppt/slides/_rels/slide39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50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51.xml.rels" ContentType="application/vnd.openxmlformats-package.relationships+xml"/>
  <Override PartName="/ppt/slides/_rels/slide25.xml.rels" ContentType="application/vnd.openxmlformats-package.relationships+xml"/>
  <Override PartName="/ppt/slides/_rels/slide8.xml.rels" ContentType="application/vnd.openxmlformats-package.relationships+xml"/>
  <Override PartName="/ppt/slides/_rels/slide52.xml.rels" ContentType="application/vnd.openxmlformats-package.relationships+xml"/>
  <Override PartName="/ppt/slides/_rels/slide26.xml.rels" ContentType="application/vnd.openxmlformats-package.relationships+xml"/>
  <Override PartName="/ppt/slides/_rels/slide9.xml.rels" ContentType="application/vnd.openxmlformats-package.relationships+xml"/>
  <Override PartName="/ppt/slides/_rels/slide53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31.xml.rels" ContentType="application/vnd.openxmlformats-package.relationships+xml"/>
  <Override PartName="/ppt/slides/_rels/slide32.xml.rels" ContentType="application/vnd.openxmlformats-package.relationships+xml"/>
  <Override PartName="/ppt/slides/_rels/slide33.xml.rels" ContentType="application/vnd.openxmlformats-package.relationships+xml"/>
  <Override PartName="/ppt/slides/_rels/slide34.xml.rels" ContentType="application/vnd.openxmlformats-package.relationships+xml"/>
  <Override PartName="/ppt/slides/_rels/slide40.xml.rels" ContentType="application/vnd.openxmlformats-package.relationships+xml"/>
  <Override PartName="/ppt/slides/_rels/slide41.xml.rels" ContentType="application/vnd.openxmlformats-package.relationships+xml"/>
  <Override PartName="/ppt/slides/_rels/slide42.xml.rels" ContentType="application/vnd.openxmlformats-package.relationships+xml"/>
  <Override PartName="/ppt/slides/_rels/slide43.xml.rels" ContentType="application/vnd.openxmlformats-package.relationships+xml"/>
  <Override PartName="/ppt/slides/_rels/slide44.xml.rels" ContentType="application/vnd.openxmlformats-package.relationships+xml"/>
  <Override PartName="/ppt/slides/_rels/slide45.xml.rels" ContentType="application/vnd.openxmlformats-package.relationships+xml"/>
  <Override PartName="/ppt/slides/_rels/slide46.xml.rels" ContentType="application/vnd.openxmlformats-package.relationships+xml"/>
  <Override PartName="/ppt/slides/_rels/slide47.xml.rels" ContentType="application/vnd.openxmlformats-package.relationships+xml"/>
  <Override PartName="/ppt/slides/_rels/slide48.xml.rels" ContentType="application/vnd.openxmlformats-package.relationships+xml"/>
  <Override PartName="/ppt/slides/_rels/slide49.xml.rels" ContentType="application/vnd.openxmlformats-package.relationships+xml"/>
  <Override PartName="/ppt/slides/_rels/slide54.xml.rels" ContentType="application/vnd.openxmlformats-package.relationships+xml"/>
  <Override PartName="/ppt/slides/_rels/slide55.xml.rels" ContentType="application/vnd.openxmlformats-package.relationships+xml"/>
  <Override PartName="/ppt/media/image1.jpeg" ContentType="image/jpeg"/>
  <Override PartName="/ppt/media/image2.jpeg" ContentType="image/jpeg"/>
  <Override PartName="/ppt/media/image3.jpeg" ContentType="image/jpeg"/>
  <Override PartName="/ppt/media/image5.png" ContentType="image/png"/>
  <Override PartName="/ppt/media/image4.jpeg" ContentType="image/jpeg"/>
  <Override PartName="/ppt/media/image6.png" ContentType="image/png"/>
  <Override PartName="/ppt/media/image7.png" ContentType="image/png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0" r:id="rId13"/>
    <p:sldMasterId id="2147483672" r:id="rId14"/>
    <p:sldMasterId id="2147483674" r:id="rId15"/>
    <p:sldMasterId id="2147483676" r:id="rId16"/>
    <p:sldMasterId id="2147483678" r:id="rId17"/>
    <p:sldMasterId id="2147483680" r:id="rId18"/>
  </p:sldMasterIdLst>
  <p:notesMasterIdLst>
    <p:notesMasterId r:id="rId19"/>
  </p:notesMasterIdLst>
  <p:sldIdLst>
    <p:sldId id="256" r:id="rId20"/>
    <p:sldId id="257" r:id="rId21"/>
    <p:sldId id="258" r:id="rId22"/>
    <p:sldId id="259" r:id="rId23"/>
    <p:sldId id="260" r:id="rId24"/>
    <p:sldId id="261" r:id="rId25"/>
    <p:sldId id="262" r:id="rId26"/>
    <p:sldId id="263" r:id="rId27"/>
    <p:sldId id="264" r:id="rId28"/>
    <p:sldId id="265" r:id="rId29"/>
    <p:sldId id="266" r:id="rId30"/>
    <p:sldId id="267" r:id="rId31"/>
    <p:sldId id="268" r:id="rId32"/>
    <p:sldId id="269" r:id="rId33"/>
    <p:sldId id="270" r:id="rId34"/>
    <p:sldId id="271" r:id="rId35"/>
    <p:sldId id="272" r:id="rId36"/>
    <p:sldId id="273" r:id="rId37"/>
    <p:sldId id="274" r:id="rId38"/>
    <p:sldId id="275" r:id="rId39"/>
    <p:sldId id="276" r:id="rId40"/>
    <p:sldId id="277" r:id="rId41"/>
    <p:sldId id="278" r:id="rId42"/>
    <p:sldId id="279" r:id="rId43"/>
    <p:sldId id="280" r:id="rId44"/>
    <p:sldId id="281" r:id="rId45"/>
    <p:sldId id="282" r:id="rId46"/>
    <p:sldId id="283" r:id="rId47"/>
    <p:sldId id="284" r:id="rId48"/>
    <p:sldId id="285" r:id="rId49"/>
    <p:sldId id="286" r:id="rId50"/>
    <p:sldId id="287" r:id="rId51"/>
    <p:sldId id="288" r:id="rId52"/>
    <p:sldId id="289" r:id="rId53"/>
    <p:sldId id="290" r:id="rId54"/>
    <p:sldId id="291" r:id="rId55"/>
    <p:sldId id="292" r:id="rId56"/>
    <p:sldId id="293" r:id="rId57"/>
    <p:sldId id="294" r:id="rId58"/>
    <p:sldId id="295" r:id="rId59"/>
    <p:sldId id="296" r:id="rId60"/>
    <p:sldId id="297" r:id="rId61"/>
    <p:sldId id="298" r:id="rId62"/>
    <p:sldId id="299" r:id="rId63"/>
    <p:sldId id="300" r:id="rId64"/>
    <p:sldId id="301" r:id="rId65"/>
    <p:sldId id="302" r:id="rId66"/>
    <p:sldId id="303" r:id="rId67"/>
    <p:sldId id="304" r:id="rId68"/>
    <p:sldId id="305" r:id="rId69"/>
    <p:sldId id="306" r:id="rId70"/>
    <p:sldId id="307" r:id="rId71"/>
    <p:sldId id="308" r:id="rId72"/>
    <p:sldId id="309" r:id="rId73"/>
    <p:sldId id="310" r:id="rId74"/>
  </p:sldIdLst>
  <p:sldSz cx="6858000" cy="9144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Master" Target="slideMasters/slideMaster14.xml"/><Relationship Id="rId16" Type="http://schemas.openxmlformats.org/officeDocument/2006/relationships/slideMaster" Target="slideMasters/slideMaster15.xml"/><Relationship Id="rId17" Type="http://schemas.openxmlformats.org/officeDocument/2006/relationships/slideMaster" Target="slideMasters/slideMaster16.xml"/><Relationship Id="rId18" Type="http://schemas.openxmlformats.org/officeDocument/2006/relationships/slideMaster" Target="slideMasters/slideMaster17.xml"/><Relationship Id="rId19" Type="http://schemas.openxmlformats.org/officeDocument/2006/relationships/notesMaster" Target="notesMasters/notesMaster1.xml"/><Relationship Id="rId20" Type="http://schemas.openxmlformats.org/officeDocument/2006/relationships/slide" Target="slides/slide1.xml"/><Relationship Id="rId21" Type="http://schemas.openxmlformats.org/officeDocument/2006/relationships/slide" Target="slides/slide2.xml"/><Relationship Id="rId22" Type="http://schemas.openxmlformats.org/officeDocument/2006/relationships/slide" Target="slides/slide3.xml"/><Relationship Id="rId23" Type="http://schemas.openxmlformats.org/officeDocument/2006/relationships/slide" Target="slides/slide4.xml"/><Relationship Id="rId24" Type="http://schemas.openxmlformats.org/officeDocument/2006/relationships/slide" Target="slides/slide5.xml"/><Relationship Id="rId25" Type="http://schemas.openxmlformats.org/officeDocument/2006/relationships/slide" Target="slides/slide6.xml"/><Relationship Id="rId26" Type="http://schemas.openxmlformats.org/officeDocument/2006/relationships/slide" Target="slides/slide7.xml"/><Relationship Id="rId27" Type="http://schemas.openxmlformats.org/officeDocument/2006/relationships/slide" Target="slides/slide8.xml"/><Relationship Id="rId28" Type="http://schemas.openxmlformats.org/officeDocument/2006/relationships/slide" Target="slides/slide9.xml"/><Relationship Id="rId29" Type="http://schemas.openxmlformats.org/officeDocument/2006/relationships/slide" Target="slides/slide10.xml"/><Relationship Id="rId30" Type="http://schemas.openxmlformats.org/officeDocument/2006/relationships/slide" Target="slides/slide11.xml"/><Relationship Id="rId31" Type="http://schemas.openxmlformats.org/officeDocument/2006/relationships/slide" Target="slides/slide12.xml"/><Relationship Id="rId32" Type="http://schemas.openxmlformats.org/officeDocument/2006/relationships/slide" Target="slides/slide13.xml"/><Relationship Id="rId33" Type="http://schemas.openxmlformats.org/officeDocument/2006/relationships/slide" Target="slides/slide14.xml"/><Relationship Id="rId34" Type="http://schemas.openxmlformats.org/officeDocument/2006/relationships/slide" Target="slides/slide15.xml"/><Relationship Id="rId35" Type="http://schemas.openxmlformats.org/officeDocument/2006/relationships/slide" Target="slides/slide16.xml"/><Relationship Id="rId36" Type="http://schemas.openxmlformats.org/officeDocument/2006/relationships/slide" Target="slides/slide17.xml"/><Relationship Id="rId37" Type="http://schemas.openxmlformats.org/officeDocument/2006/relationships/slide" Target="slides/slide18.xml"/><Relationship Id="rId38" Type="http://schemas.openxmlformats.org/officeDocument/2006/relationships/slide" Target="slides/slide19.xml"/><Relationship Id="rId39" Type="http://schemas.openxmlformats.org/officeDocument/2006/relationships/slide" Target="slides/slide20.xml"/><Relationship Id="rId40" Type="http://schemas.openxmlformats.org/officeDocument/2006/relationships/slide" Target="slides/slide21.xml"/><Relationship Id="rId41" Type="http://schemas.openxmlformats.org/officeDocument/2006/relationships/slide" Target="slides/slide22.xml"/><Relationship Id="rId42" Type="http://schemas.openxmlformats.org/officeDocument/2006/relationships/slide" Target="slides/slide23.xml"/><Relationship Id="rId43" Type="http://schemas.openxmlformats.org/officeDocument/2006/relationships/slide" Target="slides/slide24.xml"/><Relationship Id="rId44" Type="http://schemas.openxmlformats.org/officeDocument/2006/relationships/slide" Target="slides/slide25.xml"/><Relationship Id="rId45" Type="http://schemas.openxmlformats.org/officeDocument/2006/relationships/slide" Target="slides/slide26.xml"/><Relationship Id="rId46" Type="http://schemas.openxmlformats.org/officeDocument/2006/relationships/slide" Target="slides/slide27.xml"/><Relationship Id="rId47" Type="http://schemas.openxmlformats.org/officeDocument/2006/relationships/slide" Target="slides/slide28.xml"/><Relationship Id="rId48" Type="http://schemas.openxmlformats.org/officeDocument/2006/relationships/slide" Target="slides/slide29.xml"/><Relationship Id="rId49" Type="http://schemas.openxmlformats.org/officeDocument/2006/relationships/slide" Target="slides/slide30.xml"/><Relationship Id="rId50" Type="http://schemas.openxmlformats.org/officeDocument/2006/relationships/slide" Target="slides/slide31.xml"/><Relationship Id="rId51" Type="http://schemas.openxmlformats.org/officeDocument/2006/relationships/slide" Target="slides/slide32.xml"/><Relationship Id="rId52" Type="http://schemas.openxmlformats.org/officeDocument/2006/relationships/slide" Target="slides/slide33.xml"/><Relationship Id="rId53" Type="http://schemas.openxmlformats.org/officeDocument/2006/relationships/slide" Target="slides/slide34.xml"/><Relationship Id="rId54" Type="http://schemas.openxmlformats.org/officeDocument/2006/relationships/slide" Target="slides/slide35.xml"/><Relationship Id="rId55" Type="http://schemas.openxmlformats.org/officeDocument/2006/relationships/slide" Target="slides/slide36.xml"/><Relationship Id="rId56" Type="http://schemas.openxmlformats.org/officeDocument/2006/relationships/slide" Target="slides/slide37.xml"/><Relationship Id="rId57" Type="http://schemas.openxmlformats.org/officeDocument/2006/relationships/slide" Target="slides/slide38.xml"/><Relationship Id="rId58" Type="http://schemas.openxmlformats.org/officeDocument/2006/relationships/slide" Target="slides/slide39.xml"/><Relationship Id="rId59" Type="http://schemas.openxmlformats.org/officeDocument/2006/relationships/slide" Target="slides/slide40.xml"/><Relationship Id="rId60" Type="http://schemas.openxmlformats.org/officeDocument/2006/relationships/slide" Target="slides/slide41.xml"/><Relationship Id="rId61" Type="http://schemas.openxmlformats.org/officeDocument/2006/relationships/slide" Target="slides/slide42.xml"/><Relationship Id="rId62" Type="http://schemas.openxmlformats.org/officeDocument/2006/relationships/slide" Target="slides/slide43.xml"/><Relationship Id="rId63" Type="http://schemas.openxmlformats.org/officeDocument/2006/relationships/slide" Target="slides/slide44.xml"/><Relationship Id="rId64" Type="http://schemas.openxmlformats.org/officeDocument/2006/relationships/slide" Target="slides/slide45.xml"/><Relationship Id="rId65" Type="http://schemas.openxmlformats.org/officeDocument/2006/relationships/slide" Target="slides/slide46.xml"/><Relationship Id="rId66" Type="http://schemas.openxmlformats.org/officeDocument/2006/relationships/slide" Target="slides/slide47.xml"/><Relationship Id="rId67" Type="http://schemas.openxmlformats.org/officeDocument/2006/relationships/slide" Target="slides/slide48.xml"/><Relationship Id="rId68" Type="http://schemas.openxmlformats.org/officeDocument/2006/relationships/slide" Target="slides/slide49.xml"/><Relationship Id="rId69" Type="http://schemas.openxmlformats.org/officeDocument/2006/relationships/slide" Target="slides/slide50.xml"/><Relationship Id="rId70" Type="http://schemas.openxmlformats.org/officeDocument/2006/relationships/slide" Target="slides/slide51.xml"/><Relationship Id="rId71" Type="http://schemas.openxmlformats.org/officeDocument/2006/relationships/slide" Target="slides/slide52.xml"/><Relationship Id="rId72" Type="http://schemas.openxmlformats.org/officeDocument/2006/relationships/slide" Target="slides/slide53.xml"/><Relationship Id="rId73" Type="http://schemas.openxmlformats.org/officeDocument/2006/relationships/slide" Target="slides/slide54.xml"/><Relationship Id="rId74" Type="http://schemas.openxmlformats.org/officeDocument/2006/relationships/slide" Target="slides/slide55.xml"/><Relationship Id="rId75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18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ldImg"/>
          </p:nvPr>
        </p:nvSpPr>
        <p:spPr>
          <a:xfrm>
            <a:off x="0" y="81252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fr-FR" sz="2400" spc="-1" strike="noStrike">
                <a:solidFill>
                  <a:schemeClr val="lt1"/>
                </a:solidFill>
                <a:latin typeface="Cambria"/>
              </a:rPr>
              <a:t>Cliquez pour déplacer la diapo</a:t>
            </a:r>
            <a:endParaRPr b="0" lang="fr-FR" sz="2400" spc="-1" strike="noStrike">
              <a:solidFill>
                <a:schemeClr val="lt1"/>
              </a:solidFill>
              <a:latin typeface="Cambria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r>
              <a:rPr b="0" lang="fr-BE" sz="2000" spc="-1" strike="noStrike">
                <a:solidFill>
                  <a:srgbClr val="000000"/>
                </a:solidFill>
                <a:latin typeface="Arial"/>
              </a:rPr>
              <a:t>Cliquez pour modifier le format des notes</a:t>
            </a:r>
            <a:endParaRPr b="0" lang="fr-BE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fr-BE" sz="1400" spc="-1" strike="noStrike">
                <a:solidFill>
                  <a:srgbClr val="000000"/>
                </a:solidFill>
                <a:latin typeface="Times New Roman"/>
              </a:rPr>
              <a:t>&lt;en-tête&gt;</a:t>
            </a:r>
            <a:endParaRPr b="0" lang="fr-B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fr-BE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fr-BE" sz="1400" spc="-1" strike="noStrike">
                <a:solidFill>
                  <a:srgbClr val="000000"/>
                </a:solidFill>
                <a:latin typeface="Times New Roman"/>
              </a:rPr>
              <a:t>&lt;date/heure&gt;</a:t>
            </a:r>
            <a:endParaRPr b="0" lang="fr-B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0" name="PlaceHolder 5"/>
          <p:cNvSpPr>
            <a:spLocks noGrp="1"/>
          </p:cNvSpPr>
          <p:nvPr>
            <p:ph type="ft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fr-BE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fr-BE" sz="1400" spc="-1" strike="noStrike">
                <a:solidFill>
                  <a:srgbClr val="000000"/>
                </a:solidFill>
                <a:latin typeface="Times New Roman"/>
              </a:rPr>
              <a:t>&lt;pied de page&gt;</a:t>
            </a:r>
            <a:endParaRPr b="0" lang="fr-B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1" name="PlaceHolder 6"/>
          <p:cNvSpPr>
            <a:spLocks noGrp="1"/>
          </p:cNvSpPr>
          <p:nvPr>
            <p:ph type="sldNum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fr-BE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F2F87C71-9AD9-463B-8332-86543526811B}" type="slidenum">
              <a:rPr b="0" lang="fr-BE" sz="1400" spc="-1" strike="noStrike">
                <a:solidFill>
                  <a:srgbClr val="000000"/>
                </a:solidFill>
                <a:latin typeface="Times New Roman"/>
              </a:rPr>
              <a:t>&lt;numéro&gt;</a:t>
            </a:fld>
            <a:endParaRPr b="0" lang="fr-BE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_rels/notesSlide23.xml.rels><?xml version="1.0" encoding="UTF-8"?>
<Relationships xmlns="http://schemas.openxmlformats.org/package/2006/relationships"><Relationship Id="rId1" Type="http://schemas.openxmlformats.org/officeDocument/2006/relationships/slide" Target="../slides/slide23.xml"/><Relationship Id="rId2" Type="http://schemas.openxmlformats.org/officeDocument/2006/relationships/notesMaster" Target="../notesMasters/notesMaster1.xml"/>
</Relationships>
</file>

<file path=ppt/notesSlides/_rels/notesSlide24.xml.rels><?xml version="1.0" encoding="UTF-8"?>
<Relationships xmlns="http://schemas.openxmlformats.org/package/2006/relationships"><Relationship Id="rId1" Type="http://schemas.openxmlformats.org/officeDocument/2006/relationships/slide" Target="../slides/slide24.xml"/><Relationship Id="rId2" Type="http://schemas.openxmlformats.org/officeDocument/2006/relationships/notesMaster" Target="../notesMasters/notesMaster1.xml"/>
</Relationships>
</file>

<file path=ppt/notesSlides/_rels/notesSlide26.xml.rels><?xml version="1.0" encoding="UTF-8"?>
<Relationships xmlns="http://schemas.openxmlformats.org/package/2006/relationships"><Relationship Id="rId1" Type="http://schemas.openxmlformats.org/officeDocument/2006/relationships/slide" Target="../slides/slide26.xml"/><Relationship Id="rId2" Type="http://schemas.openxmlformats.org/officeDocument/2006/relationships/notesMaster" Target="../notesMasters/notesMaster1.xml"/>
</Relationships>
</file>

<file path=ppt/notesSlides/_rels/notesSlide28.xml.rels><?xml version="1.0" encoding="UTF-8"?>
<Relationships xmlns="http://schemas.openxmlformats.org/package/2006/relationships"><Relationship Id="rId1" Type="http://schemas.openxmlformats.org/officeDocument/2006/relationships/slide" Target="../slides/slide28.xml"/><Relationship Id="rId2" Type="http://schemas.openxmlformats.org/officeDocument/2006/relationships/notesMaster" Target="../notesMasters/notesMaster1.xml"/>
</Relationships>
</file>

<file path=ppt/notesSlides/_rels/notesSlide33.xml.rels><?xml version="1.0" encoding="UTF-8"?>
<Relationships xmlns="http://schemas.openxmlformats.org/package/2006/relationships"><Relationship Id="rId1" Type="http://schemas.openxmlformats.org/officeDocument/2006/relationships/slide" Target="../slides/slide33.xml"/><Relationship Id="rId2" Type="http://schemas.openxmlformats.org/officeDocument/2006/relationships/notesMaster" Target="../notesMasters/notesMaster1.xml"/>
</Relationships>
</file>

<file path=ppt/notesSlides/_rels/notesSlide48.xml.rels><?xml version="1.0" encoding="UTF-8"?>
<Relationships xmlns="http://schemas.openxmlformats.org/package/2006/relationships"><Relationship Id="rId1" Type="http://schemas.openxmlformats.org/officeDocument/2006/relationships/slide" Target="../slides/slide48.xml"/><Relationship Id="rId2" Type="http://schemas.openxmlformats.org/officeDocument/2006/relationships/notesMaster" Target="../notesMasters/notesMaster1.xml"/>
</Relationships>
</file>

<file path=ppt/notesSlides/_rels/notesSlide49.xml.rels><?xml version="1.0" encoding="UTF-8"?>
<Relationships xmlns="http://schemas.openxmlformats.org/package/2006/relationships"><Relationship Id="rId1" Type="http://schemas.openxmlformats.org/officeDocument/2006/relationships/slide" Target="../slides/slide49.xml"/><Relationship Id="rId2" Type="http://schemas.openxmlformats.org/officeDocument/2006/relationships/notesMaster" Target="../notesMasters/notesMaster1.xml"/>
</Relationships>
</file>

<file path=ppt/notesSlides/_rels/notesSlide50.xml.rels><?xml version="1.0" encoding="UTF-8"?>
<Relationships xmlns="http://schemas.openxmlformats.org/package/2006/relationships"><Relationship Id="rId1" Type="http://schemas.openxmlformats.org/officeDocument/2006/relationships/slide" Target="../slides/slide50.xml"/><Relationship Id="rId2" Type="http://schemas.openxmlformats.org/officeDocument/2006/relationships/notesMaster" Target="../notesMasters/notesMaster1.xml"/>
</Relationships>
</file>

<file path=ppt/notesSlides/_rels/notesSlide51.xml.rels><?xml version="1.0" encoding="UTF-8"?>
<Relationships xmlns="http://schemas.openxmlformats.org/package/2006/relationships"><Relationship Id="rId1" Type="http://schemas.openxmlformats.org/officeDocument/2006/relationships/slide" Target="../slides/slide51.xml"/><Relationship Id="rId2" Type="http://schemas.openxmlformats.org/officeDocument/2006/relationships/notesMaster" Target="../notesMasters/notesMaster1.xml"/>
</Relationships>
</file>

<file path=ppt/notesSlides/_rels/notesSlide52.xml.rels><?xml version="1.0" encoding="UTF-8"?>
<Relationships xmlns="http://schemas.openxmlformats.org/package/2006/relationships"><Relationship Id="rId1" Type="http://schemas.openxmlformats.org/officeDocument/2006/relationships/slide" Target="../slides/slide52.xml"/><Relationship Id="rId2" Type="http://schemas.openxmlformats.org/officeDocument/2006/relationships/notesMaster" Target="../notesMasters/notesMaster1.xml"/>
</Relationships>
</file>

<file path=ppt/notesSlides/_rels/notesSlide53.xml.rels><?xml version="1.0" encoding="UTF-8"?>
<Relationships xmlns="http://schemas.openxmlformats.org/package/2006/relationships"><Relationship Id="rId1" Type="http://schemas.openxmlformats.org/officeDocument/2006/relationships/slide" Target="../slides/slide53.xml"/><Relationship Id="rId2" Type="http://schemas.openxmlformats.org/officeDocument/2006/relationships/notesMaster" Target="../notesMasters/notesMaster1.xml"/>
</Relationship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sldImg"/>
          </p:nvPr>
        </p:nvSpPr>
        <p:spPr>
          <a:xfrm>
            <a:off x="2143080" y="695160"/>
            <a:ext cx="2571840" cy="3429000"/>
          </a:xfrm>
          <a:prstGeom prst="rect">
            <a:avLst/>
          </a:prstGeom>
          <a:ln w="0">
            <a:noFill/>
          </a:ln>
        </p:spPr>
      </p:sp>
      <p:sp>
        <p:nvSpPr>
          <p:cNvPr id="170" name="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fr-BE" sz="2400" spc="-1" strike="noStrike">
              <a:solidFill>
                <a:srgbClr val="ffffff"/>
              </a:solidFill>
              <a:latin typeface="Cambria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sldImg"/>
          </p:nvPr>
        </p:nvSpPr>
        <p:spPr>
          <a:xfrm>
            <a:off x="2143080" y="695160"/>
            <a:ext cx="2571840" cy="3429000"/>
          </a:xfrm>
          <a:prstGeom prst="rect">
            <a:avLst/>
          </a:prstGeom>
          <a:ln w="0">
            <a:noFill/>
          </a:ln>
        </p:spPr>
      </p:sp>
      <p:sp>
        <p:nvSpPr>
          <p:cNvPr id="172" name="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fr-BE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22"/>
          <p:cNvSpPr/>
          <p:nvPr/>
        </p:nvSpPr>
        <p:spPr>
          <a:xfrm>
            <a:off x="685800" y="4343400"/>
            <a:ext cx="5485680" cy="4114080"/>
          </a:xfrm>
          <a:custGeom>
            <a:avLst/>
            <a:gdLst>
              <a:gd name="textAreaLeft" fmla="*/ 0 w 5485680"/>
              <a:gd name="textAreaRight" fmla="*/ 5486040 w 5485680"/>
              <a:gd name="textAreaTop" fmla="*/ 0 h 4114080"/>
              <a:gd name="textAreaBottom" fmla="*/ 4114440 h 41140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fr-BE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sldImg"/>
          </p:nvPr>
        </p:nvSpPr>
        <p:spPr>
          <a:xfrm>
            <a:off x="2143080" y="695160"/>
            <a:ext cx="2571840" cy="3429000"/>
          </a:xfrm>
          <a:prstGeom prst="rect">
            <a:avLst/>
          </a:prstGeom>
          <a:ln w="0">
            <a:noFill/>
          </a:ln>
        </p:spPr>
      </p:sp>
      <p:sp>
        <p:nvSpPr>
          <p:cNvPr id="175" name="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fr-BE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sldImg"/>
          </p:nvPr>
        </p:nvSpPr>
        <p:spPr>
          <a:xfrm>
            <a:off x="2143080" y="695160"/>
            <a:ext cx="2571840" cy="3429000"/>
          </a:xfrm>
          <a:prstGeom prst="rect">
            <a:avLst/>
          </a:prstGeom>
          <a:ln w="0">
            <a:noFill/>
          </a:ln>
        </p:spPr>
      </p:sp>
      <p:sp>
        <p:nvSpPr>
          <p:cNvPr id="177" name="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fr-BE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sldImg"/>
          </p:nvPr>
        </p:nvSpPr>
        <p:spPr>
          <a:xfrm>
            <a:off x="2143080" y="695160"/>
            <a:ext cx="2571840" cy="3429000"/>
          </a:xfrm>
          <a:prstGeom prst="rect">
            <a:avLst/>
          </a:prstGeom>
          <a:ln w="0">
            <a:noFill/>
          </a:ln>
        </p:spPr>
      </p:sp>
      <p:sp>
        <p:nvSpPr>
          <p:cNvPr id="179" name="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fr-BE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sldImg"/>
          </p:nvPr>
        </p:nvSpPr>
        <p:spPr>
          <a:xfrm>
            <a:off x="2143080" y="695160"/>
            <a:ext cx="2571840" cy="3429000"/>
          </a:xfrm>
          <a:prstGeom prst="rect">
            <a:avLst/>
          </a:prstGeom>
          <a:ln w="0">
            <a:noFill/>
          </a:ln>
        </p:spPr>
      </p:sp>
      <p:sp>
        <p:nvSpPr>
          <p:cNvPr id="181" name="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fr-BE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3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sldImg"/>
          </p:nvPr>
        </p:nvSpPr>
        <p:spPr>
          <a:xfrm>
            <a:off x="2143080" y="695160"/>
            <a:ext cx="2571840" cy="3429000"/>
          </a:xfrm>
          <a:prstGeom prst="rect">
            <a:avLst/>
          </a:prstGeom>
          <a:ln w="0">
            <a:noFill/>
          </a:ln>
        </p:spPr>
      </p:sp>
      <p:sp>
        <p:nvSpPr>
          <p:cNvPr id="183" name="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fr-BE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4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sldImg"/>
          </p:nvPr>
        </p:nvSpPr>
        <p:spPr>
          <a:xfrm>
            <a:off x="2143080" y="695160"/>
            <a:ext cx="2571840" cy="3429000"/>
          </a:xfrm>
          <a:prstGeom prst="rect">
            <a:avLst/>
          </a:prstGeom>
          <a:ln w="0">
            <a:noFill/>
          </a:ln>
        </p:spPr>
      </p:sp>
      <p:sp>
        <p:nvSpPr>
          <p:cNvPr id="185" name="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fr-BE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4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sldImg"/>
          </p:nvPr>
        </p:nvSpPr>
        <p:spPr>
          <a:xfrm>
            <a:off x="2143080" y="695160"/>
            <a:ext cx="2571840" cy="3429000"/>
          </a:xfrm>
          <a:prstGeom prst="rect">
            <a:avLst/>
          </a:prstGeom>
          <a:ln w="0">
            <a:noFill/>
          </a:ln>
        </p:spPr>
      </p:sp>
      <p:sp>
        <p:nvSpPr>
          <p:cNvPr id="187" name="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fr-BE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5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/>
          </p:cNvSpPr>
          <p:nvPr>
            <p:ph type="sldImg"/>
          </p:nvPr>
        </p:nvSpPr>
        <p:spPr>
          <a:xfrm>
            <a:off x="2143080" y="695160"/>
            <a:ext cx="2571840" cy="3429000"/>
          </a:xfrm>
          <a:prstGeom prst="rect">
            <a:avLst/>
          </a:prstGeom>
          <a:ln w="0">
            <a:noFill/>
          </a:ln>
        </p:spPr>
      </p:sp>
      <p:sp>
        <p:nvSpPr>
          <p:cNvPr id="189" name="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fr-BE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5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sldImg"/>
          </p:nvPr>
        </p:nvSpPr>
        <p:spPr>
          <a:xfrm>
            <a:off x="2143080" y="695160"/>
            <a:ext cx="2571840" cy="3429000"/>
          </a:xfrm>
          <a:prstGeom prst="rect">
            <a:avLst/>
          </a:prstGeom>
          <a:ln w="0">
            <a:noFill/>
          </a:ln>
        </p:spPr>
      </p:sp>
      <p:sp>
        <p:nvSpPr>
          <p:cNvPr id="191" name="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fr-BE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5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laceHolder 1"/>
          <p:cNvSpPr>
            <a:spLocks noGrp="1"/>
          </p:cNvSpPr>
          <p:nvPr>
            <p:ph type="sldImg"/>
          </p:nvPr>
        </p:nvSpPr>
        <p:spPr>
          <a:xfrm>
            <a:off x="2143080" y="695160"/>
            <a:ext cx="2571840" cy="3429000"/>
          </a:xfrm>
          <a:prstGeom prst="rect">
            <a:avLst/>
          </a:prstGeom>
          <a:ln w="0">
            <a:noFill/>
          </a:ln>
        </p:spPr>
      </p:sp>
      <p:sp>
        <p:nvSpPr>
          <p:cNvPr id="193" name="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fr-BE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5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sldImg"/>
          </p:nvPr>
        </p:nvSpPr>
        <p:spPr>
          <a:xfrm>
            <a:off x="2143080" y="695160"/>
            <a:ext cx="2571840" cy="3429000"/>
          </a:xfrm>
          <a:prstGeom prst="rect">
            <a:avLst/>
          </a:prstGeom>
          <a:ln w="0">
            <a:noFill/>
          </a:ln>
        </p:spPr>
      </p:sp>
      <p:sp>
        <p:nvSpPr>
          <p:cNvPr id="195" name=""/>
          <p:cNvSpPr/>
          <p:nvPr/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fr-BE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7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BE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tandar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tandard 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BE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BE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BE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2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slideLayout" Target="../slideLayouts/slideLayout13.xml"/>
</Relationships>
</file>

<file path=ppt/slideMasters/_rels/slideMaster14.xml.rels><?xml version="1.0" encoding="UTF-8"?>
<Relationships xmlns="http://schemas.openxmlformats.org/package/2006/relationships"><Relationship Id="rId1" Type="http://schemas.openxmlformats.org/officeDocument/2006/relationships/theme" Target="../theme/theme14.xml"/><Relationship Id="rId2" Type="http://schemas.openxmlformats.org/officeDocument/2006/relationships/slideLayout" Target="../slideLayouts/slideLayout14.xml"/>
</Relationships>
</file>

<file path=ppt/slideMasters/_rels/slideMaster15.xml.rels><?xml version="1.0" encoding="UTF-8"?>
<Relationships xmlns="http://schemas.openxmlformats.org/package/2006/relationships"><Relationship Id="rId1" Type="http://schemas.openxmlformats.org/officeDocument/2006/relationships/theme" Target="../theme/theme15.xml"/><Relationship Id="rId2" Type="http://schemas.openxmlformats.org/officeDocument/2006/relationships/slideLayout" Target="../slideLayouts/slideLayout15.xml"/>
</Relationships>
</file>

<file path=ppt/slideMasters/_rels/slideMaster16.xml.rels><?xml version="1.0" encoding="UTF-8"?>
<Relationships xmlns="http://schemas.openxmlformats.org/package/2006/relationships"><Relationship Id="rId1" Type="http://schemas.openxmlformats.org/officeDocument/2006/relationships/theme" Target="../theme/theme16.xml"/><Relationship Id="rId2" Type="http://schemas.openxmlformats.org/officeDocument/2006/relationships/slideLayout" Target="../slideLayouts/slideLayout16.xml"/>
</Relationships>
</file>

<file path=ppt/slideMasters/_rels/slideMaster17.xml.rels><?xml version="1.0" encoding="UTF-8"?>
<Relationships xmlns="http://schemas.openxmlformats.org/package/2006/relationships"><Relationship Id="rId1" Type="http://schemas.openxmlformats.org/officeDocument/2006/relationships/theme" Target="../theme/theme17.xml"/><Relationship Id="rId2" Type="http://schemas.openxmlformats.org/officeDocument/2006/relationships/slideLayout" Target="../slideLayouts/slideLayout17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57160" y="1496880"/>
            <a:ext cx="5143320" cy="3182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fr-FR" sz="6000" spc="-1" strike="noStrike">
                <a:solidFill>
                  <a:schemeClr val="dk2"/>
                </a:solidFill>
                <a:latin typeface="Arial"/>
              </a:rPr>
              <a:t>Modifiez le style du titre</a:t>
            </a:r>
            <a:endParaRPr b="0" lang="fr-FR" sz="6000" spc="-1" strike="noStrike">
              <a:solidFill>
                <a:schemeClr val="lt1"/>
              </a:solidFill>
              <a:latin typeface="Cambria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solidFill>
                  <a:schemeClr val="dk1"/>
                </a:solidFill>
                <a:latin typeface="Arial"/>
              </a:rPr>
              <a:t>Cliquez pour éditer le format du plan de texte</a:t>
            </a:r>
            <a:endParaRPr b="0" lang="fr-FR" sz="3200" spc="-1" strike="noStrike">
              <a:solidFill>
                <a:schemeClr val="dk1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fr-FR" sz="2400" spc="-1" strike="noStrike">
                <a:solidFill>
                  <a:schemeClr val="dk1"/>
                </a:solidFill>
                <a:latin typeface="Arial"/>
              </a:rPr>
              <a:t>Second niveau de plan</a:t>
            </a:r>
            <a:endParaRPr b="0" lang="fr-FR" sz="2400" spc="-1" strike="noStrike">
              <a:solidFill>
                <a:schemeClr val="dk1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chemeClr val="dk1"/>
                </a:solidFill>
                <a:latin typeface="Arial"/>
              </a:rPr>
              <a:t>Troisième niveau de plan</a:t>
            </a:r>
            <a:endParaRPr b="0" lang="fr-FR" sz="2000" spc="-1" strike="noStrike">
              <a:solidFill>
                <a:schemeClr val="dk1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fr-FR" sz="2000" spc="-1" strike="noStrike">
                <a:solidFill>
                  <a:schemeClr val="dk1"/>
                </a:solidFill>
                <a:latin typeface="Arial"/>
              </a:rPr>
              <a:t>Quatrième niveau de plan</a:t>
            </a:r>
            <a:endParaRPr b="0" lang="fr-FR" sz="2000" spc="-1" strike="noStrike">
              <a:solidFill>
                <a:schemeClr val="dk1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chemeClr val="dk1"/>
                </a:solidFill>
                <a:latin typeface="Arial"/>
              </a:rPr>
              <a:t>Cinquième niveau de plan</a:t>
            </a:r>
            <a:endParaRPr b="0" lang="fr-FR" sz="2000" spc="-1" strike="noStrike">
              <a:solidFill>
                <a:schemeClr val="dk1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chemeClr val="dk1"/>
                </a:solidFill>
                <a:latin typeface="Arial"/>
              </a:rPr>
              <a:t>Sixième niveau de plan</a:t>
            </a:r>
            <a:endParaRPr b="0" lang="fr-FR" sz="2000" spc="-1" strike="noStrike">
              <a:solidFill>
                <a:schemeClr val="dk1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chemeClr val="dk1"/>
                </a:solidFill>
                <a:latin typeface="Arial"/>
              </a:rPr>
              <a:t>Septième niveau de plan</a:t>
            </a:r>
            <a:endParaRPr b="0" lang="fr-FR" sz="2000" spc="-1" strike="noStrike">
              <a:solidFill>
                <a:schemeClr val="dk1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fr-FR" sz="2400" spc="-1" strike="noStrike">
                <a:solidFill>
                  <a:schemeClr val="lt1"/>
                </a:solidFill>
                <a:latin typeface="Cambria"/>
              </a:rPr>
              <a:t>Cliquez pour éditer le format du texte-titre</a:t>
            </a:r>
            <a:endParaRPr b="0" lang="fr-FR" sz="2400" spc="-1" strike="noStrike">
              <a:solidFill>
                <a:schemeClr val="lt1"/>
              </a:solidFill>
              <a:latin typeface="Cambria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solidFill>
                  <a:schemeClr val="dk1"/>
                </a:solidFill>
                <a:latin typeface="Arial"/>
              </a:rPr>
              <a:t>Cliquez pour éditer le format du plan de texte</a:t>
            </a:r>
            <a:endParaRPr b="0" lang="fr-FR" sz="3200" spc="-1" strike="noStrike">
              <a:solidFill>
                <a:schemeClr val="dk1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fr-FR" sz="2400" spc="-1" strike="noStrike">
                <a:solidFill>
                  <a:schemeClr val="dk1"/>
                </a:solidFill>
                <a:latin typeface="Arial"/>
              </a:rPr>
              <a:t>Second niveau de plan</a:t>
            </a:r>
            <a:endParaRPr b="0" lang="fr-FR" sz="2400" spc="-1" strike="noStrike">
              <a:solidFill>
                <a:schemeClr val="dk1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chemeClr val="dk1"/>
                </a:solidFill>
                <a:latin typeface="Arial"/>
              </a:rPr>
              <a:t>Troisième niveau de plan</a:t>
            </a:r>
            <a:endParaRPr b="0" lang="fr-FR" sz="2000" spc="-1" strike="noStrike">
              <a:solidFill>
                <a:schemeClr val="dk1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fr-FR" sz="2000" spc="-1" strike="noStrike">
                <a:solidFill>
                  <a:schemeClr val="dk1"/>
                </a:solidFill>
                <a:latin typeface="Arial"/>
              </a:rPr>
              <a:t>Quatrième niveau de plan</a:t>
            </a:r>
            <a:endParaRPr b="0" lang="fr-FR" sz="2000" spc="-1" strike="noStrike">
              <a:solidFill>
                <a:schemeClr val="dk1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chemeClr val="dk1"/>
                </a:solidFill>
                <a:latin typeface="Arial"/>
              </a:rPr>
              <a:t>Cinquième niveau de plan</a:t>
            </a:r>
            <a:endParaRPr b="0" lang="fr-FR" sz="2000" spc="-1" strike="noStrike">
              <a:solidFill>
                <a:schemeClr val="dk1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chemeClr val="dk1"/>
                </a:solidFill>
                <a:latin typeface="Arial"/>
              </a:rPr>
              <a:t>Sixième niveau de plan</a:t>
            </a:r>
            <a:endParaRPr b="0" lang="fr-FR" sz="2000" spc="-1" strike="noStrike">
              <a:solidFill>
                <a:schemeClr val="dk1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chemeClr val="dk1"/>
                </a:solidFill>
                <a:latin typeface="Arial"/>
              </a:rPr>
              <a:t>Septième niveau de plan</a:t>
            </a:r>
            <a:endParaRPr b="0" lang="fr-FR" sz="2000" spc="-1" strike="noStrike">
              <a:solidFill>
                <a:schemeClr val="dk1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73040" y="609480"/>
            <a:ext cx="2211120" cy="2133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fr-FR" sz="3200" spc="-1" strike="noStrike">
                <a:solidFill>
                  <a:schemeClr val="dk2"/>
                </a:solidFill>
                <a:latin typeface="Arial"/>
              </a:rPr>
              <a:t>Modifiez le style du titre</a:t>
            </a:r>
            <a:endParaRPr b="0" lang="fr-FR" sz="3200" spc="-1" strike="noStrike">
              <a:solidFill>
                <a:schemeClr val="lt1"/>
              </a:solidFill>
              <a:latin typeface="Cambria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2916360" y="1316160"/>
            <a:ext cx="3471480" cy="6498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fr-FR" sz="3200" spc="-1" strike="noStrike">
                <a:solidFill>
                  <a:schemeClr val="dk1"/>
                </a:solidFill>
                <a:latin typeface="Arial"/>
              </a:rPr>
              <a:t>Modifiez les styles du texte du masque</a:t>
            </a:r>
            <a:endParaRPr b="0" lang="fr-FR" sz="3200" spc="-1" strike="noStrike">
              <a:solidFill>
                <a:schemeClr val="dk1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fr-FR" sz="2800" spc="-1" strike="noStrike">
                <a:solidFill>
                  <a:schemeClr val="dk1"/>
                </a:solidFill>
                <a:latin typeface="Arial"/>
              </a:rPr>
              <a:t>Deuxième niveau</a:t>
            </a:r>
            <a:endParaRPr b="0" lang="fr-FR" sz="2800" spc="-1" strike="noStrike">
              <a:solidFill>
                <a:schemeClr val="dk1"/>
              </a:solidFill>
              <a:latin typeface="Arial"/>
            </a:endParaRPr>
          </a:p>
          <a:p>
            <a:pPr lvl="2" marL="1143000" indent="-2286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fr-FR" sz="2400" spc="-1" strike="noStrike">
                <a:solidFill>
                  <a:schemeClr val="dk1"/>
                </a:solidFill>
                <a:latin typeface="Arial"/>
              </a:rPr>
              <a:t>Troisième niveau</a:t>
            </a:r>
            <a:endParaRPr b="0" lang="fr-FR" sz="2400" spc="-1" strike="noStrike">
              <a:solidFill>
                <a:schemeClr val="dk1"/>
              </a:solidFill>
              <a:latin typeface="Arial"/>
            </a:endParaRPr>
          </a:p>
          <a:p>
            <a:pPr lvl="3" marL="1600200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fr-FR" sz="2000" spc="-1" strike="noStrike">
                <a:solidFill>
                  <a:schemeClr val="dk1"/>
                </a:solidFill>
                <a:latin typeface="Arial"/>
              </a:rPr>
              <a:t>Quatrième niveau</a:t>
            </a:r>
            <a:endParaRPr b="0" lang="fr-FR" sz="2000" spc="-1" strike="noStrike">
              <a:solidFill>
                <a:schemeClr val="dk1"/>
              </a:solidFill>
              <a:latin typeface="Arial"/>
            </a:endParaRPr>
          </a:p>
          <a:p>
            <a:pPr lvl="4" marL="2057400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OpenSymbol"/>
              <a:buChar char="»"/>
            </a:pPr>
            <a:r>
              <a:rPr b="0" lang="fr-FR" sz="2000" spc="-1" strike="noStrike">
                <a:solidFill>
                  <a:schemeClr val="dk1"/>
                </a:solidFill>
                <a:latin typeface="Arial"/>
              </a:rPr>
              <a:t>Cinquième niveau</a:t>
            </a:r>
            <a:endParaRPr b="0" lang="fr-FR" sz="20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73040" y="2743200"/>
            <a:ext cx="2211120" cy="5081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>
              <a:lnSpc>
                <a:spcPct val="100000"/>
              </a:lnSpc>
              <a:spcBef>
                <a:spcPts val="320"/>
              </a:spcBef>
              <a:buNone/>
              <a:tabLst>
                <a:tab algn="l" pos="0"/>
              </a:tabLst>
            </a:pPr>
            <a:r>
              <a:rPr b="0" lang="fr-FR" sz="1600" spc="-1" strike="noStrike">
                <a:solidFill>
                  <a:schemeClr val="dk1"/>
                </a:solidFill>
                <a:latin typeface="Arial"/>
              </a:rPr>
              <a:t>Modifiez les styles du texte du masque</a:t>
            </a:r>
            <a:endParaRPr b="0" lang="fr-FR" sz="1600" spc="-1" strike="noStrike">
              <a:solidFill>
                <a:schemeClr val="dk1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73040" y="609480"/>
            <a:ext cx="2211120" cy="2133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fr-FR" sz="3200" spc="-1" strike="noStrike">
                <a:solidFill>
                  <a:schemeClr val="dk2"/>
                </a:solidFill>
                <a:latin typeface="Arial"/>
              </a:rPr>
              <a:t>Modifiez le style du titre</a:t>
            </a:r>
            <a:endParaRPr b="0" lang="fr-FR" sz="3200" spc="-1" strike="noStrike">
              <a:solidFill>
                <a:schemeClr val="lt1"/>
              </a:solidFill>
              <a:latin typeface="Cambria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2916360" y="1316160"/>
            <a:ext cx="3471480" cy="6498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solidFill>
                  <a:schemeClr val="dk1"/>
                </a:solidFill>
                <a:latin typeface="Arial"/>
              </a:rPr>
              <a:t>Cliquez pour éditer le format du plan de texte</a:t>
            </a:r>
            <a:endParaRPr b="0" lang="fr-FR" sz="3200" spc="-1" strike="noStrike">
              <a:solidFill>
                <a:schemeClr val="dk1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fr-FR" sz="3200" spc="-1" strike="noStrike">
                <a:solidFill>
                  <a:schemeClr val="dk1"/>
                </a:solidFill>
                <a:latin typeface="Arial"/>
              </a:rPr>
              <a:t>Second niveau de plan</a:t>
            </a:r>
            <a:endParaRPr b="0" lang="fr-FR" sz="3200" spc="-1" strike="noStrike">
              <a:solidFill>
                <a:schemeClr val="dk1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solidFill>
                  <a:schemeClr val="dk1"/>
                </a:solidFill>
                <a:latin typeface="Arial"/>
              </a:rPr>
              <a:t>Troisième niveau de plan</a:t>
            </a:r>
            <a:endParaRPr b="0" lang="fr-FR" sz="3200" spc="-1" strike="noStrike">
              <a:solidFill>
                <a:schemeClr val="dk1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fr-FR" sz="3200" spc="-1" strike="noStrike">
                <a:solidFill>
                  <a:schemeClr val="dk1"/>
                </a:solidFill>
                <a:latin typeface="Arial"/>
              </a:rPr>
              <a:t>Quatrième niveau de plan</a:t>
            </a:r>
            <a:endParaRPr b="0" lang="fr-FR" sz="3200" spc="-1" strike="noStrike">
              <a:solidFill>
                <a:schemeClr val="dk1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solidFill>
                  <a:schemeClr val="dk1"/>
                </a:solidFill>
                <a:latin typeface="Arial"/>
              </a:rPr>
              <a:t>Cinquième niveau de plan</a:t>
            </a:r>
            <a:endParaRPr b="0" lang="fr-FR" sz="3200" spc="-1" strike="noStrike">
              <a:solidFill>
                <a:schemeClr val="dk1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solidFill>
                  <a:schemeClr val="dk1"/>
                </a:solidFill>
                <a:latin typeface="Arial"/>
              </a:rPr>
              <a:t>Sixième niveau de plan</a:t>
            </a:r>
            <a:endParaRPr b="0" lang="fr-FR" sz="3200" spc="-1" strike="noStrike">
              <a:solidFill>
                <a:schemeClr val="dk1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solidFill>
                  <a:schemeClr val="dk1"/>
                </a:solidFill>
                <a:latin typeface="Arial"/>
              </a:rPr>
              <a:t>Septième niveau de plan</a:t>
            </a:r>
            <a:endParaRPr b="0" lang="fr-FR" sz="32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73040" y="2743200"/>
            <a:ext cx="2211120" cy="5081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>
              <a:lnSpc>
                <a:spcPct val="100000"/>
              </a:lnSpc>
              <a:spcBef>
                <a:spcPts val="320"/>
              </a:spcBef>
              <a:buNone/>
              <a:tabLst>
                <a:tab algn="l" pos="0"/>
              </a:tabLst>
            </a:pPr>
            <a:r>
              <a:rPr b="0" lang="fr-FR" sz="1600" spc="-1" strike="noStrike">
                <a:solidFill>
                  <a:schemeClr val="dk1"/>
                </a:solidFill>
                <a:latin typeface="Arial"/>
              </a:rPr>
              <a:t>Modifiez les styles du texte du masque</a:t>
            </a:r>
            <a:endParaRPr b="0" lang="fr-FR" sz="1600" spc="-1" strike="noStrike">
              <a:solidFill>
                <a:schemeClr val="dk1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1" r:id="rId2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fr-BE" sz="4400" spc="-1" strike="noStrike">
                <a:solidFill>
                  <a:srgbClr val="ffffff"/>
                </a:solidFill>
                <a:latin typeface="Arial"/>
              </a:rPr>
              <a:t>Cliquez pour éditer le format du texte-titre</a:t>
            </a:r>
            <a:endParaRPr b="0" lang="fr-BE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r-BE" sz="3200" spc="-1" strike="noStrike">
                <a:solidFill>
                  <a:srgbClr val="ffffff"/>
                </a:solidFill>
                <a:latin typeface="Arial"/>
              </a:rPr>
              <a:t>Cliquez pour éditer le format du plan de texte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fr-BE" sz="2800" spc="-1" strike="noStrike">
                <a:solidFill>
                  <a:srgbClr val="ffffff"/>
                </a:solidFill>
                <a:latin typeface="Arial"/>
              </a:rPr>
              <a:t>Second niveau de plan</a:t>
            </a:r>
            <a:endParaRPr b="0" lang="fr-BE" sz="2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r-BE" sz="2400" spc="-1" strike="noStrike">
                <a:solidFill>
                  <a:srgbClr val="ffffff"/>
                </a:solidFill>
                <a:latin typeface="Arial"/>
              </a:rPr>
              <a:t>Troisième niveau de plan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fr-BE" sz="2000" spc="-1" strike="noStrike">
                <a:solidFill>
                  <a:srgbClr val="ffffff"/>
                </a:solidFill>
                <a:latin typeface="Arial"/>
              </a:rPr>
              <a:t>Quatrième niveau de plan</a:t>
            </a:r>
            <a:endParaRPr b="0" lang="fr-BE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r-BE" sz="2000" spc="-1" strike="noStrike">
                <a:solidFill>
                  <a:srgbClr val="ffffff"/>
                </a:solidFill>
                <a:latin typeface="Arial"/>
              </a:rPr>
              <a:t>Cinquième niveau de plan</a:t>
            </a:r>
            <a:endParaRPr b="0" lang="fr-BE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r-BE" sz="2000" spc="-1" strike="noStrike">
                <a:solidFill>
                  <a:srgbClr val="ffffff"/>
                </a:solidFill>
                <a:latin typeface="Arial"/>
              </a:rPr>
              <a:t>Sixième niveau de plan</a:t>
            </a:r>
            <a:endParaRPr b="0" lang="fr-BE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r-BE" sz="2000" spc="-1" strike="noStrike">
                <a:solidFill>
                  <a:srgbClr val="ffffff"/>
                </a:solidFill>
                <a:latin typeface="Arial"/>
              </a:rPr>
              <a:t>Septième niveau de plan</a:t>
            </a:r>
            <a:endParaRPr b="0" lang="fr-BE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3" r:id="rId2"/>
  </p:sldLayoutIdLst>
</p:sldMaster>
</file>

<file path=ppt/slideMasters/slideMaster1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fr-BE" sz="4400" spc="-1" strike="noStrike">
                <a:solidFill>
                  <a:srgbClr val="ffffff"/>
                </a:solidFill>
                <a:latin typeface="Arial"/>
              </a:rPr>
              <a:t>Cliquez pour éditer le format du texte-titre</a:t>
            </a:r>
            <a:endParaRPr b="0" lang="fr-BE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r-BE" sz="3200" spc="-1" strike="noStrike">
                <a:solidFill>
                  <a:srgbClr val="ffffff"/>
                </a:solidFill>
                <a:latin typeface="Arial"/>
              </a:rPr>
              <a:t>Cliquez pour éditer le format du plan de texte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fr-BE" sz="2800" spc="-1" strike="noStrike">
                <a:solidFill>
                  <a:srgbClr val="ffffff"/>
                </a:solidFill>
                <a:latin typeface="Arial"/>
              </a:rPr>
              <a:t>Second niveau de plan</a:t>
            </a:r>
            <a:endParaRPr b="0" lang="fr-BE" sz="2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r-BE" sz="2400" spc="-1" strike="noStrike">
                <a:solidFill>
                  <a:srgbClr val="ffffff"/>
                </a:solidFill>
                <a:latin typeface="Arial"/>
              </a:rPr>
              <a:t>Troisième niveau de plan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fr-BE" sz="2000" spc="-1" strike="noStrike">
                <a:solidFill>
                  <a:srgbClr val="ffffff"/>
                </a:solidFill>
                <a:latin typeface="Arial"/>
              </a:rPr>
              <a:t>Quatrième niveau de plan</a:t>
            </a:r>
            <a:endParaRPr b="0" lang="fr-BE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r-BE" sz="2000" spc="-1" strike="noStrike">
                <a:solidFill>
                  <a:srgbClr val="ffffff"/>
                </a:solidFill>
                <a:latin typeface="Arial"/>
              </a:rPr>
              <a:t>Cinquième niveau de plan</a:t>
            </a:r>
            <a:endParaRPr b="0" lang="fr-BE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r-BE" sz="2000" spc="-1" strike="noStrike">
                <a:solidFill>
                  <a:srgbClr val="ffffff"/>
                </a:solidFill>
                <a:latin typeface="Arial"/>
              </a:rPr>
              <a:t>Sixième niveau de plan</a:t>
            </a:r>
            <a:endParaRPr b="0" lang="fr-BE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r-BE" sz="2000" spc="-1" strike="noStrike">
                <a:solidFill>
                  <a:srgbClr val="ffffff"/>
                </a:solidFill>
                <a:latin typeface="Arial"/>
              </a:rPr>
              <a:t>Septième niveau de plan</a:t>
            </a:r>
            <a:endParaRPr b="0" lang="fr-BE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</p:sldLayoutIdLst>
</p:sldMaster>
</file>

<file path=ppt/slideMasters/slideMaster1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fr-BE" sz="4400" spc="-1" strike="noStrike">
                <a:solidFill>
                  <a:srgbClr val="000000"/>
                </a:solidFill>
                <a:latin typeface="Arial"/>
              </a:rPr>
              <a:t>Cliquez pour éditer le format du texte-titre</a:t>
            </a:r>
            <a:endParaRPr b="0" lang="fr-B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343080" indent="-343080"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fr-BE" sz="3200" spc="-1" strike="noStrike">
                <a:solidFill>
                  <a:srgbClr val="000000"/>
                </a:solidFill>
                <a:latin typeface="Arial"/>
              </a:rPr>
              <a:t>Cliquez pour éditer le format du plan de texte</a:t>
            </a:r>
            <a:endParaRPr b="0" lang="fr-BE" sz="3200" spc="-1" strike="noStrike">
              <a:solidFill>
                <a:srgbClr val="000000"/>
              </a:solidFill>
              <a:latin typeface="Arial"/>
            </a:endParaRPr>
          </a:p>
          <a:p>
            <a:pPr lvl="1" marL="743040" indent="-285840"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fr-BE" sz="2800" spc="-1" strike="noStrike">
                <a:solidFill>
                  <a:srgbClr val="000000"/>
                </a:solidFill>
                <a:latin typeface="Arial"/>
              </a:rPr>
              <a:t>Second niveau de plan</a:t>
            </a: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 lvl="2" marL="1143000" indent="-228600">
              <a:spcBef>
                <a:spcPts val="601"/>
              </a:spcBef>
              <a:buClr>
                <a:srgbClr val="000000"/>
              </a:buClr>
              <a:buFont typeface="Arial"/>
              <a:buChar char="•"/>
              <a:tabLst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fr-BE" sz="2400" spc="-1" strike="noStrike">
                <a:solidFill>
                  <a:srgbClr val="000000"/>
                </a:solidFill>
                <a:latin typeface="Arial"/>
              </a:rPr>
              <a:t>Troisième niveau de plan</a:t>
            </a:r>
            <a:endParaRPr b="0" lang="fr-BE" sz="2400" spc="-1" strike="noStrike">
              <a:solidFill>
                <a:srgbClr val="000000"/>
              </a:solidFill>
              <a:latin typeface="Arial"/>
            </a:endParaRPr>
          </a:p>
          <a:p>
            <a:pPr lvl="3" marL="1600200" indent="-228600">
              <a:spcBef>
                <a:spcPts val="499"/>
              </a:spcBef>
              <a:buClr>
                <a:srgbClr val="000000"/>
              </a:buClr>
              <a:buFont typeface="Arial"/>
              <a:buChar char="–"/>
              <a:tabLst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fr-BE" sz="2000" spc="-1" strike="noStrike">
                <a:solidFill>
                  <a:srgbClr val="000000"/>
                </a:solidFill>
                <a:latin typeface="Arial"/>
              </a:rPr>
              <a:t>Quatrième niveau de plan</a:t>
            </a:r>
            <a:endParaRPr b="0" lang="fr-BE" sz="2000" spc="-1" strike="noStrike">
              <a:solidFill>
                <a:srgbClr val="000000"/>
              </a:solidFill>
              <a:latin typeface="Arial"/>
            </a:endParaRPr>
          </a:p>
          <a:p>
            <a:pPr lvl="4" marL="2057400" indent="-228600">
              <a:spcBef>
                <a:spcPts val="499"/>
              </a:spcBef>
              <a:buClr>
                <a:srgbClr val="000000"/>
              </a:buClr>
              <a:buFont typeface="Arial"/>
              <a:buChar char="»"/>
              <a:tabLst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fr-BE" sz="2000" spc="-1" strike="noStrike">
                <a:solidFill>
                  <a:srgbClr val="000000"/>
                </a:solidFill>
                <a:latin typeface="Arial"/>
              </a:rPr>
              <a:t>Cinquième niveau de plan</a:t>
            </a:r>
            <a:endParaRPr b="0" lang="fr-BE" sz="2000" spc="-1" strike="noStrike">
              <a:solidFill>
                <a:srgbClr val="000000"/>
              </a:solidFill>
              <a:latin typeface="Arial"/>
            </a:endParaRPr>
          </a:p>
          <a:p>
            <a:pPr lvl="5" marL="2057400" indent="-228600">
              <a:spcBef>
                <a:spcPts val="499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fr-BE" sz="2000" spc="-1" strike="noStrike">
                <a:solidFill>
                  <a:srgbClr val="000000"/>
                </a:solidFill>
                <a:latin typeface="Arial"/>
              </a:rPr>
              <a:t>Sixième niveau de plan</a:t>
            </a:r>
            <a:endParaRPr b="0" lang="fr-BE" sz="2000" spc="-1" strike="noStrike">
              <a:solidFill>
                <a:srgbClr val="000000"/>
              </a:solidFill>
              <a:latin typeface="Arial"/>
            </a:endParaRPr>
          </a:p>
          <a:p>
            <a:pPr lvl="6" marL="2057400" indent="-228600">
              <a:spcBef>
                <a:spcPts val="499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fr-BE" sz="2000" spc="-1" strike="noStrike">
                <a:solidFill>
                  <a:srgbClr val="000000"/>
                </a:solidFill>
                <a:latin typeface="Arial"/>
              </a:rPr>
              <a:t>Septième niveau de plan</a:t>
            </a:r>
            <a:endParaRPr b="0" lang="fr-B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7" r:id="rId2"/>
  </p:sldLayoutIdLst>
</p:sldMaster>
</file>

<file path=ppt/slideMasters/slideMaster1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 hidden="1"/>
          <p:cNvSpPr/>
          <p:nvPr/>
        </p:nvSpPr>
        <p:spPr>
          <a:xfrm>
            <a:off x="1143000" y="3048120"/>
            <a:ext cx="4571280" cy="3047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fr-BE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fr-BE" sz="4400" spc="-1" strike="noStrike">
                <a:solidFill>
                  <a:srgbClr val="ffffff"/>
                </a:solidFill>
                <a:latin typeface="Arial"/>
              </a:rPr>
              <a:t>Cliquez pour éditer le format du texte-titre</a:t>
            </a:r>
            <a:endParaRPr b="0" lang="fr-BE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r-BE" sz="3200" spc="-1" strike="noStrike">
                <a:solidFill>
                  <a:srgbClr val="ffffff"/>
                </a:solidFill>
                <a:latin typeface="Arial"/>
              </a:rPr>
              <a:t>Cliquez pour éditer le format du plan de texte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fr-BE" sz="2800" spc="-1" strike="noStrike">
                <a:solidFill>
                  <a:srgbClr val="ffffff"/>
                </a:solidFill>
                <a:latin typeface="Arial"/>
              </a:rPr>
              <a:t>Second niveau de plan</a:t>
            </a:r>
            <a:endParaRPr b="0" lang="fr-BE" sz="2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r-BE" sz="2400" spc="-1" strike="noStrike">
                <a:solidFill>
                  <a:srgbClr val="ffffff"/>
                </a:solidFill>
                <a:latin typeface="Arial"/>
              </a:rPr>
              <a:t>Troisième niveau de plan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fr-BE" sz="2000" spc="-1" strike="noStrike">
                <a:solidFill>
                  <a:srgbClr val="ffffff"/>
                </a:solidFill>
                <a:latin typeface="Arial"/>
              </a:rPr>
              <a:t>Quatrième niveau de plan</a:t>
            </a:r>
            <a:endParaRPr b="0" lang="fr-BE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r-BE" sz="2000" spc="-1" strike="noStrike">
                <a:solidFill>
                  <a:srgbClr val="ffffff"/>
                </a:solidFill>
                <a:latin typeface="Arial"/>
              </a:rPr>
              <a:t>Cinquième niveau de plan</a:t>
            </a:r>
            <a:endParaRPr b="0" lang="fr-BE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r-BE" sz="2000" spc="-1" strike="noStrike">
                <a:solidFill>
                  <a:srgbClr val="ffffff"/>
                </a:solidFill>
                <a:latin typeface="Arial"/>
              </a:rPr>
              <a:t>Sixième niveau de plan</a:t>
            </a:r>
            <a:endParaRPr b="0" lang="fr-BE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fr-BE" sz="2000" spc="-1" strike="noStrike">
                <a:solidFill>
                  <a:srgbClr val="ffffff"/>
                </a:solidFill>
                <a:latin typeface="Arial"/>
              </a:rPr>
              <a:t>Septième niveau de plan</a:t>
            </a:r>
            <a:endParaRPr b="0" lang="fr-BE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9" r:id="rId2"/>
  </p:sldLayoutIdLst>
</p:sldMaster>
</file>

<file path=ppt/slideMasters/slideMaster1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81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71600" y="487440"/>
            <a:ext cx="5914800" cy="1766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fr-FR" sz="4400" spc="-1" strike="noStrike">
                <a:solidFill>
                  <a:schemeClr val="dk2"/>
                </a:solidFill>
                <a:latin typeface="Arial"/>
              </a:rPr>
              <a:t>Modifiez le style du titre</a:t>
            </a:r>
            <a:endParaRPr b="0" lang="fr-FR" sz="4400" spc="-1" strike="noStrike">
              <a:solidFill>
                <a:schemeClr val="lt1"/>
              </a:solidFill>
              <a:latin typeface="Cambria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71600" y="2433600"/>
            <a:ext cx="5914800" cy="5802120"/>
          </a:xfrm>
          <a:prstGeom prst="rect">
            <a:avLst/>
          </a:prstGeom>
          <a:noFill/>
          <a:ln w="0">
            <a:noFill/>
          </a:ln>
        </p:spPr>
        <p:txBody>
          <a:bodyPr lIns="45000" rIns="45000" tIns="90000" bIns="90000" anchor="t" vert="eaVer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fr-FR" sz="3200" spc="-1" strike="noStrike">
                <a:solidFill>
                  <a:schemeClr val="dk1"/>
                </a:solidFill>
                <a:latin typeface="Arial"/>
              </a:rPr>
              <a:t>Modifiez les styles du texte du masque</a:t>
            </a:r>
            <a:endParaRPr b="0" lang="fr-FR" sz="3200" spc="-1" strike="noStrike">
              <a:solidFill>
                <a:schemeClr val="dk1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fr-FR" sz="2800" spc="-1" strike="noStrike">
                <a:solidFill>
                  <a:schemeClr val="dk1"/>
                </a:solidFill>
                <a:latin typeface="Arial"/>
              </a:rPr>
              <a:t>Deuxième niveau</a:t>
            </a:r>
            <a:endParaRPr b="0" lang="fr-FR" sz="2800" spc="-1" strike="noStrike">
              <a:solidFill>
                <a:schemeClr val="dk1"/>
              </a:solidFill>
              <a:latin typeface="Arial"/>
            </a:endParaRPr>
          </a:p>
          <a:p>
            <a:pPr lvl="2" marL="1143000" indent="-2286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fr-FR" sz="2400" spc="-1" strike="noStrike">
                <a:solidFill>
                  <a:schemeClr val="dk1"/>
                </a:solidFill>
                <a:latin typeface="Arial"/>
              </a:rPr>
              <a:t>Troisième niveau</a:t>
            </a:r>
            <a:endParaRPr b="0" lang="fr-FR" sz="2400" spc="-1" strike="noStrike">
              <a:solidFill>
                <a:schemeClr val="dk1"/>
              </a:solidFill>
              <a:latin typeface="Arial"/>
            </a:endParaRPr>
          </a:p>
          <a:p>
            <a:pPr lvl="3" marL="1600200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fr-FR" sz="2000" spc="-1" strike="noStrike">
                <a:solidFill>
                  <a:schemeClr val="dk1"/>
                </a:solidFill>
                <a:latin typeface="Arial"/>
              </a:rPr>
              <a:t>Quatrième niveau</a:t>
            </a:r>
            <a:endParaRPr b="0" lang="fr-FR" sz="2000" spc="-1" strike="noStrike">
              <a:solidFill>
                <a:schemeClr val="dk1"/>
              </a:solidFill>
              <a:latin typeface="Arial"/>
            </a:endParaRPr>
          </a:p>
          <a:p>
            <a:pPr lvl="4" marL="2057400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OpenSymbol"/>
              <a:buChar char="»"/>
            </a:pPr>
            <a:r>
              <a:rPr b="0" lang="fr-FR" sz="2000" spc="-1" strike="noStrike">
                <a:solidFill>
                  <a:schemeClr val="dk1"/>
                </a:solidFill>
                <a:latin typeface="Arial"/>
              </a:rPr>
              <a:t>Cinquième niveau</a:t>
            </a:r>
            <a:endParaRPr b="0" lang="fr-FR" sz="2000" spc="-1" strike="noStrike">
              <a:solidFill>
                <a:schemeClr val="dk1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908600" y="487440"/>
            <a:ext cx="1477440" cy="7748280"/>
          </a:xfrm>
          <a:prstGeom prst="rect">
            <a:avLst/>
          </a:prstGeom>
          <a:noFill/>
          <a:ln w="0">
            <a:noFill/>
          </a:ln>
        </p:spPr>
        <p:txBody>
          <a:bodyPr lIns="45000" rIns="45000" tIns="90000" bIns="90000" anchor="t" vert="eaVert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fr-FR" sz="4400" spc="-1" strike="noStrike">
                <a:solidFill>
                  <a:schemeClr val="dk2"/>
                </a:solidFill>
                <a:latin typeface="Arial"/>
              </a:rPr>
              <a:t>Modifiez le style du titre</a:t>
            </a:r>
            <a:endParaRPr b="0" lang="fr-FR" sz="4400" spc="-1" strike="noStrike">
              <a:solidFill>
                <a:schemeClr val="lt1"/>
              </a:solidFill>
              <a:latin typeface="Cambria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71600" y="487440"/>
            <a:ext cx="4284360" cy="7748280"/>
          </a:xfrm>
          <a:prstGeom prst="rect">
            <a:avLst/>
          </a:prstGeom>
          <a:noFill/>
          <a:ln w="0">
            <a:noFill/>
          </a:ln>
        </p:spPr>
        <p:txBody>
          <a:bodyPr lIns="45000" rIns="45000" tIns="90000" bIns="90000" anchor="t" vert="eaVer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fr-FR" sz="3200" spc="-1" strike="noStrike">
                <a:solidFill>
                  <a:schemeClr val="dk1"/>
                </a:solidFill>
                <a:latin typeface="Arial"/>
              </a:rPr>
              <a:t>Modifiez les styles du texte du masque</a:t>
            </a:r>
            <a:endParaRPr b="0" lang="fr-FR" sz="3200" spc="-1" strike="noStrike">
              <a:solidFill>
                <a:schemeClr val="dk1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fr-FR" sz="2800" spc="-1" strike="noStrike">
                <a:solidFill>
                  <a:schemeClr val="dk1"/>
                </a:solidFill>
                <a:latin typeface="Arial"/>
              </a:rPr>
              <a:t>Deuxième niveau</a:t>
            </a:r>
            <a:endParaRPr b="0" lang="fr-FR" sz="2800" spc="-1" strike="noStrike">
              <a:solidFill>
                <a:schemeClr val="dk1"/>
              </a:solidFill>
              <a:latin typeface="Arial"/>
            </a:endParaRPr>
          </a:p>
          <a:p>
            <a:pPr lvl="2" marL="1143000" indent="-2286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fr-FR" sz="2400" spc="-1" strike="noStrike">
                <a:solidFill>
                  <a:schemeClr val="dk1"/>
                </a:solidFill>
                <a:latin typeface="Arial"/>
              </a:rPr>
              <a:t>Troisième niveau</a:t>
            </a:r>
            <a:endParaRPr b="0" lang="fr-FR" sz="2400" spc="-1" strike="noStrike">
              <a:solidFill>
                <a:schemeClr val="dk1"/>
              </a:solidFill>
              <a:latin typeface="Arial"/>
            </a:endParaRPr>
          </a:p>
          <a:p>
            <a:pPr lvl="3" marL="1600200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fr-FR" sz="2000" spc="-1" strike="noStrike">
                <a:solidFill>
                  <a:schemeClr val="dk1"/>
                </a:solidFill>
                <a:latin typeface="Arial"/>
              </a:rPr>
              <a:t>Quatrième niveau</a:t>
            </a:r>
            <a:endParaRPr b="0" lang="fr-FR" sz="2000" spc="-1" strike="noStrike">
              <a:solidFill>
                <a:schemeClr val="dk1"/>
              </a:solidFill>
              <a:latin typeface="Arial"/>
            </a:endParaRPr>
          </a:p>
          <a:p>
            <a:pPr lvl="4" marL="2057400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OpenSymbol"/>
              <a:buChar char="»"/>
            </a:pPr>
            <a:r>
              <a:rPr b="0" lang="fr-FR" sz="2000" spc="-1" strike="noStrike">
                <a:solidFill>
                  <a:schemeClr val="dk1"/>
                </a:solidFill>
                <a:latin typeface="Arial"/>
              </a:rPr>
              <a:t>Cinquième niveau</a:t>
            </a:r>
            <a:endParaRPr b="0" lang="fr-FR" sz="2000" spc="-1" strike="noStrike">
              <a:solidFill>
                <a:schemeClr val="dk1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body"/>
          </p:nvPr>
        </p:nvSpPr>
        <p:spPr>
          <a:xfrm>
            <a:off x="471600" y="487440"/>
            <a:ext cx="5914800" cy="7748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fr-FR" sz="2400" spc="-1" strike="noStrike">
                <a:solidFill>
                  <a:schemeClr val="lt1"/>
                </a:solidFill>
                <a:latin typeface="Cambria"/>
              </a:rPr>
              <a:t>Modifiez les styles du texte du masque</a:t>
            </a:r>
            <a:endParaRPr b="0" lang="fr-FR" sz="2400" spc="-1" strike="noStrike">
              <a:solidFill>
                <a:schemeClr val="dk1"/>
              </a:solidFill>
              <a:latin typeface="Arial"/>
            </a:endParaRPr>
          </a:p>
          <a:p>
            <a:pPr marL="457200" indent="0" algn="ctr">
              <a:lnSpc>
                <a:spcPct val="100000"/>
              </a:lnSpc>
              <a:buNone/>
            </a:pPr>
            <a:r>
              <a:rPr b="0" lang="fr-FR" sz="2400" spc="-1" strike="noStrike">
                <a:solidFill>
                  <a:schemeClr val="lt1"/>
                </a:solidFill>
                <a:latin typeface="Cambria"/>
              </a:rPr>
              <a:t>Deuxième niveau</a:t>
            </a:r>
            <a:endParaRPr b="0" lang="fr-FR" sz="2400" spc="-1" strike="noStrike">
              <a:solidFill>
                <a:schemeClr val="dk1"/>
              </a:solidFill>
              <a:latin typeface="Arial"/>
            </a:endParaRPr>
          </a:p>
          <a:p>
            <a:pPr marL="914400" indent="0" algn="ctr">
              <a:lnSpc>
                <a:spcPct val="100000"/>
              </a:lnSpc>
              <a:buNone/>
            </a:pPr>
            <a:r>
              <a:rPr b="0" lang="fr-FR" sz="2400" spc="-1" strike="noStrike">
                <a:solidFill>
                  <a:schemeClr val="lt1"/>
                </a:solidFill>
                <a:latin typeface="Cambria"/>
              </a:rPr>
              <a:t>Troisième niveau</a:t>
            </a:r>
            <a:endParaRPr b="0" lang="fr-FR" sz="2400" spc="-1" strike="noStrike">
              <a:solidFill>
                <a:schemeClr val="dk1"/>
              </a:solidFill>
              <a:latin typeface="Arial"/>
            </a:endParaRPr>
          </a:p>
          <a:p>
            <a:pPr marL="1371600" indent="0" algn="ctr">
              <a:lnSpc>
                <a:spcPct val="100000"/>
              </a:lnSpc>
              <a:buNone/>
            </a:pPr>
            <a:r>
              <a:rPr b="0" lang="fr-FR" sz="2400" spc="-1" strike="noStrike">
                <a:solidFill>
                  <a:schemeClr val="lt1"/>
                </a:solidFill>
                <a:latin typeface="Cambria"/>
              </a:rPr>
              <a:t>Quatrième niveau</a:t>
            </a:r>
            <a:endParaRPr b="0" lang="fr-FR" sz="2400" spc="-1" strike="noStrike">
              <a:solidFill>
                <a:schemeClr val="dk1"/>
              </a:solidFill>
              <a:latin typeface="Arial"/>
            </a:endParaRPr>
          </a:p>
          <a:p>
            <a:pPr marL="1828800" indent="0" algn="ctr">
              <a:lnSpc>
                <a:spcPct val="100000"/>
              </a:lnSpc>
              <a:buNone/>
            </a:pPr>
            <a:r>
              <a:rPr b="0" lang="fr-FR" sz="2400" spc="-1" strike="noStrike">
                <a:solidFill>
                  <a:schemeClr val="lt1"/>
                </a:solidFill>
                <a:latin typeface="Cambria"/>
              </a:rPr>
              <a:t>Cinquième niveau</a:t>
            </a:r>
            <a:endParaRPr b="0" lang="fr-FR" sz="24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fr-FR" sz="2400" spc="-1" strike="noStrike">
                <a:solidFill>
                  <a:schemeClr val="lt1"/>
                </a:solidFill>
                <a:latin typeface="Cambria"/>
              </a:rPr>
              <a:t>Cliquez pour éditer le format du texte-titre</a:t>
            </a:r>
            <a:endParaRPr b="0" lang="fr-FR" sz="2400" spc="-1" strike="noStrike">
              <a:solidFill>
                <a:schemeClr val="lt1"/>
              </a:solidFill>
              <a:latin typeface="Cambri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71600" y="487440"/>
            <a:ext cx="5914800" cy="1766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fr-FR" sz="4400" spc="-1" strike="noStrike">
                <a:solidFill>
                  <a:schemeClr val="dk2"/>
                </a:solidFill>
                <a:latin typeface="Arial"/>
              </a:rPr>
              <a:t>Modifiez le style du titre</a:t>
            </a:r>
            <a:endParaRPr b="0" lang="fr-FR" sz="4400" spc="-1" strike="noStrike">
              <a:solidFill>
                <a:schemeClr val="lt1"/>
              </a:solidFill>
              <a:latin typeface="Cambria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71600" y="2433600"/>
            <a:ext cx="5914800" cy="5802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fr-FR" sz="3200" spc="-1" strike="noStrike">
                <a:solidFill>
                  <a:schemeClr val="dk1"/>
                </a:solidFill>
                <a:latin typeface="Arial"/>
              </a:rPr>
              <a:t>Modifiez les styles du texte du masque</a:t>
            </a:r>
            <a:endParaRPr b="0" lang="fr-FR" sz="3200" spc="-1" strike="noStrike">
              <a:solidFill>
                <a:schemeClr val="dk1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fr-FR" sz="2800" spc="-1" strike="noStrike">
                <a:solidFill>
                  <a:schemeClr val="dk1"/>
                </a:solidFill>
                <a:latin typeface="Arial"/>
              </a:rPr>
              <a:t>Deuxième niveau</a:t>
            </a:r>
            <a:endParaRPr b="0" lang="fr-FR" sz="2800" spc="-1" strike="noStrike">
              <a:solidFill>
                <a:schemeClr val="dk1"/>
              </a:solidFill>
              <a:latin typeface="Arial"/>
            </a:endParaRPr>
          </a:p>
          <a:p>
            <a:pPr lvl="2" marL="1143000" indent="-2286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fr-FR" sz="2400" spc="-1" strike="noStrike">
                <a:solidFill>
                  <a:schemeClr val="dk1"/>
                </a:solidFill>
                <a:latin typeface="Arial"/>
              </a:rPr>
              <a:t>Troisième niveau</a:t>
            </a:r>
            <a:endParaRPr b="0" lang="fr-FR" sz="2400" spc="-1" strike="noStrike">
              <a:solidFill>
                <a:schemeClr val="dk1"/>
              </a:solidFill>
              <a:latin typeface="Arial"/>
            </a:endParaRPr>
          </a:p>
          <a:p>
            <a:pPr lvl="3" marL="1600200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fr-FR" sz="2000" spc="-1" strike="noStrike">
                <a:solidFill>
                  <a:schemeClr val="dk1"/>
                </a:solidFill>
                <a:latin typeface="Arial"/>
              </a:rPr>
              <a:t>Quatrième niveau</a:t>
            </a:r>
            <a:endParaRPr b="0" lang="fr-FR" sz="2000" spc="-1" strike="noStrike">
              <a:solidFill>
                <a:schemeClr val="dk1"/>
              </a:solidFill>
              <a:latin typeface="Arial"/>
            </a:endParaRPr>
          </a:p>
          <a:p>
            <a:pPr lvl="4" marL="2057400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OpenSymbol"/>
              <a:buChar char="»"/>
            </a:pPr>
            <a:r>
              <a:rPr b="0" lang="fr-FR" sz="2000" spc="-1" strike="noStrike">
                <a:solidFill>
                  <a:schemeClr val="dk1"/>
                </a:solidFill>
                <a:latin typeface="Arial"/>
              </a:rPr>
              <a:t>Cinquième niveau</a:t>
            </a:r>
            <a:endParaRPr b="0" lang="fr-FR" sz="2000" spc="-1" strike="noStrike">
              <a:solidFill>
                <a:schemeClr val="dk1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68360" y="2279520"/>
            <a:ext cx="5914800" cy="3803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fr-FR" sz="6000" spc="-1" strike="noStrike">
                <a:solidFill>
                  <a:schemeClr val="dk2"/>
                </a:solidFill>
                <a:latin typeface="Arial"/>
              </a:rPr>
              <a:t>Modifiez le style du titre</a:t>
            </a:r>
            <a:endParaRPr b="0" lang="fr-FR" sz="6000" spc="-1" strike="noStrike">
              <a:solidFill>
                <a:schemeClr val="lt1"/>
              </a:solidFill>
              <a:latin typeface="Cambria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68360" y="6119640"/>
            <a:ext cx="5914800" cy="1999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fr-FR" sz="2400" spc="-1" strike="noStrike">
                <a:solidFill>
                  <a:schemeClr val="dk1"/>
                </a:solidFill>
                <a:latin typeface="Arial"/>
              </a:rPr>
              <a:t>Modifiez les styles du texte du masque</a:t>
            </a:r>
            <a:endParaRPr b="0" lang="fr-FR" sz="2400" spc="-1" strike="noStrike">
              <a:solidFill>
                <a:schemeClr val="dk1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71600" y="487440"/>
            <a:ext cx="5914800" cy="1766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fr-FR" sz="4400" spc="-1" strike="noStrike">
                <a:solidFill>
                  <a:schemeClr val="dk2"/>
                </a:solidFill>
                <a:latin typeface="Arial"/>
              </a:rPr>
              <a:t>Modifiez le style du titre</a:t>
            </a:r>
            <a:endParaRPr b="0" lang="fr-FR" sz="4400" spc="-1" strike="noStrike">
              <a:solidFill>
                <a:schemeClr val="lt1"/>
              </a:solidFill>
              <a:latin typeface="Cambria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71600" y="2433600"/>
            <a:ext cx="2881080" cy="5802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fr-FR" sz="3200" spc="-1" strike="noStrike">
                <a:solidFill>
                  <a:schemeClr val="dk1"/>
                </a:solidFill>
                <a:latin typeface="Arial"/>
              </a:rPr>
              <a:t>Modifiez les styles du texte du masque</a:t>
            </a:r>
            <a:endParaRPr b="0" lang="fr-FR" sz="3200" spc="-1" strike="noStrike">
              <a:solidFill>
                <a:schemeClr val="dk1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fr-FR" sz="2800" spc="-1" strike="noStrike">
                <a:solidFill>
                  <a:schemeClr val="dk1"/>
                </a:solidFill>
                <a:latin typeface="Arial"/>
              </a:rPr>
              <a:t>Deuxième niveau</a:t>
            </a:r>
            <a:endParaRPr b="0" lang="fr-FR" sz="2800" spc="-1" strike="noStrike">
              <a:solidFill>
                <a:schemeClr val="dk1"/>
              </a:solidFill>
              <a:latin typeface="Arial"/>
            </a:endParaRPr>
          </a:p>
          <a:p>
            <a:pPr lvl="2" marL="1143000" indent="-2286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fr-FR" sz="2400" spc="-1" strike="noStrike">
                <a:solidFill>
                  <a:schemeClr val="dk1"/>
                </a:solidFill>
                <a:latin typeface="Arial"/>
              </a:rPr>
              <a:t>Troisième niveau</a:t>
            </a:r>
            <a:endParaRPr b="0" lang="fr-FR" sz="2400" spc="-1" strike="noStrike">
              <a:solidFill>
                <a:schemeClr val="dk1"/>
              </a:solidFill>
              <a:latin typeface="Arial"/>
            </a:endParaRPr>
          </a:p>
          <a:p>
            <a:pPr lvl="3" marL="1600200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fr-FR" sz="2000" spc="-1" strike="noStrike">
                <a:solidFill>
                  <a:schemeClr val="dk1"/>
                </a:solidFill>
                <a:latin typeface="Arial"/>
              </a:rPr>
              <a:t>Quatrième niveau</a:t>
            </a:r>
            <a:endParaRPr b="0" lang="fr-FR" sz="2000" spc="-1" strike="noStrike">
              <a:solidFill>
                <a:schemeClr val="dk1"/>
              </a:solidFill>
              <a:latin typeface="Arial"/>
            </a:endParaRPr>
          </a:p>
          <a:p>
            <a:pPr lvl="4" marL="2057400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OpenSymbol"/>
              <a:buChar char="»"/>
            </a:pPr>
            <a:r>
              <a:rPr b="0" lang="fr-FR" sz="2000" spc="-1" strike="noStrike">
                <a:solidFill>
                  <a:schemeClr val="dk1"/>
                </a:solidFill>
                <a:latin typeface="Arial"/>
              </a:rPr>
              <a:t>Cinquième niveau</a:t>
            </a:r>
            <a:endParaRPr b="0" lang="fr-FR" sz="20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3505320" y="2433600"/>
            <a:ext cx="2881080" cy="5802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fr-FR" sz="3200" spc="-1" strike="noStrike">
                <a:solidFill>
                  <a:schemeClr val="dk1"/>
                </a:solidFill>
                <a:latin typeface="Arial"/>
              </a:rPr>
              <a:t>Modifiez les styles du texte du masque</a:t>
            </a:r>
            <a:endParaRPr b="0" lang="fr-FR" sz="3200" spc="-1" strike="noStrike">
              <a:solidFill>
                <a:schemeClr val="dk1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fr-FR" sz="2800" spc="-1" strike="noStrike">
                <a:solidFill>
                  <a:schemeClr val="dk1"/>
                </a:solidFill>
                <a:latin typeface="Arial"/>
              </a:rPr>
              <a:t>Deuxième niveau</a:t>
            </a:r>
            <a:endParaRPr b="0" lang="fr-FR" sz="2800" spc="-1" strike="noStrike">
              <a:solidFill>
                <a:schemeClr val="dk1"/>
              </a:solidFill>
              <a:latin typeface="Arial"/>
            </a:endParaRPr>
          </a:p>
          <a:p>
            <a:pPr lvl="2" marL="1143000" indent="-2286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fr-FR" sz="2400" spc="-1" strike="noStrike">
                <a:solidFill>
                  <a:schemeClr val="dk1"/>
                </a:solidFill>
                <a:latin typeface="Arial"/>
              </a:rPr>
              <a:t>Troisième niveau</a:t>
            </a:r>
            <a:endParaRPr b="0" lang="fr-FR" sz="2400" spc="-1" strike="noStrike">
              <a:solidFill>
                <a:schemeClr val="dk1"/>
              </a:solidFill>
              <a:latin typeface="Arial"/>
            </a:endParaRPr>
          </a:p>
          <a:p>
            <a:pPr lvl="3" marL="1600200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fr-FR" sz="2000" spc="-1" strike="noStrike">
                <a:solidFill>
                  <a:schemeClr val="dk1"/>
                </a:solidFill>
                <a:latin typeface="Arial"/>
              </a:rPr>
              <a:t>Quatrième niveau</a:t>
            </a:r>
            <a:endParaRPr b="0" lang="fr-FR" sz="2000" spc="-1" strike="noStrike">
              <a:solidFill>
                <a:schemeClr val="dk1"/>
              </a:solidFill>
              <a:latin typeface="Arial"/>
            </a:endParaRPr>
          </a:p>
          <a:p>
            <a:pPr lvl="4" marL="2057400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OpenSymbol"/>
              <a:buChar char="»"/>
            </a:pPr>
            <a:r>
              <a:rPr b="0" lang="fr-FR" sz="2000" spc="-1" strike="noStrike">
                <a:solidFill>
                  <a:schemeClr val="dk1"/>
                </a:solidFill>
                <a:latin typeface="Arial"/>
              </a:rPr>
              <a:t>Cinquième niveau</a:t>
            </a:r>
            <a:endParaRPr b="0" lang="fr-FR" sz="2000" spc="-1" strike="noStrike">
              <a:solidFill>
                <a:schemeClr val="dk1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73040" y="487440"/>
            <a:ext cx="5914800" cy="1766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fr-FR" sz="4400" spc="-1" strike="noStrike">
                <a:solidFill>
                  <a:schemeClr val="dk2"/>
                </a:solidFill>
                <a:latin typeface="Arial"/>
              </a:rPr>
              <a:t>Modifiez le style du titre</a:t>
            </a:r>
            <a:endParaRPr b="0" lang="fr-FR" sz="4400" spc="-1" strike="noStrike">
              <a:solidFill>
                <a:schemeClr val="lt1"/>
              </a:solidFill>
              <a:latin typeface="Cambria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73040" y="2241720"/>
            <a:ext cx="2900160" cy="1098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p>
            <a:pPr indent="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fr-FR" sz="2400" spc="-1" strike="noStrike">
                <a:solidFill>
                  <a:schemeClr val="dk1"/>
                </a:solidFill>
                <a:latin typeface="Arial"/>
              </a:rPr>
              <a:t>Modifiez les styles du texte du masque</a:t>
            </a:r>
            <a:endParaRPr b="0" lang="fr-FR" sz="24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73040" y="3340080"/>
            <a:ext cx="2900160" cy="4912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fr-FR" sz="3200" spc="-1" strike="noStrike">
                <a:solidFill>
                  <a:schemeClr val="dk1"/>
                </a:solidFill>
                <a:latin typeface="Arial"/>
              </a:rPr>
              <a:t>Modifiez les styles du texte du masque</a:t>
            </a:r>
            <a:endParaRPr b="0" lang="fr-FR" sz="3200" spc="-1" strike="noStrike">
              <a:solidFill>
                <a:schemeClr val="dk1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fr-FR" sz="2800" spc="-1" strike="noStrike">
                <a:solidFill>
                  <a:schemeClr val="dk1"/>
                </a:solidFill>
                <a:latin typeface="Arial"/>
              </a:rPr>
              <a:t>Deuxième niveau</a:t>
            </a:r>
            <a:endParaRPr b="0" lang="fr-FR" sz="2800" spc="-1" strike="noStrike">
              <a:solidFill>
                <a:schemeClr val="dk1"/>
              </a:solidFill>
              <a:latin typeface="Arial"/>
            </a:endParaRPr>
          </a:p>
          <a:p>
            <a:pPr lvl="2" marL="1143000" indent="-2286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fr-FR" sz="2400" spc="-1" strike="noStrike">
                <a:solidFill>
                  <a:schemeClr val="dk1"/>
                </a:solidFill>
                <a:latin typeface="Arial"/>
              </a:rPr>
              <a:t>Troisième niveau</a:t>
            </a:r>
            <a:endParaRPr b="0" lang="fr-FR" sz="2400" spc="-1" strike="noStrike">
              <a:solidFill>
                <a:schemeClr val="dk1"/>
              </a:solidFill>
              <a:latin typeface="Arial"/>
            </a:endParaRPr>
          </a:p>
          <a:p>
            <a:pPr lvl="3" marL="1600200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fr-FR" sz="2000" spc="-1" strike="noStrike">
                <a:solidFill>
                  <a:schemeClr val="dk1"/>
                </a:solidFill>
                <a:latin typeface="Arial"/>
              </a:rPr>
              <a:t>Quatrième niveau</a:t>
            </a:r>
            <a:endParaRPr b="0" lang="fr-FR" sz="2000" spc="-1" strike="noStrike">
              <a:solidFill>
                <a:schemeClr val="dk1"/>
              </a:solidFill>
              <a:latin typeface="Arial"/>
            </a:endParaRPr>
          </a:p>
          <a:p>
            <a:pPr lvl="4" marL="2057400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OpenSymbol"/>
              <a:buChar char="»"/>
            </a:pPr>
            <a:r>
              <a:rPr b="0" lang="fr-FR" sz="2000" spc="-1" strike="noStrike">
                <a:solidFill>
                  <a:schemeClr val="dk1"/>
                </a:solidFill>
                <a:latin typeface="Arial"/>
              </a:rPr>
              <a:t>Cinquième niveau</a:t>
            </a:r>
            <a:endParaRPr b="0" lang="fr-FR" sz="20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3471840" y="2241720"/>
            <a:ext cx="2916000" cy="1098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p>
            <a:pPr indent="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fr-FR" sz="2400" spc="-1" strike="noStrike">
                <a:solidFill>
                  <a:schemeClr val="dk1"/>
                </a:solidFill>
                <a:latin typeface="Arial"/>
              </a:rPr>
              <a:t>Modifiez les styles du texte du masque</a:t>
            </a:r>
            <a:endParaRPr b="0" lang="fr-FR" sz="2400" spc="-1" strike="noStrike">
              <a:solidFill>
                <a:schemeClr val="dk1"/>
              </a:solidFill>
              <a:latin typeface="Arial"/>
            </a:endParaRPr>
          </a:p>
        </p:txBody>
      </p:sp>
      <p:sp>
        <p:nvSpPr>
          <p:cNvPr id="26" name="PlaceHolder 5"/>
          <p:cNvSpPr>
            <a:spLocks noGrp="1"/>
          </p:cNvSpPr>
          <p:nvPr>
            <p:ph type="body"/>
          </p:nvPr>
        </p:nvSpPr>
        <p:spPr>
          <a:xfrm>
            <a:off x="3471840" y="3340080"/>
            <a:ext cx="2916000" cy="4912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fr-FR" sz="3200" spc="-1" strike="noStrike">
                <a:solidFill>
                  <a:schemeClr val="dk1"/>
                </a:solidFill>
                <a:latin typeface="Arial"/>
              </a:rPr>
              <a:t>Modifiez les styles du texte du masque</a:t>
            </a:r>
            <a:endParaRPr b="0" lang="fr-FR" sz="3200" spc="-1" strike="noStrike">
              <a:solidFill>
                <a:schemeClr val="dk1"/>
              </a:solidFill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fr-FR" sz="2800" spc="-1" strike="noStrike">
                <a:solidFill>
                  <a:schemeClr val="dk1"/>
                </a:solidFill>
                <a:latin typeface="Arial"/>
              </a:rPr>
              <a:t>Deuxième niveau</a:t>
            </a:r>
            <a:endParaRPr b="0" lang="fr-FR" sz="2800" spc="-1" strike="noStrike">
              <a:solidFill>
                <a:schemeClr val="dk1"/>
              </a:solidFill>
              <a:latin typeface="Arial"/>
            </a:endParaRPr>
          </a:p>
          <a:p>
            <a:pPr lvl="2" marL="1143000" indent="-2286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fr-FR" sz="2400" spc="-1" strike="noStrike">
                <a:solidFill>
                  <a:schemeClr val="dk1"/>
                </a:solidFill>
                <a:latin typeface="Arial"/>
              </a:rPr>
              <a:t>Troisième niveau</a:t>
            </a:r>
            <a:endParaRPr b="0" lang="fr-FR" sz="2400" spc="-1" strike="noStrike">
              <a:solidFill>
                <a:schemeClr val="dk1"/>
              </a:solidFill>
              <a:latin typeface="Arial"/>
            </a:endParaRPr>
          </a:p>
          <a:p>
            <a:pPr lvl="3" marL="1600200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fr-FR" sz="2000" spc="-1" strike="noStrike">
                <a:solidFill>
                  <a:schemeClr val="dk1"/>
                </a:solidFill>
                <a:latin typeface="Arial"/>
              </a:rPr>
              <a:t>Quatrième niveau</a:t>
            </a:r>
            <a:endParaRPr b="0" lang="fr-FR" sz="2000" spc="-1" strike="noStrike">
              <a:solidFill>
                <a:schemeClr val="dk1"/>
              </a:solidFill>
              <a:latin typeface="Arial"/>
            </a:endParaRPr>
          </a:p>
          <a:p>
            <a:pPr lvl="4" marL="2057400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OpenSymbol"/>
              <a:buChar char="»"/>
            </a:pPr>
            <a:r>
              <a:rPr b="0" lang="fr-FR" sz="2000" spc="-1" strike="noStrike">
                <a:solidFill>
                  <a:schemeClr val="dk1"/>
                </a:solidFill>
                <a:latin typeface="Arial"/>
              </a:rPr>
              <a:t>Cinquième niveau</a:t>
            </a:r>
            <a:endParaRPr b="0" lang="fr-FR" sz="2000" spc="-1" strike="noStrike">
              <a:solidFill>
                <a:schemeClr val="dk1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71600" y="487440"/>
            <a:ext cx="5914800" cy="1766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 algn="ctr">
              <a:lnSpc>
                <a:spcPct val="100000"/>
              </a:lnSpc>
              <a:buNone/>
            </a:pPr>
            <a:r>
              <a:rPr b="0" lang="fr-FR" sz="4400" spc="-1" strike="noStrike">
                <a:solidFill>
                  <a:schemeClr val="dk2"/>
                </a:solidFill>
                <a:latin typeface="Arial"/>
              </a:rPr>
              <a:t>Modifiez le style du titre</a:t>
            </a:r>
            <a:endParaRPr b="0" lang="fr-FR" sz="4400" spc="-1" strike="noStrike">
              <a:solidFill>
                <a:schemeClr val="lt1"/>
              </a:solidFill>
              <a:latin typeface="Cambri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6.xml"/><Relationship Id="rId3" Type="http://schemas.openxmlformats.org/officeDocument/2006/relationships/notesSlide" Target="../notesSlides/notesSlide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5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5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hyperlink" Target="https://youtu.be/0x8LW3TVYWw?si=h21DcgNS2eYKMTky" TargetMode="External"/><Relationship Id="rId2" Type="http://schemas.openxmlformats.org/officeDocument/2006/relationships/slideLayout" Target="../slideLayouts/slideLayout17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hyperlink" Target="https://youtu.be/MHpX67m54ZE" TargetMode="External"/><Relationship Id="rId2" Type="http://schemas.openxmlformats.org/officeDocument/2006/relationships/slideLayout" Target="../slideLayouts/slideLayout0.xml"/><Relationship Id="rId3" Type="http://schemas.openxmlformats.org/officeDocument/2006/relationships/notesSlide" Target="../notesSlides/notesSlide2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0.xml"/><Relationship Id="rId2" Type="http://schemas.openxmlformats.org/officeDocument/2006/relationships/notesSlide" Target="../notesSlides/notesSlide24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6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0.xml"/><Relationship Id="rId2" Type="http://schemas.openxmlformats.org/officeDocument/2006/relationships/notesSlide" Target="../notesSlides/notesSlide28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0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0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5.xml"/><Relationship Id="rId3" Type="http://schemas.openxmlformats.org/officeDocument/2006/relationships/notesSlide" Target="../notesSlides/notesSlide33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hyperlink" Target="https://youtu.be/G8-n_zOZZdc?si=L53uJzOnEEemy49g" TargetMode="External"/><Relationship Id="rId2" Type="http://schemas.openxmlformats.org/officeDocument/2006/relationships/slideLayout" Target="../slideLayouts/slideLayout13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5.xml"/>
</Relationships>
</file>

<file path=ppt/slides/_rels/slide41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0.xml"/>
</Relationships>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
</Relationships>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48.xml"/>
</Relationships>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49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50.xml"/>
</Relationships>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51.xml"/>
</Relationships>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52.xml"/>
</Relationships>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53.xml"/>
</Relationships>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55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4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 Box 6"/>
          <p:cNvSpPr/>
          <p:nvPr/>
        </p:nvSpPr>
        <p:spPr>
          <a:xfrm>
            <a:off x="368280" y="2124000"/>
            <a:ext cx="6121080" cy="45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chemeClr val="lt1"/>
              </a:solidFill>
              <a:latin typeface="Cambria"/>
            </a:endParaRPr>
          </a:p>
        </p:txBody>
      </p:sp>
      <p:sp>
        <p:nvSpPr>
          <p:cNvPr id="53" name="Text Box 7"/>
          <p:cNvSpPr/>
          <p:nvPr/>
        </p:nvSpPr>
        <p:spPr>
          <a:xfrm>
            <a:off x="404640" y="2268360"/>
            <a:ext cx="6048000" cy="1491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4" name="Text Box 8"/>
          <p:cNvSpPr/>
          <p:nvPr/>
        </p:nvSpPr>
        <p:spPr>
          <a:xfrm>
            <a:off x="725040" y="5364000"/>
            <a:ext cx="5423760" cy="1552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fr-BE" sz="2400" spc="-1" strike="noStrike" u="sng">
                <a:solidFill>
                  <a:schemeClr val="lt1"/>
                </a:solidFill>
                <a:uFillTx/>
                <a:latin typeface="Cambria"/>
              </a:rPr>
              <a:t>Messe du 29 septembre 2024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2400" spc="-1" strike="noStrike" u="sng">
                <a:solidFill>
                  <a:schemeClr val="lt1"/>
                </a:solidFill>
                <a:uFillTx/>
                <a:latin typeface="Cambria"/>
              </a:rPr>
              <a:t>26ème dimanche ordinaire – Année B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 Box 2"/>
          <p:cNvSpPr/>
          <p:nvPr/>
        </p:nvSpPr>
        <p:spPr>
          <a:xfrm>
            <a:off x="368280" y="2124000"/>
            <a:ext cx="6121080" cy="45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FR" sz="2400" spc="-1" strike="noStrike">
              <a:solidFill>
                <a:schemeClr val="lt1"/>
              </a:solidFill>
              <a:latin typeface="Cambria"/>
            </a:endParaRPr>
          </a:p>
        </p:txBody>
      </p:sp>
      <p:sp>
        <p:nvSpPr>
          <p:cNvPr id="89" name="Text Box 3"/>
          <p:cNvSpPr/>
          <p:nvPr/>
        </p:nvSpPr>
        <p:spPr>
          <a:xfrm>
            <a:off x="404640" y="2268360"/>
            <a:ext cx="6048000" cy="1491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0" name="Text Box 4"/>
          <p:cNvSpPr/>
          <p:nvPr/>
        </p:nvSpPr>
        <p:spPr>
          <a:xfrm>
            <a:off x="765000" y="2124000"/>
            <a:ext cx="5327280" cy="252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1" name="Text Box 5"/>
          <p:cNvSpPr/>
          <p:nvPr/>
        </p:nvSpPr>
        <p:spPr>
          <a:xfrm>
            <a:off x="525600" y="2124000"/>
            <a:ext cx="5805000" cy="3045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r>
              <a:rPr b="0" lang="fr-BE" sz="2400" spc="-1" strike="noStrike">
                <a:solidFill>
                  <a:schemeClr val="lt1"/>
                </a:solidFill>
                <a:latin typeface="Cambria"/>
              </a:rPr>
              <a:t> 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2" name="Text Box 6"/>
          <p:cNvSpPr/>
          <p:nvPr/>
        </p:nvSpPr>
        <p:spPr>
          <a:xfrm>
            <a:off x="331920" y="1692360"/>
            <a:ext cx="6192360" cy="356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"/>
          <p:cNvSpPr/>
          <p:nvPr/>
        </p:nvSpPr>
        <p:spPr>
          <a:xfrm>
            <a:off x="360360" y="324000"/>
            <a:ext cx="6407280" cy="853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marL="343080" indent="-333720">
              <a:lnSpc>
                <a:spcPct val="100000"/>
              </a:lnSpc>
              <a:spcBef>
                <a:spcPts val="612"/>
              </a:spcBef>
              <a:spcAft>
                <a:spcPts val="11"/>
              </a:spcAft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2800" spc="-1" strike="noStrike" u="sng">
                <a:solidFill>
                  <a:srgbClr val="ffffff"/>
                </a:solidFill>
                <a:uFillTx/>
                <a:latin typeface="Arial"/>
              </a:rPr>
              <a:t>Au plus haut du ciel</a:t>
            </a:r>
            <a:endParaRPr b="0" lang="fr-BE" sz="2800" spc="-1" strike="noStrike">
              <a:solidFill>
                <a:srgbClr val="ffffff"/>
              </a:solidFill>
              <a:latin typeface="Cambria"/>
            </a:endParaRPr>
          </a:p>
          <a:p>
            <a:pPr marL="343080" indent="-333720">
              <a:lnSpc>
                <a:spcPct val="100000"/>
              </a:lnSpc>
              <a:spcBef>
                <a:spcPts val="612"/>
              </a:spcBef>
              <a:spcAft>
                <a:spcPts val="11"/>
              </a:spcAft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fr-BE" sz="2800" spc="-1" strike="noStrike">
              <a:solidFill>
                <a:srgbClr val="ffffff"/>
              </a:solidFill>
              <a:latin typeface="Cambria"/>
            </a:endParaRPr>
          </a:p>
          <a:p>
            <a:pPr marL="343080" indent="-333720">
              <a:lnSpc>
                <a:spcPct val="100000"/>
              </a:lnSpc>
              <a:spcBef>
                <a:spcPts val="612"/>
              </a:spcBef>
              <a:spcAft>
                <a:spcPts val="11"/>
              </a:spcAft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</a:rPr>
              <a:t>Au plus haut du ciel</a:t>
            </a:r>
            <a:endParaRPr b="0" lang="fr-BE" sz="3200" spc="-1" strike="noStrike">
              <a:solidFill>
                <a:srgbClr val="ffffff"/>
              </a:solidFill>
              <a:latin typeface="Cambria"/>
            </a:endParaRPr>
          </a:p>
          <a:p>
            <a:pPr marL="343080" indent="-333720">
              <a:lnSpc>
                <a:spcPct val="100000"/>
              </a:lnSpc>
              <a:spcBef>
                <a:spcPts val="612"/>
              </a:spcBef>
              <a:spcAft>
                <a:spcPts val="11"/>
              </a:spcAft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</a:rPr>
              <a:t>la Gloire de Dieu</a:t>
            </a:r>
            <a:endParaRPr b="0" lang="fr-BE" sz="3200" spc="-1" strike="noStrike">
              <a:solidFill>
                <a:srgbClr val="ffffff"/>
              </a:solidFill>
              <a:latin typeface="Cambria"/>
            </a:endParaRPr>
          </a:p>
          <a:p>
            <a:pPr marL="343080" indent="-333720">
              <a:lnSpc>
                <a:spcPct val="100000"/>
              </a:lnSpc>
              <a:spcBef>
                <a:spcPts val="612"/>
              </a:spcBef>
              <a:spcAft>
                <a:spcPts val="11"/>
              </a:spcAft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</a:rPr>
              <a:t>Sur toute la terre </a:t>
            </a:r>
            <a:endParaRPr b="0" lang="fr-BE" sz="3200" spc="-1" strike="noStrike">
              <a:solidFill>
                <a:srgbClr val="ffffff"/>
              </a:solidFill>
              <a:latin typeface="Cambria"/>
            </a:endParaRPr>
          </a:p>
          <a:p>
            <a:pPr marL="343080" indent="-333720">
              <a:lnSpc>
                <a:spcPct val="100000"/>
              </a:lnSpc>
              <a:spcBef>
                <a:spcPts val="612"/>
              </a:spcBef>
              <a:spcAft>
                <a:spcPts val="11"/>
              </a:spcAft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</a:rPr>
              <a:t>aux hommes la paix. (bis)</a:t>
            </a:r>
            <a:endParaRPr b="0" lang="fr-BE" sz="3200" spc="-1" strike="noStrike">
              <a:solidFill>
                <a:srgbClr val="ffffff"/>
              </a:solidFill>
              <a:latin typeface="Cambria"/>
            </a:endParaRPr>
          </a:p>
          <a:p>
            <a:pPr marL="343080" indent="-333720">
              <a:lnSpc>
                <a:spcPct val="100000"/>
              </a:lnSpc>
              <a:spcBef>
                <a:spcPts val="612"/>
              </a:spcBef>
              <a:spcAft>
                <a:spcPts val="11"/>
              </a:spcAft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fr-BE" sz="3200" spc="-1" strike="noStrike">
              <a:solidFill>
                <a:srgbClr val="ffffff"/>
              </a:solidFill>
              <a:latin typeface="Cambria"/>
            </a:endParaRPr>
          </a:p>
          <a:p>
            <a:pPr marL="343080" indent="-333720">
              <a:lnSpc>
                <a:spcPct val="100000"/>
              </a:lnSpc>
              <a:spcBef>
                <a:spcPts val="612"/>
              </a:spcBef>
              <a:spcAft>
                <a:spcPts val="11"/>
              </a:spcAft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</a:rPr>
              <a:t>1. Jusqu’aux cieux,</a:t>
            </a:r>
            <a:endParaRPr b="0" lang="fr-BE" sz="3200" spc="-1" strike="noStrike">
              <a:solidFill>
                <a:srgbClr val="ffffff"/>
              </a:solidFill>
              <a:latin typeface="Cambria"/>
            </a:endParaRPr>
          </a:p>
          <a:p>
            <a:pPr marL="343080" indent="-333720">
              <a:lnSpc>
                <a:spcPct val="100000"/>
              </a:lnSpc>
              <a:spcBef>
                <a:spcPts val="612"/>
              </a:spcBef>
              <a:spcAft>
                <a:spcPts val="11"/>
              </a:spcAft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</a:rPr>
              <a:t>ta splendeur est chantée</a:t>
            </a:r>
            <a:endParaRPr b="0" lang="fr-BE" sz="3200" spc="-1" strike="noStrike">
              <a:solidFill>
                <a:srgbClr val="ffffff"/>
              </a:solidFill>
              <a:latin typeface="Cambria"/>
            </a:endParaRPr>
          </a:p>
          <a:p>
            <a:pPr marL="343080" indent="-333720">
              <a:lnSpc>
                <a:spcPct val="100000"/>
              </a:lnSpc>
              <a:spcBef>
                <a:spcPts val="612"/>
              </a:spcBef>
              <a:spcAft>
                <a:spcPts val="11"/>
              </a:spcAft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</a:rPr>
              <a:t>par la bouche des tout-petits !</a:t>
            </a:r>
            <a:endParaRPr b="0" lang="fr-BE" sz="3200" spc="-1" strike="noStrike">
              <a:solidFill>
                <a:srgbClr val="ffffff"/>
              </a:solidFill>
              <a:latin typeface="Cambria"/>
            </a:endParaRPr>
          </a:p>
          <a:p>
            <a:pPr marL="343080" indent="-333720">
              <a:lnSpc>
                <a:spcPct val="100000"/>
              </a:lnSpc>
              <a:spcBef>
                <a:spcPts val="612"/>
              </a:spcBef>
              <a:spcAft>
                <a:spcPts val="11"/>
              </a:spcAft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fr-BE" sz="3200" spc="-1" strike="noStrike">
              <a:solidFill>
                <a:srgbClr val="ffffff"/>
              </a:solidFill>
              <a:latin typeface="Cambria"/>
            </a:endParaRPr>
          </a:p>
          <a:p>
            <a:pPr marL="343080" indent="-333720">
              <a:lnSpc>
                <a:spcPct val="100000"/>
              </a:lnSpc>
              <a:spcBef>
                <a:spcPts val="612"/>
              </a:spcBef>
              <a:spcAft>
                <a:spcPts val="11"/>
              </a:spcAft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</a:rPr>
              <a:t>2. Qui donc est l’homme</a:t>
            </a:r>
            <a:endParaRPr b="0" lang="fr-BE" sz="3200" spc="-1" strike="noStrike">
              <a:solidFill>
                <a:srgbClr val="ffffff"/>
              </a:solidFill>
              <a:latin typeface="Cambria"/>
            </a:endParaRPr>
          </a:p>
          <a:p>
            <a:pPr marL="343080" indent="-333720">
              <a:lnSpc>
                <a:spcPct val="100000"/>
              </a:lnSpc>
              <a:spcBef>
                <a:spcPts val="612"/>
              </a:spcBef>
              <a:spcAft>
                <a:spcPts val="11"/>
              </a:spcAft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</a:rPr>
              <a:t>pour que tu penses à lui ?</a:t>
            </a:r>
            <a:endParaRPr b="0" lang="fr-BE" sz="3200" spc="-1" strike="noStrike">
              <a:solidFill>
                <a:srgbClr val="ffffff"/>
              </a:solidFill>
              <a:latin typeface="Cambria"/>
            </a:endParaRPr>
          </a:p>
          <a:p>
            <a:pPr marL="343080" indent="-333720">
              <a:lnSpc>
                <a:spcPct val="100000"/>
              </a:lnSpc>
              <a:spcBef>
                <a:spcPts val="612"/>
              </a:spcBef>
              <a:spcAft>
                <a:spcPts val="11"/>
              </a:spcAft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</a:rPr>
              <a:t>Qui donc est l’homme</a:t>
            </a:r>
            <a:endParaRPr b="0" lang="fr-BE" sz="3200" spc="-1" strike="noStrike">
              <a:solidFill>
                <a:srgbClr val="ffffff"/>
              </a:solidFill>
              <a:latin typeface="Cambria"/>
            </a:endParaRPr>
          </a:p>
          <a:p>
            <a:pPr marL="343080" indent="-333720">
              <a:lnSpc>
                <a:spcPct val="100000"/>
              </a:lnSpc>
              <a:spcBef>
                <a:spcPts val="612"/>
              </a:spcBef>
              <a:spcAft>
                <a:spcPts val="11"/>
              </a:spcAft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</a:rPr>
              <a:t>pour que tu l’aimes ?</a:t>
            </a:r>
            <a:endParaRPr b="0" lang="fr-BE" sz="3200" spc="-1" strike="noStrike">
              <a:solidFill>
                <a:srgbClr val="ffffff"/>
              </a:solidFill>
              <a:latin typeface="Cambria"/>
            </a:endParaRPr>
          </a:p>
          <a:p>
            <a:pPr marL="343080" indent="-333720" algn="ctr">
              <a:lnSpc>
                <a:spcPct val="100000"/>
              </a:lnSpc>
              <a:spcBef>
                <a:spcPts val="612"/>
              </a:spcBef>
              <a:spcAft>
                <a:spcPts val="11"/>
              </a:spcAft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fr-BE" sz="3200" spc="-1" strike="noStrike">
              <a:solidFill>
                <a:srgbClr val="ffffff"/>
              </a:solidFill>
              <a:latin typeface="Cambria"/>
            </a:endParaRPr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"/>
          <p:cNvSpPr/>
          <p:nvPr/>
        </p:nvSpPr>
        <p:spPr>
          <a:xfrm>
            <a:off x="216000" y="324000"/>
            <a:ext cx="6551640" cy="853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marL="343080" indent="-333720" algn="ctr">
              <a:lnSpc>
                <a:spcPct val="100000"/>
              </a:lnSpc>
              <a:spcBef>
                <a:spcPts val="612"/>
              </a:spcBef>
              <a:spcAft>
                <a:spcPts val="11"/>
              </a:spcAft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fr-BE" sz="2800" spc="-1" strike="noStrike">
              <a:solidFill>
                <a:srgbClr val="ffffff"/>
              </a:solidFill>
              <a:latin typeface="Arial"/>
            </a:endParaRPr>
          </a:p>
          <a:p>
            <a:pPr marL="343080" indent="-333720">
              <a:lnSpc>
                <a:spcPct val="100000"/>
              </a:lnSpc>
              <a:spcBef>
                <a:spcPts val="612"/>
              </a:spcBef>
              <a:spcAft>
                <a:spcPts val="11"/>
              </a:spcAft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</a:rPr>
              <a:t>Au plus haut du ciel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marL="343080" indent="-333720">
              <a:lnSpc>
                <a:spcPct val="100000"/>
              </a:lnSpc>
              <a:spcBef>
                <a:spcPts val="612"/>
              </a:spcBef>
              <a:spcAft>
                <a:spcPts val="11"/>
              </a:spcAft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</a:rPr>
              <a:t>la Gloire de Dieu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marL="343080" indent="-333720">
              <a:lnSpc>
                <a:spcPct val="100000"/>
              </a:lnSpc>
              <a:spcBef>
                <a:spcPts val="612"/>
              </a:spcBef>
              <a:spcAft>
                <a:spcPts val="11"/>
              </a:spcAft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</a:rPr>
              <a:t>Sur toute la terre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marL="343080" indent="-333720">
              <a:lnSpc>
                <a:spcPct val="100000"/>
              </a:lnSpc>
              <a:spcBef>
                <a:spcPts val="612"/>
              </a:spcBef>
              <a:spcAft>
                <a:spcPts val="11"/>
              </a:spcAft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</a:rPr>
              <a:t>aux hommes la paix. (bis)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marL="343080" indent="-333720">
              <a:lnSpc>
                <a:spcPct val="100000"/>
              </a:lnSpc>
              <a:spcBef>
                <a:spcPts val="612"/>
              </a:spcBef>
              <a:spcAft>
                <a:spcPts val="11"/>
              </a:spcAft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marL="343080" indent="-333720">
              <a:lnSpc>
                <a:spcPct val="100000"/>
              </a:lnSpc>
              <a:spcBef>
                <a:spcPts val="612"/>
              </a:spcBef>
              <a:spcAft>
                <a:spcPts val="11"/>
              </a:spcAft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marL="343080" indent="-333720">
              <a:lnSpc>
                <a:spcPct val="100000"/>
              </a:lnSpc>
              <a:spcBef>
                <a:spcPts val="612"/>
              </a:spcBef>
              <a:spcAft>
                <a:spcPts val="11"/>
              </a:spcAft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marL="343080" indent="-333720">
              <a:lnSpc>
                <a:spcPct val="100000"/>
              </a:lnSpc>
              <a:spcBef>
                <a:spcPts val="612"/>
              </a:spcBef>
              <a:spcAft>
                <a:spcPts val="11"/>
              </a:spcAft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</a:rPr>
              <a:t>3. Tu l’établis sur 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marL="343080" indent="-333720">
              <a:lnSpc>
                <a:spcPct val="100000"/>
              </a:lnSpc>
              <a:spcBef>
                <a:spcPts val="612"/>
              </a:spcBef>
              <a:spcAft>
                <a:spcPts val="11"/>
              </a:spcAft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</a:rPr>
              <a:t>les œuvres de tes mains,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marL="343080" indent="-333720">
              <a:lnSpc>
                <a:spcPct val="100000"/>
              </a:lnSpc>
              <a:spcBef>
                <a:spcPts val="612"/>
              </a:spcBef>
              <a:spcAft>
                <a:spcPts val="11"/>
              </a:spcAft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</a:rPr>
              <a:t>et tu as mis 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marL="343080" indent="-333720">
              <a:lnSpc>
                <a:spcPct val="100000"/>
              </a:lnSpc>
              <a:spcBef>
                <a:spcPts val="612"/>
              </a:spcBef>
              <a:spcAft>
                <a:spcPts val="11"/>
              </a:spcAft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</a:rPr>
              <a:t>toute chose à ses pieds.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marL="343080" indent="-333720" algn="ctr">
              <a:lnSpc>
                <a:spcPct val="100000"/>
              </a:lnSpc>
              <a:spcBef>
                <a:spcPts val="612"/>
              </a:spcBef>
              <a:spcAft>
                <a:spcPts val="11"/>
              </a:spcAft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fr-BE" sz="2800" spc="-1" strike="noStrike">
              <a:solidFill>
                <a:srgbClr val="ffffff"/>
              </a:solidFill>
              <a:latin typeface="Arial"/>
            </a:endParaRPr>
          </a:p>
          <a:p>
            <a:pPr marL="343080" indent="-333720" algn="ctr">
              <a:lnSpc>
                <a:spcPct val="100000"/>
              </a:lnSpc>
              <a:spcBef>
                <a:spcPts val="612"/>
              </a:spcBef>
              <a:spcAft>
                <a:spcPts val="11"/>
              </a:spcAft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fr-BE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 Box 4"/>
          <p:cNvSpPr/>
          <p:nvPr/>
        </p:nvSpPr>
        <p:spPr>
          <a:xfrm>
            <a:off x="86400" y="144000"/>
            <a:ext cx="6414120" cy="8137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fr-BE" sz="2400" spc="-1" strike="noStrike" u="sng">
                <a:solidFill>
                  <a:schemeClr val="lt1"/>
                </a:solidFill>
                <a:uFillTx/>
                <a:latin typeface="Cambria"/>
              </a:rPr>
              <a:t>PSAUME 18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2400" spc="-1" strike="noStrike">
                <a:solidFill>
                  <a:schemeClr val="lt1"/>
                </a:solidFill>
                <a:latin typeface="Arial"/>
              </a:rPr>
              <a:t>LES PRÉCEPTES 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2400" spc="-1" strike="noStrike">
                <a:solidFill>
                  <a:schemeClr val="lt1"/>
                </a:solidFill>
                <a:latin typeface="Arial"/>
              </a:rPr>
              <a:t>DU SEIGNEUR SONT DROITS,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2400" spc="-1" strike="noStrike">
                <a:solidFill>
                  <a:schemeClr val="lt1"/>
                </a:solidFill>
                <a:latin typeface="Arial"/>
              </a:rPr>
              <a:t>ILS RÉJOUISSENT LE CŒUR.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2400" spc="-1" strike="noStrike">
                <a:solidFill>
                  <a:schemeClr val="lt1"/>
                </a:solidFill>
                <a:latin typeface="Arial"/>
              </a:rPr>
              <a:t>1. La loi du Seigneur est parfaite,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2400" spc="-1" strike="noStrike">
                <a:solidFill>
                  <a:schemeClr val="lt1"/>
                </a:solidFill>
                <a:latin typeface="Arial"/>
              </a:rPr>
              <a:t>qui redonne vie;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2400" spc="-1" strike="noStrike">
                <a:solidFill>
                  <a:schemeClr val="lt1"/>
                </a:solidFill>
                <a:latin typeface="Arial"/>
              </a:rPr>
              <a:t>la charte du Seigneur est sûre,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2400" spc="-1" strike="noStrike">
                <a:solidFill>
                  <a:schemeClr val="lt1"/>
                </a:solidFill>
                <a:latin typeface="Arial"/>
              </a:rPr>
              <a:t>qui rend sages les simples.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2400" spc="-1" strike="noStrike">
                <a:solidFill>
                  <a:schemeClr val="lt1"/>
                </a:solidFill>
                <a:latin typeface="Arial"/>
              </a:rPr>
              <a:t>2. La crainte qu’il inspire est pure,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2400" spc="-1" strike="noStrike">
                <a:solidFill>
                  <a:schemeClr val="lt1"/>
                </a:solidFill>
                <a:latin typeface="Arial"/>
              </a:rPr>
              <a:t>elle est là pour toujours;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2400" spc="-1" strike="noStrike">
                <a:solidFill>
                  <a:schemeClr val="lt1"/>
                </a:solidFill>
                <a:latin typeface="Arial"/>
              </a:rPr>
              <a:t>les décisions du Seigneur sont justes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2400" spc="-1" strike="noStrike">
                <a:solidFill>
                  <a:schemeClr val="lt1"/>
                </a:solidFill>
                <a:latin typeface="Arial"/>
              </a:rPr>
              <a:t>et vraiment équitables.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2400" spc="-1" strike="noStrike">
                <a:solidFill>
                  <a:schemeClr val="lt1"/>
                </a:solidFill>
                <a:latin typeface="Arial"/>
              </a:rPr>
              <a:t>3. Aussi ton serviteur en est illuminé;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2400" spc="-1" strike="noStrike">
                <a:solidFill>
                  <a:schemeClr val="lt1"/>
                </a:solidFill>
                <a:latin typeface="Arial"/>
              </a:rPr>
              <a:t>à les garder, il trouve son profit.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2400" spc="-1" strike="noStrike">
                <a:solidFill>
                  <a:schemeClr val="lt1"/>
                </a:solidFill>
                <a:latin typeface="Arial"/>
              </a:rPr>
              <a:t>Qui peut discerner ses erreurs?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2400" spc="-1" strike="noStrike">
                <a:solidFill>
                  <a:schemeClr val="lt1"/>
                </a:solidFill>
                <a:latin typeface="Arial"/>
              </a:rPr>
              <a:t>Purifie-moi de celles qui m’échappent.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2400" spc="-1" strike="noStrike">
                <a:solidFill>
                  <a:schemeClr val="lt1"/>
                </a:solidFill>
                <a:latin typeface="Arial"/>
              </a:rPr>
              <a:t>4. Préserve aussi ton serviteur de l’orgueil: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2400" spc="-1" strike="noStrike">
                <a:solidFill>
                  <a:schemeClr val="lt1"/>
                </a:solidFill>
                <a:latin typeface="Arial"/>
              </a:rPr>
              <a:t>qu’il n’ait sur moi aucune emprise.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2400" spc="-1" strike="noStrike">
                <a:solidFill>
                  <a:schemeClr val="lt1"/>
                </a:solidFill>
                <a:latin typeface="Arial"/>
              </a:rPr>
              <a:t>Alors je serai sans reproche,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2400" spc="-1" strike="noStrike">
                <a:solidFill>
                  <a:schemeClr val="lt1"/>
                </a:solidFill>
                <a:latin typeface="Arial"/>
              </a:rPr>
              <a:t>pur d’un grand péché.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 Box 2"/>
          <p:cNvSpPr/>
          <p:nvPr/>
        </p:nvSpPr>
        <p:spPr>
          <a:xfrm>
            <a:off x="368280" y="2124000"/>
            <a:ext cx="6121080" cy="45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FR" sz="2400" spc="-1" strike="noStrike">
              <a:solidFill>
                <a:schemeClr val="lt1"/>
              </a:solidFill>
              <a:latin typeface="Cambria"/>
            </a:endParaRPr>
          </a:p>
        </p:txBody>
      </p:sp>
      <p:sp>
        <p:nvSpPr>
          <p:cNvPr id="97" name="Text Box 3"/>
          <p:cNvSpPr/>
          <p:nvPr/>
        </p:nvSpPr>
        <p:spPr>
          <a:xfrm>
            <a:off x="404640" y="2268360"/>
            <a:ext cx="6048000" cy="1491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8" name="Text Box 4"/>
          <p:cNvSpPr/>
          <p:nvPr/>
        </p:nvSpPr>
        <p:spPr>
          <a:xfrm>
            <a:off x="765000" y="2124000"/>
            <a:ext cx="5327280" cy="252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9" name="Text Box 5"/>
          <p:cNvSpPr/>
          <p:nvPr/>
        </p:nvSpPr>
        <p:spPr>
          <a:xfrm>
            <a:off x="525600" y="2124000"/>
            <a:ext cx="5805000" cy="3045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r>
              <a:rPr b="0" lang="fr-BE" sz="2400" spc="-1" strike="noStrike">
                <a:solidFill>
                  <a:schemeClr val="lt1"/>
                </a:solidFill>
                <a:latin typeface="Cambria"/>
              </a:rPr>
              <a:t> 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0" name="Text Box 6"/>
          <p:cNvSpPr/>
          <p:nvPr/>
        </p:nvSpPr>
        <p:spPr>
          <a:xfrm>
            <a:off x="331920" y="1692360"/>
            <a:ext cx="6192360" cy="356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CustomShape 17"/>
          <p:cNvSpPr/>
          <p:nvPr/>
        </p:nvSpPr>
        <p:spPr>
          <a:xfrm>
            <a:off x="368280" y="2124000"/>
            <a:ext cx="6120720" cy="456480"/>
          </a:xfrm>
          <a:custGeom>
            <a:avLst/>
            <a:gdLst>
              <a:gd name="textAreaLeft" fmla="*/ 0 w 6120720"/>
              <a:gd name="textAreaRight" fmla="*/ 6121080 w 6120720"/>
              <a:gd name="textAreaTop" fmla="*/ 0 h 456480"/>
              <a:gd name="textAreaBottom" fmla="*/ 456840 h 4564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fr-BE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2" name="CustomShape 18"/>
          <p:cNvSpPr/>
          <p:nvPr/>
        </p:nvSpPr>
        <p:spPr>
          <a:xfrm>
            <a:off x="404640" y="2268360"/>
            <a:ext cx="6048000" cy="1571400"/>
          </a:xfrm>
          <a:custGeom>
            <a:avLst/>
            <a:gdLst>
              <a:gd name="textAreaLeft" fmla="*/ 0 w 6048000"/>
              <a:gd name="textAreaRight" fmla="*/ 6048360 w 6048000"/>
              <a:gd name="textAreaTop" fmla="*/ 0 h 1571400"/>
              <a:gd name="textAreaBottom" fmla="*/ 1571760 h 15714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100000"/>
              </a:lnSpc>
              <a:spcBef>
                <a:spcPts val="1500"/>
              </a:spcBef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500"/>
              </a:spcBef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500"/>
              </a:spcBef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3" name="CustomShape 19"/>
          <p:cNvSpPr/>
          <p:nvPr/>
        </p:nvSpPr>
        <p:spPr>
          <a:xfrm>
            <a:off x="765000" y="2124000"/>
            <a:ext cx="5327280" cy="2683800"/>
          </a:xfrm>
          <a:custGeom>
            <a:avLst/>
            <a:gdLst>
              <a:gd name="textAreaLeft" fmla="*/ 0 w 5327280"/>
              <a:gd name="textAreaRight" fmla="*/ 5327640 w 5327280"/>
              <a:gd name="textAreaTop" fmla="*/ 0 h 2683800"/>
              <a:gd name="textAreaBottom" fmla="*/ 2684160 h 268380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100000"/>
              </a:lnSpc>
              <a:spcBef>
                <a:spcPts val="1500"/>
              </a:spcBef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500"/>
              </a:spcBef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500"/>
              </a:spcBef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500"/>
              </a:spcBef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500"/>
              </a:spcBef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4" name="CustomShape 20"/>
          <p:cNvSpPr/>
          <p:nvPr/>
        </p:nvSpPr>
        <p:spPr>
          <a:xfrm>
            <a:off x="0" y="971640"/>
            <a:ext cx="6839640" cy="456480"/>
          </a:xfrm>
          <a:custGeom>
            <a:avLst/>
            <a:gdLst>
              <a:gd name="textAreaLeft" fmla="*/ 0 w 6839640"/>
              <a:gd name="textAreaRight" fmla="*/ 6840000 w 6839640"/>
              <a:gd name="textAreaTop" fmla="*/ 0 h 456480"/>
              <a:gd name="textAreaBottom" fmla="*/ 456840 h 45648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fr-BE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5" name="CustomShape 21"/>
          <p:cNvSpPr/>
          <p:nvPr/>
        </p:nvSpPr>
        <p:spPr>
          <a:xfrm>
            <a:off x="0" y="1452600"/>
            <a:ext cx="6857280" cy="7649640"/>
          </a:xfrm>
          <a:custGeom>
            <a:avLst/>
            <a:gdLst>
              <a:gd name="textAreaLeft" fmla="*/ 0 w 6857280"/>
              <a:gd name="textAreaRight" fmla="*/ 6857640 w 6857280"/>
              <a:gd name="textAreaTop" fmla="*/ 0 h 7649640"/>
              <a:gd name="textAreaBottom" fmla="*/ 7650000 h 7649640"/>
            </a:gdLst>
            <a:ahLst/>
            <a:rect l="textAreaLeft" t="textAreaTop" r="textAreaRight" b="textAreaBottom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lnSpc>
                <a:spcPct val="100000"/>
              </a:lnSpc>
            </a:pPr>
            <a:br>
              <a:rPr sz="1800"/>
            </a:b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 u="sng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Alléluia, Alléluia, Alléluia !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fr-BE" sz="3200" spc="-1" strike="noStrike">
                <a:solidFill>
                  <a:srgbClr val="ffffff"/>
                </a:solidFill>
                <a:latin typeface="Cambria"/>
                <a:ea typeface="DejaVu Sans"/>
              </a:rPr>
              <a:t>J’écoute ce que dit le Seigneur, 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fr-BE" sz="3200" spc="-1" strike="noStrike">
                <a:solidFill>
                  <a:srgbClr val="ffffff"/>
                </a:solidFill>
                <a:latin typeface="Cambria"/>
                <a:ea typeface="DejaVu Sans"/>
              </a:rPr>
              <a:t>Alléluia ! 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fr-BE" sz="3200" spc="-1" strike="noStrike">
                <a:solidFill>
                  <a:srgbClr val="ffffff"/>
                </a:solidFill>
                <a:latin typeface="Cambria"/>
                <a:ea typeface="DejaVu Sans"/>
              </a:rPr>
              <a:t>Ce qu’il dit, c’est la paix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fr-BE" sz="3200" spc="-1" strike="noStrike">
                <a:solidFill>
                  <a:srgbClr val="ffffff"/>
                </a:solidFill>
                <a:latin typeface="Cambria"/>
                <a:ea typeface="DejaVu Sans"/>
              </a:rPr>
              <a:t>pour son peuple et ses fidèles !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br>
              <a:rPr sz="1800"/>
            </a:br>
            <a:r>
              <a:rPr b="1" lang="fr-BE" sz="3200" spc="-1" strike="noStrike" u="sng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ea typeface="DejaVu Sans"/>
              </a:rPr>
              <a:t>Alléluia, Alléluia, Alléluia !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06" name="" descr=""/>
          <p:cNvPicPr/>
          <p:nvPr/>
        </p:nvPicPr>
        <p:blipFill>
          <a:blip r:embed="rId1"/>
          <a:stretch/>
        </p:blipFill>
        <p:spPr>
          <a:xfrm>
            <a:off x="431640" y="792000"/>
            <a:ext cx="6119280" cy="3255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 Box 2"/>
          <p:cNvSpPr/>
          <p:nvPr/>
        </p:nvSpPr>
        <p:spPr>
          <a:xfrm>
            <a:off x="368280" y="2124000"/>
            <a:ext cx="6121080" cy="45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FR" sz="2400" spc="-1" strike="noStrike">
              <a:solidFill>
                <a:schemeClr val="lt1"/>
              </a:solidFill>
              <a:latin typeface="Cambria"/>
            </a:endParaRPr>
          </a:p>
        </p:txBody>
      </p:sp>
      <p:sp>
        <p:nvSpPr>
          <p:cNvPr id="108" name="Text Box 3"/>
          <p:cNvSpPr/>
          <p:nvPr/>
        </p:nvSpPr>
        <p:spPr>
          <a:xfrm>
            <a:off x="404640" y="2268360"/>
            <a:ext cx="6048000" cy="1491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9" name="Text Box 4"/>
          <p:cNvSpPr/>
          <p:nvPr/>
        </p:nvSpPr>
        <p:spPr>
          <a:xfrm>
            <a:off x="765000" y="2124000"/>
            <a:ext cx="5327280" cy="252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0" name="Text Box 5"/>
          <p:cNvSpPr/>
          <p:nvPr/>
        </p:nvSpPr>
        <p:spPr>
          <a:xfrm>
            <a:off x="525600" y="2124000"/>
            <a:ext cx="5805000" cy="3045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r>
              <a:rPr b="0" lang="fr-BE" sz="2400" spc="-1" strike="noStrike">
                <a:solidFill>
                  <a:schemeClr val="lt1"/>
                </a:solidFill>
                <a:latin typeface="Cambria"/>
              </a:rPr>
              <a:t> 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1" name="Text Box 6"/>
          <p:cNvSpPr/>
          <p:nvPr/>
        </p:nvSpPr>
        <p:spPr>
          <a:xfrm>
            <a:off x="331920" y="1692360"/>
            <a:ext cx="6192360" cy="356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 Box 2"/>
          <p:cNvSpPr/>
          <p:nvPr/>
        </p:nvSpPr>
        <p:spPr>
          <a:xfrm>
            <a:off x="368280" y="2124000"/>
            <a:ext cx="6121080" cy="45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FR" sz="2400" spc="-1" strike="noStrike">
              <a:solidFill>
                <a:schemeClr val="lt1"/>
              </a:solidFill>
              <a:latin typeface="Cambria"/>
            </a:endParaRPr>
          </a:p>
        </p:txBody>
      </p:sp>
      <p:sp>
        <p:nvSpPr>
          <p:cNvPr id="113" name="Text Box 3"/>
          <p:cNvSpPr/>
          <p:nvPr/>
        </p:nvSpPr>
        <p:spPr>
          <a:xfrm>
            <a:off x="404640" y="2268360"/>
            <a:ext cx="6048000" cy="1491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4" name="Text Box 4"/>
          <p:cNvSpPr/>
          <p:nvPr/>
        </p:nvSpPr>
        <p:spPr>
          <a:xfrm>
            <a:off x="765000" y="2124000"/>
            <a:ext cx="5327280" cy="252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5" name="Text Box 5"/>
          <p:cNvSpPr/>
          <p:nvPr/>
        </p:nvSpPr>
        <p:spPr>
          <a:xfrm>
            <a:off x="525600" y="2124000"/>
            <a:ext cx="5805000" cy="3045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r>
              <a:rPr b="0" lang="fr-BE" sz="2400" spc="-1" strike="noStrike">
                <a:solidFill>
                  <a:schemeClr val="lt1"/>
                </a:solidFill>
                <a:latin typeface="Cambria"/>
              </a:rPr>
              <a:t> 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16" name="Image 6" descr="Résultat de recherche d'images pour &quot;26 dimanche temps ordinaire année b&quot;"/>
          <p:cNvPicPr/>
          <p:nvPr/>
        </p:nvPicPr>
        <p:blipFill>
          <a:blip r:embed="rId1"/>
          <a:stretch/>
        </p:blipFill>
        <p:spPr>
          <a:xfrm>
            <a:off x="-315360" y="755640"/>
            <a:ext cx="8037000" cy="5475960"/>
          </a:xfrm>
          <a:prstGeom prst="rect">
            <a:avLst/>
          </a:prstGeom>
          <a:ln w="0">
            <a:noFill/>
          </a:ln>
        </p:spPr>
      </p:pic>
      <p:sp>
        <p:nvSpPr>
          <p:cNvPr id="117" name="ZoneTexte 1"/>
          <p:cNvSpPr/>
          <p:nvPr/>
        </p:nvSpPr>
        <p:spPr>
          <a:xfrm>
            <a:off x="0" y="6156000"/>
            <a:ext cx="7389000" cy="2040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i="1" lang="fr-BE" sz="3200" spc="-1" strike="noStrike">
                <a:solidFill>
                  <a:srgbClr val="ffc000"/>
                </a:solidFill>
                <a:latin typeface="Cambria"/>
              </a:rPr>
              <a:t>Celui qui n’est pas contre nous…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i="1" lang="fr-BE" sz="3200" spc="-1" strike="noStrike">
                <a:solidFill>
                  <a:srgbClr val="ffc000"/>
                </a:solidFill>
                <a:latin typeface="Cambria"/>
              </a:rPr>
              <a:t>   </a:t>
            </a:r>
            <a:r>
              <a:rPr b="1" i="1" lang="fr-BE" sz="3200" spc="-1" strike="noStrike">
                <a:solidFill>
                  <a:srgbClr val="ffc000"/>
                </a:solidFill>
                <a:latin typeface="Cambria"/>
              </a:rPr>
              <a:t>Celui qui donnera un verre d’eau…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i="1" lang="fr-BE" sz="3200" spc="-1" strike="noStrike">
                <a:solidFill>
                  <a:srgbClr val="ffc000"/>
                </a:solidFill>
                <a:latin typeface="Cambria"/>
              </a:rPr>
              <a:t> </a:t>
            </a:r>
            <a:r>
              <a:rPr b="1" i="1" lang="fr-BE" sz="3200" spc="-1" strike="noStrike">
                <a:solidFill>
                  <a:srgbClr val="ffc000"/>
                </a:solidFill>
                <a:latin typeface="Cambria"/>
              </a:rPr>
              <a:t>Celui qui est une occasion de chute…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i="1" lang="fr-BE" sz="3200" spc="-1" strike="noStrike">
                <a:solidFill>
                  <a:srgbClr val="ffc000"/>
                </a:solidFill>
                <a:latin typeface="Cambria"/>
              </a:rPr>
              <a:t>      </a:t>
            </a:r>
            <a:r>
              <a:rPr b="1" i="1" lang="fr-BE" sz="3200" spc="-1" strike="noStrike">
                <a:solidFill>
                  <a:srgbClr val="ffc000"/>
                </a:solidFill>
                <a:latin typeface="Cambria"/>
              </a:rPr>
              <a:t>Ne succombez pas au mal(in)….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Rectangle 2"/>
          <p:cNvSpPr/>
          <p:nvPr/>
        </p:nvSpPr>
        <p:spPr>
          <a:xfrm>
            <a:off x="3336840" y="4344840"/>
            <a:ext cx="183960" cy="45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algn="ctr">
              <a:lnSpc>
                <a:spcPct val="100000"/>
              </a:lnSpc>
            </a:pPr>
            <a:endParaRPr b="1" lang="fr-BE" sz="2400" spc="-1" strike="noStrike">
              <a:solidFill>
                <a:schemeClr val="lt1"/>
              </a:solidFill>
              <a:latin typeface="Cambria"/>
            </a:endParaRPr>
          </a:p>
        </p:txBody>
      </p:sp>
      <p:sp>
        <p:nvSpPr>
          <p:cNvPr id="119" name="Rectangle 3"/>
          <p:cNvSpPr/>
          <p:nvPr/>
        </p:nvSpPr>
        <p:spPr>
          <a:xfrm>
            <a:off x="0" y="482760"/>
            <a:ext cx="6857640" cy="850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algn="ctr">
              <a:lnSpc>
                <a:spcPct val="100000"/>
              </a:lnSpc>
            </a:pPr>
            <a:r>
              <a:rPr b="1" lang="fr-BE" sz="2400" spc="-1" strike="noStrike" u="sng">
                <a:solidFill>
                  <a:schemeClr val="lt1"/>
                </a:solidFill>
                <a:uFillTx/>
                <a:latin typeface="Cambria"/>
              </a:rPr>
              <a:t>SYMBOLE  DES  APOTRES</a:t>
            </a:r>
            <a:r>
              <a:rPr b="1" lang="fr-BE" sz="2400" spc="-1" strike="noStrike">
                <a:solidFill>
                  <a:schemeClr val="lt1"/>
                </a:solidFill>
                <a:latin typeface="Cambria"/>
              </a:rPr>
              <a:t>  (Credo)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2400" spc="-1" strike="noStrike">
                <a:solidFill>
                  <a:schemeClr val="lt1"/>
                </a:solidFill>
                <a:latin typeface="Cambria"/>
              </a:rPr>
              <a:t>Je crois en Dieu, le Père tout-puissant,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2400" spc="-1" strike="noStrike">
                <a:solidFill>
                  <a:schemeClr val="lt1"/>
                </a:solidFill>
                <a:latin typeface="Cambria"/>
              </a:rPr>
              <a:t>créateur du ciel et de la terre.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2400" spc="-1" strike="noStrike">
                <a:solidFill>
                  <a:schemeClr val="lt1"/>
                </a:solidFill>
                <a:latin typeface="Cambria"/>
              </a:rPr>
              <a:t>Et en Jésus Christ, son Fils unique,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2400" spc="-1" strike="noStrike">
                <a:solidFill>
                  <a:schemeClr val="lt1"/>
                </a:solidFill>
                <a:latin typeface="Cambria"/>
              </a:rPr>
              <a:t>notre Seigneur,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2400" spc="-1" strike="noStrike">
                <a:solidFill>
                  <a:schemeClr val="lt1"/>
                </a:solidFill>
                <a:latin typeface="Cambria"/>
              </a:rPr>
              <a:t>qui a été conçu du Saint-Esprit,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2400" spc="-1" strike="noStrike">
                <a:solidFill>
                  <a:schemeClr val="lt1"/>
                </a:solidFill>
                <a:latin typeface="Cambria"/>
              </a:rPr>
              <a:t>est né de la Vierge Marie,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2400" spc="-1" strike="noStrike">
                <a:solidFill>
                  <a:schemeClr val="lt1"/>
                </a:solidFill>
                <a:latin typeface="Cambria"/>
              </a:rPr>
              <a:t>a souffert sous Ponce Pilate,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2400" spc="-1" strike="noStrike">
                <a:solidFill>
                  <a:schemeClr val="lt1"/>
                </a:solidFill>
                <a:latin typeface="Cambria"/>
              </a:rPr>
              <a:t>a été crucifié, est mort et a été enseveli,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2400" spc="-1" strike="noStrike">
                <a:solidFill>
                  <a:schemeClr val="lt1"/>
                </a:solidFill>
                <a:latin typeface="Cambria"/>
              </a:rPr>
              <a:t>est descendu aux enfers,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2400" spc="-1" strike="noStrike">
                <a:solidFill>
                  <a:schemeClr val="lt1"/>
                </a:solidFill>
                <a:latin typeface="Cambria"/>
              </a:rPr>
              <a:t>le troisième jour est ressuscité des morts,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2400" spc="-1" strike="noStrike">
                <a:solidFill>
                  <a:schemeClr val="lt1"/>
                </a:solidFill>
                <a:latin typeface="Cambria"/>
              </a:rPr>
              <a:t>est monté aux cieux,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2400" spc="-1" strike="noStrike">
                <a:solidFill>
                  <a:schemeClr val="lt1"/>
                </a:solidFill>
                <a:latin typeface="Cambria"/>
              </a:rPr>
              <a:t>est assis à la droite de Dieu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2400" spc="-1" strike="noStrike">
                <a:solidFill>
                  <a:schemeClr val="lt1"/>
                </a:solidFill>
                <a:latin typeface="Cambria"/>
              </a:rPr>
              <a:t>le Père tout-puissant,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2400" spc="-1" strike="noStrike">
                <a:solidFill>
                  <a:schemeClr val="lt1"/>
                </a:solidFill>
                <a:latin typeface="Cambria"/>
              </a:rPr>
              <a:t>d’où il viendra juger les vivants et les morts.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2400" spc="-1" strike="noStrike">
                <a:solidFill>
                  <a:schemeClr val="lt1"/>
                </a:solidFill>
                <a:latin typeface="Cambria"/>
              </a:rPr>
              <a:t>Je crois en l’Esprit Saint,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2400" spc="-1" strike="noStrike">
                <a:solidFill>
                  <a:schemeClr val="lt1"/>
                </a:solidFill>
                <a:latin typeface="Cambria"/>
              </a:rPr>
              <a:t>à la sainte Eglise catholique,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2400" spc="-1" strike="noStrike">
                <a:solidFill>
                  <a:schemeClr val="lt1"/>
                </a:solidFill>
                <a:latin typeface="Cambria"/>
              </a:rPr>
              <a:t>à la communion des saints,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2400" spc="-1" strike="noStrike">
                <a:solidFill>
                  <a:schemeClr val="lt1"/>
                </a:solidFill>
                <a:latin typeface="Cambria"/>
              </a:rPr>
              <a:t>à la rémission des péchés,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2400" spc="-1" strike="noStrike">
                <a:solidFill>
                  <a:schemeClr val="lt1"/>
                </a:solidFill>
                <a:latin typeface="Cambria"/>
              </a:rPr>
              <a:t>à la résurrection de la chair,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2400" spc="-1" strike="noStrike">
                <a:solidFill>
                  <a:schemeClr val="lt1"/>
                </a:solidFill>
                <a:latin typeface="Cambria"/>
              </a:rPr>
              <a:t>à la vie éternelle.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2400" spc="-1" strike="noStrike">
                <a:solidFill>
                  <a:schemeClr val="lt1"/>
                </a:solidFill>
                <a:latin typeface="Cambria"/>
              </a:rPr>
              <a:t>Amen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 Box 2"/>
          <p:cNvSpPr/>
          <p:nvPr/>
        </p:nvSpPr>
        <p:spPr>
          <a:xfrm>
            <a:off x="368280" y="2124000"/>
            <a:ext cx="6121080" cy="45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FR" sz="2400" spc="-1" strike="noStrike">
              <a:solidFill>
                <a:schemeClr val="lt1"/>
              </a:solidFill>
              <a:latin typeface="Cambria"/>
            </a:endParaRPr>
          </a:p>
        </p:txBody>
      </p:sp>
      <p:sp>
        <p:nvSpPr>
          <p:cNvPr id="56" name="Text Box 3"/>
          <p:cNvSpPr/>
          <p:nvPr/>
        </p:nvSpPr>
        <p:spPr>
          <a:xfrm>
            <a:off x="404640" y="2268360"/>
            <a:ext cx="6048000" cy="1491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7" name="Text Box 4"/>
          <p:cNvSpPr/>
          <p:nvPr/>
        </p:nvSpPr>
        <p:spPr>
          <a:xfrm>
            <a:off x="765000" y="2124000"/>
            <a:ext cx="5327280" cy="252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8" name="Text Box 5"/>
          <p:cNvSpPr/>
          <p:nvPr/>
        </p:nvSpPr>
        <p:spPr>
          <a:xfrm>
            <a:off x="525600" y="2124000"/>
            <a:ext cx="5805000" cy="3045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r>
              <a:rPr b="0" lang="fr-BE" sz="2400" spc="-1" strike="noStrike">
                <a:solidFill>
                  <a:schemeClr val="lt1"/>
                </a:solidFill>
                <a:latin typeface="Cambria"/>
              </a:rPr>
              <a:t> 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59" name="Image 6" descr="Résultat de recherche d'images pour &quot;26 dimanche temps ordinaire année b&quot;"/>
          <p:cNvPicPr/>
          <p:nvPr/>
        </p:nvPicPr>
        <p:blipFill>
          <a:blip r:embed="rId1"/>
          <a:stretch/>
        </p:blipFill>
        <p:spPr>
          <a:xfrm>
            <a:off x="-315360" y="755640"/>
            <a:ext cx="8037000" cy="5475960"/>
          </a:xfrm>
          <a:prstGeom prst="rect">
            <a:avLst/>
          </a:prstGeom>
          <a:ln w="0">
            <a:noFill/>
          </a:ln>
        </p:spPr>
      </p:pic>
      <p:sp>
        <p:nvSpPr>
          <p:cNvPr id="60" name="ZoneTexte 1"/>
          <p:cNvSpPr/>
          <p:nvPr/>
        </p:nvSpPr>
        <p:spPr>
          <a:xfrm>
            <a:off x="0" y="6156000"/>
            <a:ext cx="7389000" cy="2040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i="1" lang="fr-BE" sz="3200" spc="-1" strike="noStrike">
                <a:solidFill>
                  <a:srgbClr val="ffc000"/>
                </a:solidFill>
                <a:latin typeface="Cambria"/>
              </a:rPr>
              <a:t>Celui qui n’est pas contre nous…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i="1" lang="fr-BE" sz="3200" spc="-1" strike="noStrike">
                <a:solidFill>
                  <a:srgbClr val="ffc000"/>
                </a:solidFill>
                <a:latin typeface="Cambria"/>
              </a:rPr>
              <a:t>   </a:t>
            </a:r>
            <a:r>
              <a:rPr b="1" i="1" lang="fr-BE" sz="3200" spc="-1" strike="noStrike">
                <a:solidFill>
                  <a:srgbClr val="ffc000"/>
                </a:solidFill>
                <a:latin typeface="Cambria"/>
              </a:rPr>
              <a:t>Celui qui donnera un verre d’eau…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i="1" lang="fr-BE" sz="3200" spc="-1" strike="noStrike">
                <a:solidFill>
                  <a:srgbClr val="ffc000"/>
                </a:solidFill>
                <a:latin typeface="Cambria"/>
              </a:rPr>
              <a:t> </a:t>
            </a:r>
            <a:r>
              <a:rPr b="1" i="1" lang="fr-BE" sz="3200" spc="-1" strike="noStrike">
                <a:solidFill>
                  <a:srgbClr val="ffc000"/>
                </a:solidFill>
                <a:latin typeface="Cambria"/>
              </a:rPr>
              <a:t>Celui qui est une occasion de chute…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i="1" lang="fr-BE" sz="3200" spc="-1" strike="noStrike">
                <a:solidFill>
                  <a:srgbClr val="ffc000"/>
                </a:solidFill>
                <a:latin typeface="Cambria"/>
              </a:rPr>
              <a:t>      </a:t>
            </a:r>
            <a:r>
              <a:rPr b="1" i="1" lang="fr-BE" sz="3200" spc="-1" strike="noStrike">
                <a:solidFill>
                  <a:srgbClr val="ffc000"/>
                </a:solidFill>
                <a:latin typeface="Cambria"/>
              </a:rPr>
              <a:t>Ne succombez pas au mal(in)….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23"/>
          <p:cNvSpPr/>
          <p:nvPr/>
        </p:nvSpPr>
        <p:spPr>
          <a:xfrm>
            <a:off x="0" y="657360"/>
            <a:ext cx="6855840" cy="496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fr-BE" sz="2200" spc="-1" strike="noStrike" u="sng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  <a:hlinkClick r:id="rId1"/>
              </a:rPr>
              <a:t>Pour les hommes et pour les femmes</a:t>
            </a:r>
            <a:endParaRPr b="0" lang="fr-BE" sz="2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br>
              <a:rPr sz="3200"/>
            </a:b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fr-BE" sz="4000" spc="-1" strike="noStrike">
                <a:solidFill>
                  <a:srgbClr val="ffffff"/>
                </a:solidFill>
                <a:latin typeface="Arial"/>
                <a:ea typeface="DejaVu Sans"/>
              </a:rPr>
              <a:t>Pour l</a:t>
            </a:r>
            <a:r>
              <a:rPr b="1" lang="fr-BE" sz="4000" spc="-1" strike="noStrike">
                <a:solidFill>
                  <a:srgbClr val="ffffff"/>
                </a:solidFill>
                <a:latin typeface="Arial"/>
                <a:ea typeface="DejaVu Sans"/>
              </a:rPr>
              <a:t>es hommes </a:t>
            </a:r>
            <a:endParaRPr b="0" lang="fr-BE" sz="40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fr-BE" sz="4000" spc="-1" strike="noStrike">
                <a:solidFill>
                  <a:srgbClr val="ffffff"/>
                </a:solidFill>
                <a:latin typeface="Arial"/>
                <a:ea typeface="DejaVu Sans"/>
              </a:rPr>
              <a:t>et pour les femmes</a:t>
            </a:r>
            <a:endParaRPr b="0" lang="fr-BE" sz="40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fr-BE" sz="4000" spc="-1" strike="noStrike">
                <a:solidFill>
                  <a:srgbClr val="ffffff"/>
                </a:solidFill>
                <a:latin typeface="Arial"/>
                <a:ea typeface="DejaVu Sans"/>
              </a:rPr>
              <a:t>Pour les enfants de la terre</a:t>
            </a:r>
            <a:endParaRPr b="0" lang="fr-BE" sz="40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fr-BE" sz="4000" spc="-1" strike="noStrike">
                <a:solidFill>
                  <a:srgbClr val="ffffff"/>
                </a:solidFill>
                <a:latin typeface="Arial"/>
                <a:ea typeface="DejaVu Sans"/>
              </a:rPr>
              <a:t>Ton Église qui t'acclame</a:t>
            </a:r>
            <a:endParaRPr b="0" lang="fr-BE" sz="40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fr-BE" sz="4000" spc="-1" strike="noStrike">
                <a:solidFill>
                  <a:srgbClr val="ffffff"/>
                </a:solidFill>
                <a:latin typeface="Arial"/>
                <a:ea typeface="DejaVu Sans"/>
              </a:rPr>
              <a:t>Vient te confier sa prière.</a:t>
            </a:r>
            <a:endParaRPr b="0" lang="fr-BE" sz="4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"/>
          <p:cNvSpPr/>
          <p:nvPr/>
        </p:nvSpPr>
        <p:spPr>
          <a:xfrm>
            <a:off x="431640" y="216000"/>
            <a:ext cx="6426360" cy="802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fr-BE" sz="2800" spc="-1" strike="noStrike" u="sng">
                <a:solidFill>
                  <a:srgbClr val="ccccff"/>
                </a:solidFill>
                <a:uFillTx/>
                <a:latin typeface="Arial"/>
                <a:hlinkClick r:id="rId1"/>
              </a:rPr>
              <a:t>Ouvrir les mains, cueillir la lumière</a:t>
            </a: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fr-BE" sz="2800" spc="-1" strike="noStrike" u="sng">
                <a:solidFill>
                  <a:srgbClr val="ffffff"/>
                </a:solidFill>
                <a:uFillTx/>
                <a:latin typeface="Arial"/>
              </a:rPr>
              <a:t>(Bourel/Cinelu/Studio SM)</a:t>
            </a: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fr-BE" sz="2800" spc="-1" strike="noStrike" u="sng">
                <a:solidFill>
                  <a:srgbClr val="ffffff"/>
                </a:solidFill>
                <a:uFillTx/>
                <a:latin typeface="Arial"/>
              </a:rPr>
              <a:t>REFRAIN</a:t>
            </a: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fr-BE" sz="13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OUVRIR LES MAINS,</a:t>
            </a: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CUEILLIR LA LUMIÈRE</a:t>
            </a: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LA DONNER PLUS BELLE</a:t>
            </a: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A SON VOISIN</a:t>
            </a: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OUVRIR LES MAINS,</a:t>
            </a: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CUEILLIR LA LUMIÈRE</a:t>
            </a: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QU’ELLE S’ÉTENDE</a:t>
            </a: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UN PEU PLUS LOIN</a:t>
            </a: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1. L’étincelle ferme la blessure</a:t>
            </a: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Dans la Prière et le secret</a:t>
            </a: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Il n’y a que l’Amour qui dure</a:t>
            </a: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Et fait grandir la Paix</a:t>
            </a: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"/>
          <p:cNvSpPr/>
          <p:nvPr/>
        </p:nvSpPr>
        <p:spPr>
          <a:xfrm>
            <a:off x="431640" y="71280"/>
            <a:ext cx="6426360" cy="8258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fr-BE" sz="2800" spc="-1" strike="noStrike" u="sng">
                <a:solidFill>
                  <a:srgbClr val="ffffff"/>
                </a:solidFill>
                <a:uFillTx/>
                <a:latin typeface="Arial"/>
              </a:rPr>
              <a:t>REFRAIN</a:t>
            </a:r>
            <a:endParaRPr b="0" lang="fr-BE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OUVRIR LES MAINS,</a:t>
            </a:r>
            <a:endParaRPr b="0" lang="fr-BE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CUEILLIR LA LUMIÈRE</a:t>
            </a:r>
            <a:endParaRPr b="0" lang="fr-BE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LA DONNER PLUS BELLE</a:t>
            </a:r>
            <a:endParaRPr b="0" lang="fr-BE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A SON VOISIN</a:t>
            </a:r>
            <a:endParaRPr b="0" lang="fr-BE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OUVRIR LES MAINS,</a:t>
            </a:r>
            <a:endParaRPr b="0" lang="fr-BE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CUEILLIR LA LUMIÈRE</a:t>
            </a:r>
            <a:endParaRPr b="0" lang="fr-BE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QU’ELLE S’ÉTENDE</a:t>
            </a:r>
            <a:endParaRPr b="0" lang="fr-BE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UN PEU PLUS LOIN</a:t>
            </a:r>
            <a:endParaRPr b="0" lang="fr-BE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fr-BE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2. L’étincelle ouvrira la cage</a:t>
            </a:r>
            <a:endParaRPr b="0" lang="fr-BE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A l’oiseau blanc qui sommeillait</a:t>
            </a:r>
            <a:endParaRPr b="0" lang="fr-BE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L’Amour pourra tourner la page</a:t>
            </a:r>
            <a:endParaRPr b="0" lang="fr-BE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Et Libérer la Paix</a:t>
            </a:r>
            <a:endParaRPr b="0" lang="fr-BE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fr-BE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3. L’étincelle en quelques secondes</a:t>
            </a:r>
            <a:endParaRPr b="0" lang="fr-BE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Devient un oiseau messager</a:t>
            </a:r>
            <a:endParaRPr b="0" lang="fr-BE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L’Amour peut réchauffer le monde</a:t>
            </a:r>
            <a:endParaRPr b="0" lang="fr-BE" sz="28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Il suffit d’y penser</a:t>
            </a:r>
            <a:endParaRPr b="0" lang="fr-BE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 Box 4"/>
          <p:cNvSpPr/>
          <p:nvPr/>
        </p:nvSpPr>
        <p:spPr>
          <a:xfrm>
            <a:off x="1824120" y="2936880"/>
            <a:ext cx="183960" cy="45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endParaRPr b="0" lang="fr-BE" sz="2400" spc="-1" strike="noStrike">
              <a:solidFill>
                <a:schemeClr val="lt1"/>
              </a:solidFill>
              <a:latin typeface="Cambria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"/>
          <p:cNvSpPr/>
          <p:nvPr/>
        </p:nvSpPr>
        <p:spPr>
          <a:xfrm>
            <a:off x="431640" y="678960"/>
            <a:ext cx="6264360" cy="7670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spAutoFit/>
          </a:bodyPr>
          <a:p>
            <a:pPr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2400" spc="-1" strike="noStrike" u="sng">
                <a:solidFill>
                  <a:srgbClr val="ffffff"/>
                </a:solidFill>
                <a:uFillTx/>
                <a:latin typeface="Arial"/>
              </a:rPr>
              <a:t>SANCTUS  - Louange eucharistique</a:t>
            </a:r>
            <a:endParaRPr b="0" lang="fr-BE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fr-BE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26"/>
              </a:spcBef>
              <a:spcAft>
                <a:spcPts val="26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2400" spc="-1" strike="noStrike" u="sng">
                <a:solidFill>
                  <a:srgbClr val="ffffff"/>
                </a:solidFill>
                <a:uFillTx/>
                <a:latin typeface="Arial"/>
              </a:rPr>
              <a:t>Refrain</a:t>
            </a:r>
            <a:r>
              <a:rPr b="1" lang="fr-BE" sz="2400" spc="-1" strike="noStrike">
                <a:solidFill>
                  <a:srgbClr val="ffffff"/>
                </a:solidFill>
                <a:latin typeface="Arial"/>
              </a:rPr>
              <a:t>.</a:t>
            </a:r>
            <a:endParaRPr b="0" lang="fr-BE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213"/>
              </a:spcBef>
              <a:spcAft>
                <a:spcPts val="1012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Saint le Seigneur de l'univers</a:t>
            </a: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213"/>
              </a:spcBef>
              <a:spcAft>
                <a:spcPts val="1012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Saint le Très-Haut le Dieu de gloire</a:t>
            </a: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213"/>
              </a:spcBef>
              <a:spcAft>
                <a:spcPts val="1012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Saint Jésus Christ berger de paix</a:t>
            </a: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213"/>
              </a:spcBef>
              <a:spcAft>
                <a:spcPts val="1012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L'Emmanuel dans notre histoire</a:t>
            </a: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213"/>
              </a:spcBef>
              <a:spcAft>
                <a:spcPts val="1012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Le ciel et la terre sont remplis de ta gloire</a:t>
            </a: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213"/>
              </a:spcBef>
              <a:spcAft>
                <a:spcPts val="1012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Hosanna au plus haut de cieux</a:t>
            </a: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213"/>
              </a:spcBef>
              <a:spcAft>
                <a:spcPts val="1012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Béni soit celui qui vient au nom du Seigneur</a:t>
            </a: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213"/>
              </a:spcBef>
              <a:spcAft>
                <a:spcPts val="1012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Hosanna au plus haut des cieux</a:t>
            </a:r>
            <a:r>
              <a:rPr b="1" lang="fr-BE" sz="3200" spc="-1" strike="noStrike">
                <a:solidFill>
                  <a:srgbClr val="ffffff"/>
                </a:solidFill>
                <a:latin typeface="Cambria"/>
              </a:rPr>
              <a:t> </a:t>
            </a:r>
            <a:endParaRPr b="0" lang="fr-BE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 Box 2"/>
          <p:cNvSpPr/>
          <p:nvPr/>
        </p:nvSpPr>
        <p:spPr>
          <a:xfrm>
            <a:off x="368280" y="2124000"/>
            <a:ext cx="6121080" cy="45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endParaRPr b="0" lang="fr-FR" sz="2400" spc="-1" strike="noStrike">
              <a:solidFill>
                <a:schemeClr val="lt1"/>
              </a:solidFill>
              <a:latin typeface="Cambria"/>
            </a:endParaRPr>
          </a:p>
        </p:txBody>
      </p:sp>
      <p:sp>
        <p:nvSpPr>
          <p:cNvPr id="126" name="Text Box 3"/>
          <p:cNvSpPr/>
          <p:nvPr/>
        </p:nvSpPr>
        <p:spPr>
          <a:xfrm>
            <a:off x="404640" y="2268360"/>
            <a:ext cx="6048000" cy="1491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7" name="Text Box 4"/>
          <p:cNvSpPr/>
          <p:nvPr/>
        </p:nvSpPr>
        <p:spPr>
          <a:xfrm>
            <a:off x="765000" y="2124000"/>
            <a:ext cx="5327280" cy="252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8" name="Text Box 5"/>
          <p:cNvSpPr/>
          <p:nvPr/>
        </p:nvSpPr>
        <p:spPr>
          <a:xfrm>
            <a:off x="525600" y="2124000"/>
            <a:ext cx="5805000" cy="3045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r>
              <a:rPr b="0" lang="fr-BE" sz="2400" spc="-1" strike="noStrike">
                <a:solidFill>
                  <a:schemeClr val="lt1"/>
                </a:solidFill>
                <a:latin typeface="Cambria"/>
              </a:rPr>
              <a:t> 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9" name="Text Box 6"/>
          <p:cNvSpPr/>
          <p:nvPr/>
        </p:nvSpPr>
        <p:spPr>
          <a:xfrm>
            <a:off x="331920" y="1692360"/>
            <a:ext cx="6192360" cy="356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"/>
          <p:cNvSpPr/>
          <p:nvPr/>
        </p:nvSpPr>
        <p:spPr>
          <a:xfrm>
            <a:off x="360360" y="736560"/>
            <a:ext cx="6497640" cy="6222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spAutoFit/>
          </a:bodyPr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2400" spc="-1" strike="noStrike" u="sng">
                <a:solidFill>
                  <a:srgbClr val="ffffff"/>
                </a:solidFill>
                <a:uFillTx/>
                <a:latin typeface="Arial"/>
              </a:rPr>
              <a:t>Anamnèse</a:t>
            </a:r>
            <a:endParaRPr b="0" lang="fr-BE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fr-BE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3200" spc="-1" strike="noStrike" u="sng">
                <a:solidFill>
                  <a:srgbClr val="ffffff"/>
                </a:solidFill>
                <a:uFillTx/>
                <a:latin typeface="Arial"/>
              </a:rPr>
              <a:t>(Chanté par le célébrant) :</a:t>
            </a:r>
            <a:endParaRPr b="0" lang="fr-BE" sz="3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</a:rPr>
              <a:t>Quand nous mangeons ce pain </a:t>
            </a:r>
            <a:endParaRPr b="0" lang="fr-BE" sz="3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</a:rPr>
              <a:t>et buvons à cette coupe,</a:t>
            </a:r>
            <a:endParaRPr b="0" lang="fr-BE" sz="3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</a:rPr>
              <a:t>nous célébrons</a:t>
            </a:r>
            <a:endParaRPr b="0" lang="fr-BE" sz="3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</a:rPr>
              <a:t>le mystère de la foi :</a:t>
            </a:r>
            <a:endParaRPr b="0" lang="fr-BE" sz="3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fr-BE" sz="3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3200" spc="-1" strike="noStrike" u="sng">
                <a:solidFill>
                  <a:srgbClr val="ffffff"/>
                </a:solidFill>
                <a:uFillTx/>
                <a:latin typeface="Arial"/>
              </a:rPr>
              <a:t>(Chanté par tous) :</a:t>
            </a:r>
            <a:endParaRPr b="0" lang="fr-BE" sz="3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</a:rPr>
              <a:t>Nous rappelons ta mort</a:t>
            </a:r>
            <a:endParaRPr b="0" lang="fr-BE" sz="3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</a:rPr>
              <a:t>Seigneur ressuscité,</a:t>
            </a:r>
            <a:endParaRPr b="0" lang="fr-BE" sz="3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spcAft>
                <a:spcPts val="1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1" lang="fr-BE" sz="3200" spc="-1" strike="noStrike">
                <a:solidFill>
                  <a:srgbClr val="ffffff"/>
                </a:solidFill>
                <a:latin typeface="Arial"/>
              </a:rPr>
              <a:t>et nous attendons que tu viennes</a:t>
            </a:r>
            <a:r>
              <a:rPr b="1" lang="fr-BE" sz="3200" spc="-1" strike="noStrike">
                <a:solidFill>
                  <a:srgbClr val="ffffff"/>
                </a:solidFill>
                <a:latin typeface="Cambria"/>
              </a:rPr>
              <a:t> .</a:t>
            </a:r>
            <a:endParaRPr b="0" lang="fr-BE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 Box 2"/>
          <p:cNvSpPr/>
          <p:nvPr/>
        </p:nvSpPr>
        <p:spPr>
          <a:xfrm>
            <a:off x="368280" y="2124000"/>
            <a:ext cx="6121080" cy="45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FR" sz="2400" spc="-1" strike="noStrike">
              <a:solidFill>
                <a:schemeClr val="lt1"/>
              </a:solidFill>
              <a:latin typeface="Cambria"/>
            </a:endParaRPr>
          </a:p>
        </p:txBody>
      </p:sp>
      <p:sp>
        <p:nvSpPr>
          <p:cNvPr id="62" name="Text Box 3"/>
          <p:cNvSpPr/>
          <p:nvPr/>
        </p:nvSpPr>
        <p:spPr>
          <a:xfrm>
            <a:off x="404640" y="2268360"/>
            <a:ext cx="6048000" cy="1491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3" name="Text Box 4"/>
          <p:cNvSpPr/>
          <p:nvPr/>
        </p:nvSpPr>
        <p:spPr>
          <a:xfrm>
            <a:off x="765000" y="2124000"/>
            <a:ext cx="5327280" cy="252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4" name="Text Box 5"/>
          <p:cNvSpPr/>
          <p:nvPr/>
        </p:nvSpPr>
        <p:spPr>
          <a:xfrm>
            <a:off x="525600" y="2124000"/>
            <a:ext cx="5805000" cy="3045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r>
              <a:rPr b="0" lang="fr-BE" sz="2400" spc="-1" strike="noStrike">
                <a:solidFill>
                  <a:schemeClr val="lt1"/>
                </a:solidFill>
                <a:latin typeface="Cambria"/>
              </a:rPr>
              <a:t> 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5" name="Text Box 6"/>
          <p:cNvSpPr/>
          <p:nvPr/>
        </p:nvSpPr>
        <p:spPr>
          <a:xfrm>
            <a:off x="331920" y="1692360"/>
            <a:ext cx="6192360" cy="356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" descr=""/>
          <p:cNvPicPr/>
          <p:nvPr/>
        </p:nvPicPr>
        <p:blipFill>
          <a:blip r:embed="rId1"/>
          <a:stretch/>
        </p:blipFill>
        <p:spPr>
          <a:xfrm>
            <a:off x="-78120" y="-144000"/>
            <a:ext cx="6936120" cy="9825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 Box 2"/>
          <p:cNvSpPr/>
          <p:nvPr/>
        </p:nvSpPr>
        <p:spPr>
          <a:xfrm>
            <a:off x="368280" y="2124000"/>
            <a:ext cx="6121080" cy="45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FR" sz="2400" spc="-1" strike="noStrike">
              <a:solidFill>
                <a:srgbClr val="ffffff"/>
              </a:solidFill>
              <a:latin typeface="Cambria"/>
            </a:endParaRPr>
          </a:p>
        </p:txBody>
      </p:sp>
      <p:sp>
        <p:nvSpPr>
          <p:cNvPr id="133" name="Text Box 3"/>
          <p:cNvSpPr/>
          <p:nvPr/>
        </p:nvSpPr>
        <p:spPr>
          <a:xfrm>
            <a:off x="404640" y="2268360"/>
            <a:ext cx="6048000" cy="1491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4" name="Text Box 4"/>
          <p:cNvSpPr/>
          <p:nvPr/>
        </p:nvSpPr>
        <p:spPr>
          <a:xfrm>
            <a:off x="765000" y="2124000"/>
            <a:ext cx="5327280" cy="252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5" name="Text Box 5"/>
          <p:cNvSpPr/>
          <p:nvPr/>
        </p:nvSpPr>
        <p:spPr>
          <a:xfrm>
            <a:off x="0" y="971640"/>
            <a:ext cx="6840000" cy="45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FR" sz="2400" spc="-1" strike="noStrike">
              <a:solidFill>
                <a:srgbClr val="ffffff"/>
              </a:solidFill>
              <a:latin typeface="Cambria"/>
            </a:endParaRPr>
          </a:p>
        </p:txBody>
      </p:sp>
      <p:sp>
        <p:nvSpPr>
          <p:cNvPr id="136" name="Text Box 6"/>
          <p:cNvSpPr/>
          <p:nvPr/>
        </p:nvSpPr>
        <p:spPr>
          <a:xfrm>
            <a:off x="-171360" y="1908000"/>
            <a:ext cx="7100640" cy="5635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r>
              <a:rPr b="1" lang="fr-BE" sz="2400" spc="-1" strike="noStrike">
                <a:solidFill>
                  <a:srgbClr val="ffffff"/>
                </a:solidFill>
                <a:latin typeface="Cambria"/>
              </a:rPr>
              <a:t>PRIÈRE POUR LA PAIX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r>
              <a:rPr b="1" lang="fr-BE" sz="2400" spc="-1" strike="noStrike">
                <a:solidFill>
                  <a:srgbClr val="ffffff"/>
                </a:solidFill>
                <a:latin typeface="Cambria"/>
              </a:rPr>
              <a:t>Seigneur Jésus Christ, tu as dit à tes apôtres :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r>
              <a:rPr b="1" lang="fr-BE" sz="2400" spc="-1" strike="noStrike">
                <a:solidFill>
                  <a:srgbClr val="ffffff"/>
                </a:solidFill>
                <a:latin typeface="Cambria"/>
              </a:rPr>
              <a:t>« Je vous laisse la paix, je vous donne ma paix » ,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r>
              <a:rPr b="1" lang="fr-BE" sz="2400" spc="-1" strike="noStrike">
                <a:solidFill>
                  <a:srgbClr val="ffffff"/>
                </a:solidFill>
                <a:latin typeface="Cambria"/>
              </a:rPr>
              <a:t>ne regarde pas nos péchés 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r>
              <a:rPr b="1" lang="fr-BE" sz="2400" spc="-1" strike="noStrike">
                <a:solidFill>
                  <a:srgbClr val="ffffff"/>
                </a:solidFill>
                <a:latin typeface="Cambria"/>
              </a:rPr>
              <a:t>mais la foi de ton Eglise :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r>
              <a:rPr b="1" lang="fr-BE" sz="2400" spc="-1" strike="noStrike">
                <a:solidFill>
                  <a:srgbClr val="ffffff"/>
                </a:solidFill>
                <a:latin typeface="Cambria"/>
              </a:rPr>
              <a:t>pour que ta volonté s’accomplisse, 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r>
              <a:rPr b="1" lang="fr-BE" sz="2400" spc="-1" strike="noStrike">
                <a:solidFill>
                  <a:srgbClr val="ffffff"/>
                </a:solidFill>
                <a:latin typeface="Cambria"/>
              </a:rPr>
              <a:t>donne-lui toujours cette paix,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r>
              <a:rPr b="1" lang="fr-BE" sz="2400" spc="-1" strike="noStrike">
                <a:solidFill>
                  <a:srgbClr val="ffffff"/>
                </a:solidFill>
                <a:latin typeface="Cambria"/>
              </a:rPr>
              <a:t>et conduis-la vers l’unité parfaite, 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r>
              <a:rPr b="1" lang="fr-BE" sz="2400" spc="-1" strike="noStrike">
                <a:solidFill>
                  <a:srgbClr val="ffffff"/>
                </a:solidFill>
                <a:latin typeface="Cambria"/>
              </a:rPr>
              <a:t>Toi qui règnes pour les siècles des siècles. 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r>
              <a:rPr b="1" lang="fr-BE" sz="2400" spc="-1" strike="noStrike">
                <a:solidFill>
                  <a:srgbClr val="ffffff"/>
                </a:solidFill>
                <a:latin typeface="Cambria"/>
              </a:rPr>
              <a:t>Amen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Picture 4" descr="Jésus en prière"/>
          <p:cNvPicPr/>
          <p:nvPr/>
        </p:nvPicPr>
        <p:blipFill>
          <a:blip r:embed="rId1"/>
          <a:stretch/>
        </p:blipFill>
        <p:spPr>
          <a:xfrm>
            <a:off x="-216000" y="5589720"/>
            <a:ext cx="7173720" cy="2869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"/>
          <p:cNvSpPr/>
          <p:nvPr/>
        </p:nvSpPr>
        <p:spPr>
          <a:xfrm>
            <a:off x="130320" y="5049720"/>
            <a:ext cx="6597360" cy="45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fr-BE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"/>
          <p:cNvSpPr/>
          <p:nvPr/>
        </p:nvSpPr>
        <p:spPr>
          <a:xfrm>
            <a:off x="287280" y="902880"/>
            <a:ext cx="6397560" cy="7592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fr-FR" sz="2400" spc="-1" strike="noStrike" u="sng">
                <a:solidFill>
                  <a:srgbClr val="ffffff"/>
                </a:solidFill>
                <a:uFillTx/>
                <a:latin typeface="Cambria"/>
              </a:rPr>
              <a:t>AGNEAU DE DIEU</a:t>
            </a:r>
            <a:endParaRPr b="0" lang="fr-BE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fr-BE" sz="2400" spc="-1" strike="noStrike">
                <a:solidFill>
                  <a:srgbClr val="ffffff"/>
                </a:solidFill>
                <a:latin typeface="Cambria"/>
              </a:rPr>
              <a:t>(Messe de la Saint-Jean)</a:t>
            </a:r>
            <a:endParaRPr b="0" lang="fr-BE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fr-BE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fr-BE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Agneau de Dieu, </a:t>
            </a:r>
            <a:endParaRPr b="0" lang="fr-BE" sz="3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Toi qui enlèves</a:t>
            </a:r>
            <a:endParaRPr b="0" lang="fr-BE" sz="3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le péché du monde,</a:t>
            </a:r>
            <a:endParaRPr b="0" lang="fr-BE" sz="3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Prends pitié de nous. </a:t>
            </a:r>
            <a:endParaRPr b="0" lang="fr-BE" sz="3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Prends pitié de nous.</a:t>
            </a:r>
            <a:br>
              <a:rPr sz="3600"/>
            </a:br>
            <a:br>
              <a:rPr sz="3600"/>
            </a:b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 Agneau de Dieu, </a:t>
            </a:r>
            <a:endParaRPr b="0" lang="fr-BE" sz="3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Toi qui enlèves</a:t>
            </a:r>
            <a:endParaRPr b="0" lang="fr-BE" sz="3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le péché du monde,</a:t>
            </a:r>
            <a:endParaRPr b="0" lang="fr-BE" sz="3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Prends pitié de nous. </a:t>
            </a:r>
            <a:endParaRPr b="0" lang="fr-BE" sz="3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Prends pitié de nous.</a:t>
            </a:r>
            <a:endParaRPr b="0" lang="fr-BE" sz="36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40" name="" descr=""/>
          <p:cNvPicPr/>
          <p:nvPr/>
        </p:nvPicPr>
        <p:blipFill>
          <a:blip r:embed="rId1"/>
          <a:stretch/>
        </p:blipFill>
        <p:spPr>
          <a:xfrm>
            <a:off x="5000760" y="6751800"/>
            <a:ext cx="190440" cy="142560"/>
          </a:xfrm>
          <a:prstGeom prst="rect">
            <a:avLst/>
          </a:prstGeom>
          <a:ln w="0">
            <a:noFill/>
          </a:ln>
        </p:spPr>
      </p:pic>
    </p:spTree>
  </p:cSld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24"/>
          <p:cNvSpPr/>
          <p:nvPr/>
        </p:nvSpPr>
        <p:spPr>
          <a:xfrm>
            <a:off x="288000" y="576000"/>
            <a:ext cx="6765840" cy="7941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fr-BE" sz="3600" spc="-1" strike="noStrike" u="sng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mbria"/>
                <a:ea typeface="Cambria"/>
                <a:hlinkClick r:id="rId1"/>
              </a:rPr>
              <a:t>Tu es le Dieu fidèle</a:t>
            </a:r>
            <a:endParaRPr b="0" lang="fr-BE" sz="36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fr-BE" sz="36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fr-BE" sz="3600" spc="-1" strike="noStrike">
                <a:solidFill>
                  <a:srgbClr val="ffffff"/>
                </a:solidFill>
                <a:latin typeface="Cambria"/>
                <a:ea typeface="Cambria"/>
              </a:rPr>
              <a:t>1</a:t>
            </a:r>
            <a:r>
              <a:rPr b="0" lang="fr-BE" sz="3600" spc="-1" strike="noStrike">
                <a:solidFill>
                  <a:srgbClr val="ffffff"/>
                </a:solidFill>
                <a:latin typeface="Cambria"/>
                <a:ea typeface="Cambria"/>
              </a:rPr>
              <a:t>.</a:t>
            </a:r>
            <a:endParaRPr b="0" lang="fr-BE" sz="36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fr-BE" sz="3600" spc="-1" strike="noStrike">
                <a:solidFill>
                  <a:srgbClr val="00ffff"/>
                </a:solidFill>
                <a:latin typeface="Cambria"/>
                <a:ea typeface="Cambria"/>
              </a:rPr>
              <a:t>Seigneur, tu nous partages</a:t>
            </a:r>
            <a:endParaRPr b="0" lang="fr-BE" sz="36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fr-BE" sz="3600" spc="-1" strike="noStrike">
                <a:solidFill>
                  <a:srgbClr val="00ffff"/>
                </a:solidFill>
                <a:latin typeface="Cambria"/>
                <a:ea typeface="Cambria"/>
              </a:rPr>
              <a:t>ton corps et ton sang.</a:t>
            </a:r>
            <a:br>
              <a:rPr sz="1800"/>
            </a:br>
            <a:r>
              <a:rPr b="1" lang="fr-BE" sz="3600" spc="-1" strike="noStrike">
                <a:solidFill>
                  <a:srgbClr val="ffffff"/>
                </a:solidFill>
                <a:latin typeface="Cambria"/>
                <a:ea typeface="Cambria"/>
              </a:rPr>
              <a:t>Seigneur, tu nous partages</a:t>
            </a:r>
            <a:endParaRPr b="0" lang="fr-BE" sz="36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fr-BE" sz="3600" spc="-1" strike="noStrike">
                <a:solidFill>
                  <a:srgbClr val="ffffff"/>
                </a:solidFill>
                <a:latin typeface="Cambria"/>
                <a:ea typeface="Cambria"/>
              </a:rPr>
              <a:t>ton corps et ton sang.</a:t>
            </a:r>
            <a:br>
              <a:rPr sz="1800"/>
            </a:br>
            <a:r>
              <a:rPr b="0" lang="fr-BE" sz="3600" spc="-1" strike="noStrike">
                <a:solidFill>
                  <a:srgbClr val="00ffff"/>
                </a:solidFill>
                <a:latin typeface="Cambria"/>
                <a:ea typeface="Cambria"/>
              </a:rPr>
              <a:t>Et nous allons, tout joyeux,</a:t>
            </a:r>
            <a:endParaRPr b="0" lang="fr-BE" sz="36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fr-BE" sz="3600" spc="-1" strike="noStrike">
                <a:solidFill>
                  <a:srgbClr val="00ffff"/>
                </a:solidFill>
                <a:latin typeface="Cambria"/>
                <a:ea typeface="Cambria"/>
              </a:rPr>
              <a:t>vers toi, en chantant :</a:t>
            </a:r>
            <a:br>
              <a:rPr sz="1800"/>
            </a:br>
            <a:r>
              <a:rPr b="0" lang="fr-BE" sz="3600" spc="-1" strike="noStrike">
                <a:solidFill>
                  <a:srgbClr val="00ffff"/>
                </a:solidFill>
                <a:latin typeface="Cambria"/>
                <a:ea typeface="Cambria"/>
              </a:rPr>
              <a:t>Tu es le Dieu fidèle,</a:t>
            </a:r>
            <a:endParaRPr b="0" lang="fr-BE" sz="36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fr-BE" sz="3600" spc="-1" strike="noStrike">
                <a:solidFill>
                  <a:srgbClr val="00ffff"/>
                </a:solidFill>
                <a:latin typeface="Cambria"/>
                <a:ea typeface="Cambria"/>
              </a:rPr>
              <a:t>éternellement.</a:t>
            </a:r>
            <a:endParaRPr b="0" lang="fr-BE" sz="36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fr-BE" sz="3600" spc="-1" strike="noStrike">
                <a:solidFill>
                  <a:srgbClr val="ffffff"/>
                </a:solidFill>
                <a:latin typeface="Cambria"/>
                <a:ea typeface="Cambria"/>
              </a:rPr>
              <a:t>Tu es le Dieu fidèle, éternellement.</a:t>
            </a:r>
            <a:br>
              <a:rPr sz="1800"/>
            </a:br>
            <a:br>
              <a:rPr sz="3600"/>
            </a:br>
            <a:endParaRPr b="0" lang="fr-BE" sz="36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ustomShape 25"/>
          <p:cNvSpPr/>
          <p:nvPr/>
        </p:nvSpPr>
        <p:spPr>
          <a:xfrm>
            <a:off x="216000" y="792000"/>
            <a:ext cx="6882480" cy="783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br>
              <a:rPr sz="1800"/>
            </a:br>
            <a:r>
              <a:rPr b="0" lang="fr-BE" sz="4000" spc="-1" strike="noStrike">
                <a:solidFill>
                  <a:srgbClr val="ffffff"/>
                </a:solidFill>
                <a:latin typeface="Cambria"/>
                <a:ea typeface="Cambria"/>
              </a:rPr>
              <a:t>2. </a:t>
            </a:r>
            <a:endParaRPr b="0" lang="fr-BE" sz="40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fr-BE" sz="4000" spc="-1" strike="noStrike">
                <a:solidFill>
                  <a:srgbClr val="00ffff"/>
                </a:solidFill>
                <a:latin typeface="Cambria"/>
                <a:ea typeface="Cambria"/>
              </a:rPr>
              <a:t>Par cette eucharistie,</a:t>
            </a:r>
            <a:endParaRPr b="0" lang="fr-BE" sz="40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fr-BE" sz="4000" spc="-1" strike="noStrike">
                <a:solidFill>
                  <a:srgbClr val="00ffff"/>
                </a:solidFill>
                <a:latin typeface="Cambria"/>
                <a:ea typeface="Cambria"/>
              </a:rPr>
              <a:t>ô Dieu de bonté,</a:t>
            </a:r>
            <a:br>
              <a:rPr sz="1800"/>
            </a:br>
            <a:r>
              <a:rPr b="1" lang="fr-BE" sz="4000" spc="-1" strike="noStrike">
                <a:solidFill>
                  <a:srgbClr val="ffffff"/>
                </a:solidFill>
                <a:latin typeface="Cambria"/>
                <a:ea typeface="Cambria"/>
              </a:rPr>
              <a:t>Par cette eucharistie,</a:t>
            </a:r>
            <a:endParaRPr b="0" lang="fr-BE" sz="40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fr-BE" sz="4000" spc="-1" strike="noStrike">
                <a:solidFill>
                  <a:srgbClr val="ffffff"/>
                </a:solidFill>
                <a:latin typeface="Cambria"/>
                <a:ea typeface="Cambria"/>
              </a:rPr>
              <a:t>ô Dieu de bonté,</a:t>
            </a:r>
            <a:br>
              <a:rPr sz="1800"/>
            </a:br>
            <a:r>
              <a:rPr b="0" lang="fr-BE" sz="4000" spc="-1" strike="noStrike">
                <a:solidFill>
                  <a:srgbClr val="00ffff"/>
                </a:solidFill>
                <a:latin typeface="Cambria"/>
                <a:ea typeface="Cambria"/>
              </a:rPr>
              <a:t>Tu fais de nous des frères qui s’aiment dans la paix.</a:t>
            </a:r>
            <a:br>
              <a:rPr sz="1800"/>
            </a:br>
            <a:r>
              <a:rPr b="0" lang="fr-BE" sz="4000" spc="-1" strike="noStrike">
                <a:solidFill>
                  <a:srgbClr val="00ffff"/>
                </a:solidFill>
                <a:latin typeface="Cambria"/>
                <a:ea typeface="Cambria"/>
              </a:rPr>
              <a:t>Tu es le Dieu fidèle,</a:t>
            </a:r>
            <a:endParaRPr b="0" lang="fr-BE" sz="40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fr-BE" sz="4000" spc="-1" strike="noStrike">
                <a:solidFill>
                  <a:srgbClr val="00ffff"/>
                </a:solidFill>
                <a:latin typeface="Cambria"/>
                <a:ea typeface="Cambria"/>
              </a:rPr>
              <a:t>éternellement.</a:t>
            </a:r>
            <a:endParaRPr b="0" lang="fr-BE" sz="40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fr-BE" sz="4000" spc="-1" strike="noStrike">
                <a:solidFill>
                  <a:srgbClr val="ffffff"/>
                </a:solidFill>
                <a:latin typeface="Cambria"/>
                <a:ea typeface="Cambria"/>
              </a:rPr>
              <a:t>Tu es le Dieu fidèle, éternellement.</a:t>
            </a:r>
            <a:endParaRPr b="0" lang="fr-BE" sz="4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26"/>
          <p:cNvSpPr/>
          <p:nvPr/>
        </p:nvSpPr>
        <p:spPr>
          <a:xfrm>
            <a:off x="360000" y="936000"/>
            <a:ext cx="6497640" cy="7692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br>
              <a:rPr sz="1800"/>
            </a:br>
            <a:r>
              <a:rPr b="0" lang="fr-BE" sz="4000" spc="-1" strike="noStrike">
                <a:solidFill>
                  <a:srgbClr val="ffffff"/>
                </a:solidFill>
                <a:latin typeface="Cambria"/>
                <a:ea typeface="Cambria"/>
              </a:rPr>
              <a:t>3. </a:t>
            </a:r>
            <a:endParaRPr b="0" lang="fr-BE" sz="40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fr-BE" sz="4000" spc="-1" strike="noStrike">
                <a:solidFill>
                  <a:srgbClr val="00ffff"/>
                </a:solidFill>
                <a:latin typeface="Cambria"/>
                <a:ea typeface="Cambria"/>
              </a:rPr>
              <a:t>L´amour que tu nous donnes nous a libérés.</a:t>
            </a:r>
            <a:br>
              <a:rPr sz="1800"/>
            </a:br>
            <a:r>
              <a:rPr b="1" lang="fr-BE" sz="4000" spc="-1" strike="noStrike">
                <a:solidFill>
                  <a:srgbClr val="ffffff"/>
                </a:solidFill>
                <a:latin typeface="Cambria"/>
                <a:ea typeface="Cambria"/>
              </a:rPr>
              <a:t>L´amour que tu nous donnes nous a libérés.</a:t>
            </a:r>
            <a:br>
              <a:rPr sz="1800"/>
            </a:br>
            <a:r>
              <a:rPr b="0" lang="fr-BE" sz="4000" spc="-1" strike="noStrike">
                <a:solidFill>
                  <a:srgbClr val="00ffff"/>
                </a:solidFill>
                <a:latin typeface="Cambria"/>
                <a:ea typeface="Cambria"/>
              </a:rPr>
              <a:t>Et nous marchons vers la sainteté de ton nom.</a:t>
            </a:r>
            <a:br>
              <a:rPr sz="1800"/>
            </a:br>
            <a:r>
              <a:rPr b="0" lang="fr-BE" sz="4000" spc="-1" strike="noStrike">
                <a:solidFill>
                  <a:srgbClr val="00ffff"/>
                </a:solidFill>
                <a:latin typeface="Cambria"/>
                <a:ea typeface="Cambria"/>
              </a:rPr>
              <a:t>Tu es le Dieu fidèle, éternellement.</a:t>
            </a:r>
            <a:br>
              <a:rPr sz="1800"/>
            </a:br>
            <a:r>
              <a:rPr b="1" lang="fr-BE" sz="4000" spc="-1" strike="noStrike">
                <a:solidFill>
                  <a:srgbClr val="ffffff"/>
                </a:solidFill>
                <a:latin typeface="Cambria"/>
                <a:ea typeface="Cambria"/>
              </a:rPr>
              <a:t>Tu es le Dieu fidèle, éternellement.</a:t>
            </a:r>
            <a:endParaRPr b="0" lang="fr-BE" sz="4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stomShape 27"/>
          <p:cNvSpPr/>
          <p:nvPr/>
        </p:nvSpPr>
        <p:spPr>
          <a:xfrm>
            <a:off x="144000" y="648000"/>
            <a:ext cx="6479640" cy="7980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fr-BE" sz="4000" spc="-1" strike="noStrike">
                <a:solidFill>
                  <a:srgbClr val="ffffff"/>
                </a:solidFill>
                <a:latin typeface="Cambria"/>
                <a:ea typeface="Cambria"/>
              </a:rPr>
              <a:t>4. </a:t>
            </a:r>
            <a:endParaRPr b="0" lang="fr-BE" sz="40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fr-BE" sz="4000" spc="-1" strike="noStrike">
                <a:solidFill>
                  <a:srgbClr val="00ffff"/>
                </a:solidFill>
                <a:latin typeface="Cambria"/>
                <a:ea typeface="Cambria"/>
              </a:rPr>
              <a:t>Tu as tracé la route</a:t>
            </a:r>
            <a:endParaRPr b="0" lang="fr-BE" sz="40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fr-BE" sz="4000" spc="-1" strike="noStrike">
                <a:solidFill>
                  <a:srgbClr val="00ffff"/>
                </a:solidFill>
                <a:latin typeface="Cambria"/>
                <a:ea typeface="Cambria"/>
              </a:rPr>
              <a:t>qui nous mène à toi.</a:t>
            </a:r>
            <a:br>
              <a:rPr sz="1800"/>
            </a:br>
            <a:r>
              <a:rPr b="1" lang="fr-BE" sz="4000" spc="-1" strike="noStrike">
                <a:solidFill>
                  <a:srgbClr val="ffffff"/>
                </a:solidFill>
                <a:latin typeface="Cambria"/>
                <a:ea typeface="Cambria"/>
              </a:rPr>
              <a:t>Tu as tracé la route</a:t>
            </a:r>
            <a:endParaRPr b="0" lang="fr-BE" sz="40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fr-BE" sz="4000" spc="-1" strike="noStrike">
                <a:solidFill>
                  <a:srgbClr val="ffffff"/>
                </a:solidFill>
                <a:latin typeface="Cambria"/>
                <a:ea typeface="Cambria"/>
              </a:rPr>
              <a:t>qui nous mène à toi.</a:t>
            </a:r>
            <a:br>
              <a:rPr sz="1800"/>
            </a:br>
            <a:r>
              <a:rPr b="0" lang="fr-BE" sz="4000" spc="-1" strike="noStrike">
                <a:solidFill>
                  <a:srgbClr val="00ffff"/>
                </a:solidFill>
                <a:latin typeface="Cambria"/>
                <a:ea typeface="Cambria"/>
              </a:rPr>
              <a:t>Et nous allons,</a:t>
            </a:r>
            <a:endParaRPr b="0" lang="fr-BE" sz="40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fr-BE" sz="4000" spc="-1" strike="noStrike">
                <a:solidFill>
                  <a:srgbClr val="00ffff"/>
                </a:solidFill>
                <a:latin typeface="Cambria"/>
                <a:ea typeface="Cambria"/>
              </a:rPr>
              <a:t>invitant le monde à ta joie.</a:t>
            </a:r>
            <a:br>
              <a:rPr sz="1800"/>
            </a:br>
            <a:r>
              <a:rPr b="0" lang="fr-BE" sz="4000" spc="-1" strike="noStrike">
                <a:solidFill>
                  <a:srgbClr val="00ffff"/>
                </a:solidFill>
                <a:latin typeface="Cambria"/>
                <a:ea typeface="Cambria"/>
              </a:rPr>
              <a:t>Tu es le Dieu fidèle, éternellement.</a:t>
            </a:r>
            <a:endParaRPr b="0" lang="fr-BE" sz="40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fr-BE" sz="4000" spc="-1" strike="noStrike">
                <a:solidFill>
                  <a:srgbClr val="ffffff"/>
                </a:solidFill>
                <a:latin typeface="Cambria"/>
                <a:ea typeface="Cambria"/>
              </a:rPr>
              <a:t>Tu es le Dieu fidèle, éternellement.</a:t>
            </a:r>
            <a:br>
              <a:rPr sz="4000"/>
            </a:br>
            <a:endParaRPr b="0" lang="fr-BE" sz="4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CustomShape 1"/>
          <p:cNvSpPr/>
          <p:nvPr/>
        </p:nvSpPr>
        <p:spPr>
          <a:xfrm>
            <a:off x="404640" y="2268360"/>
            <a:ext cx="6044760" cy="1488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7" name="CustomShape 2"/>
          <p:cNvSpPr/>
          <p:nvPr/>
        </p:nvSpPr>
        <p:spPr>
          <a:xfrm>
            <a:off x="765000" y="2124000"/>
            <a:ext cx="5324040" cy="252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8" name="CustomShape 3"/>
          <p:cNvSpPr/>
          <p:nvPr/>
        </p:nvSpPr>
        <p:spPr>
          <a:xfrm>
            <a:off x="0" y="971640"/>
            <a:ext cx="6836760" cy="453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fr-BE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9" name="CustomShape 4"/>
          <p:cNvSpPr/>
          <p:nvPr/>
        </p:nvSpPr>
        <p:spPr>
          <a:xfrm>
            <a:off x="0" y="216000"/>
            <a:ext cx="6854400" cy="9387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fr-BE" sz="3200" spc="-1" strike="noStrike" u="sng">
                <a:solidFill>
                  <a:srgbClr val="ffffff"/>
                </a:solidFill>
                <a:uFillTx/>
                <a:latin typeface="Arial"/>
                <a:ea typeface="DejaVu Sans"/>
              </a:rPr>
              <a:t>Chant d’entrée</a:t>
            </a: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 : 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Allons à la rencontre du Seigneur,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Allons à sa rencontre,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Il nous appelle !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Allons à la rencontre du Seigneur,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Allons à sa rencontre,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Il nous attend !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1 - Notre Dieu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veut la joie de ses enfants,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Il nous aime comme un Père,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Notre Dieu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fait alliance avec la terre,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Dieu nous appelle,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Dieu nous attend.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ext Box 2"/>
          <p:cNvSpPr/>
          <p:nvPr/>
        </p:nvSpPr>
        <p:spPr>
          <a:xfrm>
            <a:off x="368280" y="2124000"/>
            <a:ext cx="6121080" cy="45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FR" sz="2400" spc="-1" strike="noStrike">
              <a:solidFill>
                <a:schemeClr val="lt1"/>
              </a:solidFill>
              <a:latin typeface="Cambria"/>
            </a:endParaRPr>
          </a:p>
        </p:txBody>
      </p:sp>
      <p:sp>
        <p:nvSpPr>
          <p:cNvPr id="146" name="Text Box 3"/>
          <p:cNvSpPr/>
          <p:nvPr/>
        </p:nvSpPr>
        <p:spPr>
          <a:xfrm>
            <a:off x="404640" y="2268360"/>
            <a:ext cx="6048000" cy="1491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7" name="Text Box 4"/>
          <p:cNvSpPr/>
          <p:nvPr/>
        </p:nvSpPr>
        <p:spPr>
          <a:xfrm>
            <a:off x="765000" y="2124000"/>
            <a:ext cx="5327280" cy="252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48" name="Text Box 5"/>
          <p:cNvSpPr/>
          <p:nvPr/>
        </p:nvSpPr>
        <p:spPr>
          <a:xfrm>
            <a:off x="525600" y="2124000"/>
            <a:ext cx="5805000" cy="3045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r>
              <a:rPr b="0" lang="fr-BE" sz="2400" spc="-1" strike="noStrike">
                <a:solidFill>
                  <a:schemeClr val="lt1"/>
                </a:solidFill>
                <a:latin typeface="Cambria"/>
              </a:rPr>
              <a:t> 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49" name="Image 6" descr="Résultat de recherche d'images pour &quot;26 dimanche temps ordinaire année b&quot;"/>
          <p:cNvPicPr/>
          <p:nvPr/>
        </p:nvPicPr>
        <p:blipFill>
          <a:blip r:embed="rId1"/>
          <a:stretch/>
        </p:blipFill>
        <p:spPr>
          <a:xfrm>
            <a:off x="-315360" y="755640"/>
            <a:ext cx="8037000" cy="5475960"/>
          </a:xfrm>
          <a:prstGeom prst="rect">
            <a:avLst/>
          </a:prstGeom>
          <a:ln w="0">
            <a:noFill/>
          </a:ln>
        </p:spPr>
      </p:pic>
      <p:sp>
        <p:nvSpPr>
          <p:cNvPr id="150" name="ZoneTexte 1"/>
          <p:cNvSpPr/>
          <p:nvPr/>
        </p:nvSpPr>
        <p:spPr>
          <a:xfrm>
            <a:off x="0" y="6156000"/>
            <a:ext cx="7389000" cy="2040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i="1" lang="fr-BE" sz="3200" spc="-1" strike="noStrike">
                <a:solidFill>
                  <a:srgbClr val="ffc000"/>
                </a:solidFill>
                <a:latin typeface="Cambria"/>
              </a:rPr>
              <a:t>Celui qui n’est pas contre nous…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i="1" lang="fr-BE" sz="3200" spc="-1" strike="noStrike">
                <a:solidFill>
                  <a:srgbClr val="ffc000"/>
                </a:solidFill>
                <a:latin typeface="Cambria"/>
              </a:rPr>
              <a:t>   </a:t>
            </a:r>
            <a:r>
              <a:rPr b="1" i="1" lang="fr-BE" sz="3200" spc="-1" strike="noStrike">
                <a:solidFill>
                  <a:srgbClr val="ffc000"/>
                </a:solidFill>
                <a:latin typeface="Cambria"/>
              </a:rPr>
              <a:t>Celui qui donnera un verre d’eau…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i="1" lang="fr-BE" sz="3200" spc="-1" strike="noStrike">
                <a:solidFill>
                  <a:srgbClr val="ffc000"/>
                </a:solidFill>
                <a:latin typeface="Cambria"/>
              </a:rPr>
              <a:t> </a:t>
            </a:r>
            <a:r>
              <a:rPr b="1" i="1" lang="fr-BE" sz="3200" spc="-1" strike="noStrike">
                <a:solidFill>
                  <a:srgbClr val="ffc000"/>
                </a:solidFill>
                <a:latin typeface="Cambria"/>
              </a:rPr>
              <a:t>Celui qui est une occasion de chute…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i="1" lang="fr-BE" sz="3200" spc="-1" strike="noStrike">
                <a:solidFill>
                  <a:srgbClr val="ffc000"/>
                </a:solidFill>
                <a:latin typeface="Cambria"/>
              </a:rPr>
              <a:t>      </a:t>
            </a:r>
            <a:r>
              <a:rPr b="1" i="1" lang="fr-BE" sz="3200" spc="-1" strike="noStrike">
                <a:solidFill>
                  <a:srgbClr val="ffc000"/>
                </a:solidFill>
                <a:latin typeface="Cambria"/>
              </a:rPr>
              <a:t>Ne succombez pas au mal(in)….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Image 1" descr=""/>
          <p:cNvPicPr/>
          <p:nvPr/>
        </p:nvPicPr>
        <p:blipFill>
          <a:blip r:embed="rId1"/>
          <a:srcRect l="0" t="0" r="-2918" b="33155"/>
          <a:stretch/>
        </p:blipFill>
        <p:spPr>
          <a:xfrm>
            <a:off x="-58320" y="0"/>
            <a:ext cx="7191360" cy="6228000"/>
          </a:xfrm>
          <a:prstGeom prst="rect">
            <a:avLst/>
          </a:prstGeom>
          <a:ln w="0">
            <a:noFill/>
          </a:ln>
        </p:spPr>
      </p:pic>
      <p:sp>
        <p:nvSpPr>
          <p:cNvPr id="152" name="Rectangle 1"/>
          <p:cNvSpPr/>
          <p:nvPr/>
        </p:nvSpPr>
        <p:spPr>
          <a:xfrm>
            <a:off x="-203400" y="6228360"/>
            <a:ext cx="7232400" cy="3412440"/>
          </a:xfrm>
          <a:prstGeom prst="rect">
            <a:avLst/>
          </a:prstGeom>
          <a:solidFill>
            <a:schemeClr val="accent1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endParaRPr b="0" lang="fr-BE" sz="1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fr-BE" sz="3200" spc="-1" strike="noStrike">
                <a:solidFill>
                  <a:srgbClr val="ff0000"/>
                </a:solidFill>
                <a:latin typeface="Cambria"/>
              </a:rPr>
              <a:t>Nous demandons </a:t>
            </a:r>
            <a:endParaRPr b="0" lang="fr-BE" sz="3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fr-BE" sz="3200" spc="-1" strike="noStrike">
                <a:solidFill>
                  <a:srgbClr val="ff0000"/>
                </a:solidFill>
                <a:latin typeface="Cambria"/>
              </a:rPr>
              <a:t>la grâce de comprendre </a:t>
            </a:r>
            <a:endParaRPr b="0" lang="fr-BE" sz="3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fr-BE" sz="3200" spc="-1" strike="noStrike">
                <a:solidFill>
                  <a:srgbClr val="ff0000"/>
                </a:solidFill>
                <a:latin typeface="Cambria"/>
              </a:rPr>
              <a:t>combien dans notre vie, </a:t>
            </a:r>
            <a:endParaRPr b="0" lang="fr-BE" sz="3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fr-BE" sz="3200" spc="-1" strike="noStrike">
                <a:solidFill>
                  <a:srgbClr val="ff0000"/>
                </a:solidFill>
                <a:latin typeface="Cambria"/>
              </a:rPr>
              <a:t>tout est relatif </a:t>
            </a:r>
            <a:endParaRPr b="0" lang="fr-BE" sz="3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i="1" lang="fr-BE" sz="3200" spc="-1" strike="noStrike">
                <a:solidFill>
                  <a:srgbClr val="ff0000"/>
                </a:solidFill>
                <a:latin typeface="Cambria"/>
              </a:rPr>
              <a:t>au plus grand amour de Dieu. </a:t>
            </a:r>
            <a:endParaRPr b="0" lang="fr-BE" sz="3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BE" sz="4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28"/>
          <p:cNvSpPr/>
          <p:nvPr/>
        </p:nvSpPr>
        <p:spPr>
          <a:xfrm>
            <a:off x="0" y="154800"/>
            <a:ext cx="6855480" cy="7403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fr-BE" sz="3200" spc="-1" strike="noStrike" u="sng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Je te cherche, Dieu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 u="sng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Refrain :</a:t>
            </a: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 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Je te cherche, Dieu,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tu es mon Dieu, 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Et je t’appelle. 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Je te cherche, Dieu,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entends la voix 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De ma prière.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 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1. Comme une biche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vient au torrent, 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Je te cherche et te désire. 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Sois la source qui ne tarit pas, 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Fleuve d’eau vive.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ustomShape 29"/>
          <p:cNvSpPr/>
          <p:nvPr/>
        </p:nvSpPr>
        <p:spPr>
          <a:xfrm>
            <a:off x="0" y="154800"/>
            <a:ext cx="6855480" cy="7403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 u="sng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Refrain :</a:t>
            </a: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 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Je te cherche, Dieu,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tu es mon Dieu, 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Et je t’appelle. 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Je te cherche, Dieu,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entends la voix 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De ma prière.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 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2. Comme une terre assoiffée sans eau,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Je te cherche et te désire.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Viens abreuver le sillon creusé,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Dans mon désert .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ustomShape 30"/>
          <p:cNvSpPr/>
          <p:nvPr/>
        </p:nvSpPr>
        <p:spPr>
          <a:xfrm>
            <a:off x="0" y="154800"/>
            <a:ext cx="6855480" cy="7403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 u="sng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Refrain :</a:t>
            </a: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 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Je te cherche, Dieu,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tu es mon Dieu, 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Et je t’appelle. 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Je te cherche, Dieu,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entends la voix 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De ma prière.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 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3. Comme un enfant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tout contre sa mère,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Je te cherche et te désire.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Dans ton silence renaît la paix,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Qui me fait vivre.</a:t>
            </a:r>
            <a:br>
              <a:rPr sz="3200"/>
            </a:b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CustomShape 31"/>
          <p:cNvSpPr/>
          <p:nvPr/>
        </p:nvSpPr>
        <p:spPr>
          <a:xfrm>
            <a:off x="0" y="154800"/>
            <a:ext cx="6855480" cy="7403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 u="sng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Refrain :</a:t>
            </a: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 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Je te cherche, Dieu,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tu es mon Dieu, 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Et je t’appelle. 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Je te cherche, Dieu,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entends la voix 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De ma prière.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 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4. Comme un veilleur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désire l’aurore,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Je te cherche et te désire.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En toi la nuit est comme le jour,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Times New Roman"/>
              </a:rPr>
              <a:t>Tu es lumière.</a:t>
            </a:r>
            <a:br>
              <a:rPr sz="3200"/>
            </a:b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"/>
          <p:cNvSpPr/>
          <p:nvPr/>
        </p:nvSpPr>
        <p:spPr>
          <a:xfrm>
            <a:off x="0" y="144360"/>
            <a:ext cx="6858000" cy="7042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2400" spc="-1" strike="noStrike">
                <a:solidFill>
                  <a:srgbClr val="ffffff"/>
                </a:solidFill>
                <a:latin typeface="Cambria"/>
              </a:rPr>
              <a:t>      </a:t>
            </a:r>
            <a:r>
              <a:rPr b="1" lang="fr-BE" sz="2400" spc="-1" strike="noStrike" u="sng">
                <a:solidFill>
                  <a:srgbClr val="ffffff"/>
                </a:solidFill>
                <a:uFillTx/>
                <a:latin typeface="Cambria"/>
              </a:rPr>
              <a:t>NOUS  AVONS  VU</a:t>
            </a:r>
            <a:r>
              <a:rPr b="1" lang="fr-BE" sz="2400" spc="-1" strike="noStrike">
                <a:solidFill>
                  <a:srgbClr val="ffffff"/>
                </a:solidFill>
                <a:latin typeface="Cambria"/>
              </a:rPr>
              <a:t>  (E 160)</a:t>
            </a:r>
            <a:endParaRPr b="0" lang="fr-BE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fr-BE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 u="sng">
                <a:solidFill>
                  <a:srgbClr val="ffffff"/>
                </a:solidFill>
                <a:uFillTx/>
                <a:latin typeface="Cambria"/>
              </a:rPr>
              <a:t>Couplet 1</a:t>
            </a: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.</a:t>
            </a:r>
            <a:endParaRPr b="0" lang="fr-BE" sz="3600" spc="-1" strike="noStrike">
              <a:solidFill>
                <a:srgbClr val="000000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Nous avons vu les pas</a:t>
            </a:r>
            <a:endParaRPr b="0" lang="fr-BE" sz="3600" spc="-1" strike="noStrike">
              <a:solidFill>
                <a:srgbClr val="000000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de notre Dieu</a:t>
            </a:r>
            <a:endParaRPr b="0" lang="fr-BE" sz="3600" spc="-1" strike="noStrike">
              <a:solidFill>
                <a:srgbClr val="000000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croiser les pas des hommes,</a:t>
            </a:r>
            <a:br>
              <a:rPr sz="3600"/>
            </a:b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Nous avons vu brûler</a:t>
            </a:r>
            <a:endParaRPr b="0" lang="fr-BE" sz="3600" spc="-1" strike="noStrike">
              <a:solidFill>
                <a:srgbClr val="000000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comme un grand feu</a:t>
            </a:r>
            <a:br>
              <a:rPr sz="3600"/>
            </a:b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pour la joie de tous les pauvres .</a:t>
            </a:r>
            <a:endParaRPr b="0" lang="fr-BE" sz="3600" spc="-1" strike="noStrike">
              <a:solidFill>
                <a:srgbClr val="000000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fr-BE" sz="3600" spc="-1" strike="noStrike">
              <a:solidFill>
                <a:srgbClr val="000000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 u="sng">
                <a:solidFill>
                  <a:srgbClr val="ffffff"/>
                </a:solidFill>
                <a:uFillTx/>
                <a:latin typeface="Cambria"/>
              </a:rPr>
              <a:t>Refrain :</a:t>
            </a:r>
            <a:endParaRPr b="0" lang="fr-BE" sz="3600" spc="-1" strike="noStrike">
              <a:solidFill>
                <a:srgbClr val="000000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Reviendra-t-il marcher</a:t>
            </a:r>
            <a:endParaRPr b="0" lang="fr-BE" sz="3600" spc="-1" strike="noStrike">
              <a:solidFill>
                <a:srgbClr val="000000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sur nos chemins,</a:t>
            </a:r>
            <a:br>
              <a:rPr sz="3600"/>
            </a:b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changer nos cœurs de pierre ?</a:t>
            </a:r>
            <a:br>
              <a:rPr sz="3600"/>
            </a:b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Reviendra-t-il semer</a:t>
            </a:r>
            <a:endParaRPr b="0" lang="fr-BE" sz="3600" spc="-1" strike="noStrike">
              <a:solidFill>
                <a:srgbClr val="000000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au creux des mains</a:t>
            </a:r>
            <a:br>
              <a:rPr sz="3600"/>
            </a:b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l'amour et la lumière ?</a:t>
            </a:r>
            <a:br>
              <a:rPr sz="2800"/>
            </a:br>
            <a:br>
              <a:rPr sz="2800"/>
            </a:br>
            <a:endParaRPr b="0" lang="fr-BE" sz="3600" spc="-1" strike="noStrike">
              <a:solidFill>
                <a:srgbClr val="000000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2800" spc="-1" strike="noStrike" u="sng">
                <a:solidFill>
                  <a:srgbClr val="ffffff"/>
                </a:solidFill>
                <a:uFillTx/>
                <a:latin typeface="Cambria"/>
              </a:rPr>
              <a:t>Couplet 2</a:t>
            </a:r>
            <a:r>
              <a:rPr b="1" lang="fr-FR" sz="2800" spc="-1" strike="noStrike">
                <a:solidFill>
                  <a:srgbClr val="ffffff"/>
                </a:solidFill>
                <a:latin typeface="Cambria"/>
              </a:rPr>
              <a:t>.</a:t>
            </a: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2800" spc="-1" strike="noStrike">
                <a:solidFill>
                  <a:srgbClr val="ffffff"/>
                </a:solidFill>
                <a:latin typeface="Cambria"/>
              </a:rPr>
              <a:t>Nous avons vu fleurir dans nos déserts</a:t>
            </a:r>
            <a:br>
              <a:rPr sz="2800"/>
            </a:br>
            <a:r>
              <a:rPr b="1" lang="fr-FR" sz="2800" spc="-1" strike="noStrike">
                <a:solidFill>
                  <a:srgbClr val="ffffff"/>
                </a:solidFill>
                <a:latin typeface="Cambria"/>
              </a:rPr>
              <a:t>les fleurs de la tendresse,</a:t>
            </a:r>
            <a:br>
              <a:rPr sz="2800"/>
            </a:br>
            <a:r>
              <a:rPr b="1" lang="fr-FR" sz="2800" spc="-1" strike="noStrike">
                <a:solidFill>
                  <a:srgbClr val="ffffff"/>
                </a:solidFill>
                <a:latin typeface="Cambria"/>
              </a:rPr>
              <a:t>Nous avons vu briller sur l'univers</a:t>
            </a:r>
            <a:br>
              <a:rPr sz="2800"/>
            </a:br>
            <a:r>
              <a:rPr b="1" lang="fr-FR" sz="2800" spc="-1" strike="noStrike">
                <a:solidFill>
                  <a:srgbClr val="ffffff"/>
                </a:solidFill>
                <a:latin typeface="Cambria"/>
              </a:rPr>
              <a:t>l'aube d'une paix nouvelle .</a:t>
            </a:r>
            <a:br>
              <a:rPr sz="2400"/>
            </a:b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"/>
          <p:cNvSpPr/>
          <p:nvPr/>
        </p:nvSpPr>
        <p:spPr>
          <a:xfrm>
            <a:off x="0" y="144360"/>
            <a:ext cx="6858000" cy="7042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br>
              <a:rPr sz="2800"/>
            </a:br>
            <a:br>
              <a:rPr sz="2800"/>
            </a:b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 u="sng">
                <a:solidFill>
                  <a:srgbClr val="ffffff"/>
                </a:solidFill>
                <a:uFillTx/>
                <a:latin typeface="Cambria"/>
              </a:rPr>
              <a:t>Couplet 2</a:t>
            </a: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.</a:t>
            </a:r>
            <a:endParaRPr b="0" lang="fr-BE" sz="3600" spc="-1" strike="noStrike">
              <a:solidFill>
                <a:srgbClr val="000000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Nous avons vu fleurir </a:t>
            </a:r>
            <a:endParaRPr b="0" lang="fr-BE" sz="3600" spc="-1" strike="noStrike">
              <a:solidFill>
                <a:srgbClr val="000000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dans nos déserts</a:t>
            </a:r>
            <a:br>
              <a:rPr sz="3600"/>
            </a:b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les fleurs de la tendresse,</a:t>
            </a:r>
            <a:br>
              <a:rPr sz="3600"/>
            </a:b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Nous avons vu</a:t>
            </a:r>
            <a:endParaRPr b="0" lang="fr-BE" sz="3600" spc="-1" strike="noStrike">
              <a:solidFill>
                <a:srgbClr val="000000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briller sur l'univers</a:t>
            </a:r>
            <a:br>
              <a:rPr sz="3600"/>
            </a:b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l'aube d'une paix nouvelle .</a:t>
            </a:r>
            <a:endParaRPr b="0" lang="fr-BE" sz="3600" spc="-1" strike="noStrike">
              <a:solidFill>
                <a:srgbClr val="000000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fr-BE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BE" sz="2400" spc="-1" strike="noStrike">
                <a:solidFill>
                  <a:srgbClr val="ffffff"/>
                </a:solidFill>
                <a:latin typeface="Cambria"/>
              </a:rPr>
              <a:t>      </a:t>
            </a:r>
            <a:r>
              <a:rPr b="1" lang="fr-FR" sz="3600" spc="-1" strike="noStrike" u="sng">
                <a:solidFill>
                  <a:srgbClr val="ffffff"/>
                </a:solidFill>
                <a:uFillTx/>
                <a:latin typeface="Cambria"/>
              </a:rPr>
              <a:t>Refrain :</a:t>
            </a:r>
            <a:endParaRPr b="0" lang="fr-BE" sz="3600" spc="-1" strike="noStrike">
              <a:solidFill>
                <a:srgbClr val="000000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Reviendra-t-il marcher</a:t>
            </a:r>
            <a:endParaRPr b="0" lang="fr-BE" sz="3600" spc="-1" strike="noStrike">
              <a:solidFill>
                <a:srgbClr val="000000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sur nos chemins,</a:t>
            </a:r>
            <a:br>
              <a:rPr sz="3600"/>
            </a:b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changer nos cœurs de pierre ?</a:t>
            </a:r>
            <a:br>
              <a:rPr sz="3600"/>
            </a:b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Reviendra-t-il semer</a:t>
            </a:r>
            <a:endParaRPr b="0" lang="fr-BE" sz="3600" spc="-1" strike="noStrike">
              <a:solidFill>
                <a:srgbClr val="000000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au creux des mains</a:t>
            </a:r>
            <a:br>
              <a:rPr sz="3600"/>
            </a:b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l'amour et la lumière ?</a:t>
            </a:r>
            <a:br>
              <a:rPr sz="2400"/>
            </a:br>
            <a:endParaRPr b="0" lang="fr-BE" sz="3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CustomShape 8"/>
          <p:cNvSpPr/>
          <p:nvPr/>
        </p:nvSpPr>
        <p:spPr>
          <a:xfrm>
            <a:off x="404640" y="2268360"/>
            <a:ext cx="6044760" cy="1488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1" name="CustomShape 5"/>
          <p:cNvSpPr/>
          <p:nvPr/>
        </p:nvSpPr>
        <p:spPr>
          <a:xfrm>
            <a:off x="765000" y="2124000"/>
            <a:ext cx="5324040" cy="252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2" name="CustomShape 6"/>
          <p:cNvSpPr/>
          <p:nvPr/>
        </p:nvSpPr>
        <p:spPr>
          <a:xfrm>
            <a:off x="0" y="971640"/>
            <a:ext cx="6836760" cy="453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fr-BE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3" name="CustomShape 7"/>
          <p:cNvSpPr/>
          <p:nvPr/>
        </p:nvSpPr>
        <p:spPr>
          <a:xfrm>
            <a:off x="0" y="216000"/>
            <a:ext cx="6854400" cy="9387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 u="sng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Refrain </a:t>
            </a: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: 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Allons à la rencontre du Seigneur,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Allons à sa rencontre,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Il nous appelle !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Allons à la rencontre du Seigneur,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Allons à sa rencontre,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Il nous attend !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2 - Notre Dieu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veut la joie de ses enfants,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Il nous a donné son Fils.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En Jésus,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nous trouverons la vraie vie.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Il nous appelle, Il nous attend.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"/>
          <p:cNvSpPr/>
          <p:nvPr/>
        </p:nvSpPr>
        <p:spPr>
          <a:xfrm>
            <a:off x="0" y="250920"/>
            <a:ext cx="6669000" cy="7916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marL="343080" indent="-339840" algn="ctr">
              <a:lnSpc>
                <a:spcPct val="100000"/>
              </a:lnSpc>
              <a:spcBef>
                <a:spcPts val="700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 marL="343080" indent="-339840" algn="ctr">
              <a:lnSpc>
                <a:spcPct val="100000"/>
              </a:lnSpc>
              <a:spcBef>
                <a:spcPts val="700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"/>
          <p:cNvSpPr/>
          <p:nvPr/>
        </p:nvSpPr>
        <p:spPr>
          <a:xfrm>
            <a:off x="404640" y="3780000"/>
            <a:ext cx="5904000" cy="45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fr-BE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1" name=""/>
          <p:cNvSpPr/>
          <p:nvPr/>
        </p:nvSpPr>
        <p:spPr>
          <a:xfrm>
            <a:off x="66960" y="753120"/>
            <a:ext cx="6818040" cy="7860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 u="sng">
                <a:solidFill>
                  <a:srgbClr val="ffffff"/>
                </a:solidFill>
                <a:uFillTx/>
                <a:latin typeface="Cambria"/>
              </a:rPr>
              <a:t>Couplet 3</a:t>
            </a: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.</a:t>
            </a:r>
            <a:endParaRPr b="0" lang="fr-BE" sz="3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Nous avons vu</a:t>
            </a:r>
            <a:endParaRPr b="0" lang="fr-BE" sz="3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danser les malheureux</a:t>
            </a:r>
            <a:br>
              <a:rPr sz="3600"/>
            </a:b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comme au jour de la fête,</a:t>
            </a:r>
            <a:br>
              <a:rPr sz="3600"/>
            </a:b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Nous avons vu renaître</a:t>
            </a:r>
            <a:endParaRPr b="0" lang="fr-BE" sz="3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au fond des yeux</a:t>
            </a:r>
            <a:br>
              <a:rPr sz="3600"/>
            </a:b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l'espérance déjà morte .</a:t>
            </a:r>
            <a:endParaRPr b="0" lang="fr-BE" sz="3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fr-BE" sz="3600" spc="-1" strike="noStrike">
              <a:solidFill>
                <a:srgbClr val="000000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 u="sng">
                <a:solidFill>
                  <a:srgbClr val="ffffff"/>
                </a:solidFill>
                <a:uFillTx/>
                <a:latin typeface="Cambria"/>
              </a:rPr>
              <a:t>Refrain :</a:t>
            </a:r>
            <a:endParaRPr b="0" lang="fr-BE" sz="3600" spc="-1" strike="noStrike">
              <a:solidFill>
                <a:srgbClr val="000000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Reviendra-t-il marcher</a:t>
            </a:r>
            <a:endParaRPr b="0" lang="fr-BE" sz="3600" spc="-1" strike="noStrike">
              <a:solidFill>
                <a:srgbClr val="000000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sur nos chemins,</a:t>
            </a:r>
            <a:br>
              <a:rPr sz="3600"/>
            </a:b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changer nos cœurs de pierre ?</a:t>
            </a:r>
            <a:br>
              <a:rPr sz="3600"/>
            </a:b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Reviendra-t-il semer</a:t>
            </a:r>
            <a:endParaRPr b="0" lang="fr-BE" sz="3600" spc="-1" strike="noStrike">
              <a:solidFill>
                <a:srgbClr val="000000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au creux des mains</a:t>
            </a:r>
            <a:br>
              <a:rPr sz="3600"/>
            </a:b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l'amour et la lumière ?</a:t>
            </a:r>
            <a:endParaRPr b="0" lang="fr-BE" sz="3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"/>
          <p:cNvSpPr/>
          <p:nvPr/>
        </p:nvSpPr>
        <p:spPr>
          <a:xfrm>
            <a:off x="0" y="250920"/>
            <a:ext cx="6669000" cy="7916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marL="343080" indent="-339840" algn="ctr">
              <a:lnSpc>
                <a:spcPct val="100000"/>
              </a:lnSpc>
              <a:spcBef>
                <a:spcPts val="700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fr-BE" sz="2800" spc="-1" strike="noStrike">
              <a:solidFill>
                <a:srgbClr val="ffffff"/>
              </a:solidFill>
              <a:latin typeface="Arial"/>
            </a:endParaRPr>
          </a:p>
          <a:p>
            <a:pPr marL="343080" indent="-339840" algn="ctr">
              <a:lnSpc>
                <a:spcPct val="100000"/>
              </a:lnSpc>
              <a:spcBef>
                <a:spcPts val="700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fr-BE" sz="2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3" name=""/>
          <p:cNvSpPr/>
          <p:nvPr/>
        </p:nvSpPr>
        <p:spPr>
          <a:xfrm>
            <a:off x="404640" y="3780000"/>
            <a:ext cx="5904000" cy="45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fr-BE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64" name=""/>
          <p:cNvSpPr/>
          <p:nvPr/>
        </p:nvSpPr>
        <p:spPr>
          <a:xfrm>
            <a:off x="-135720" y="775080"/>
            <a:ext cx="7148520" cy="7848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fr-BE" sz="2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br>
              <a:rPr sz="3600"/>
            </a:br>
            <a:r>
              <a:rPr b="1" lang="fr-FR" sz="3600" spc="-1" strike="noStrike" u="sng">
                <a:solidFill>
                  <a:srgbClr val="ffffff"/>
                </a:solidFill>
                <a:uFillTx/>
                <a:latin typeface="Cambria"/>
              </a:rPr>
              <a:t>Couplet 4</a:t>
            </a: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.</a:t>
            </a:r>
            <a:endParaRPr b="0" lang="fr-BE" sz="36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Nous avons vu le riche s'en aller</a:t>
            </a:r>
            <a:br>
              <a:rPr sz="3600"/>
            </a:b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le cœur et les mains vides,</a:t>
            </a:r>
            <a:br>
              <a:rPr sz="3600"/>
            </a:b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Nous avons vu le pauvre se lever</a:t>
            </a:r>
            <a:br>
              <a:rPr sz="3600"/>
            </a:b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le regard plein de lumière .</a:t>
            </a:r>
            <a:endParaRPr b="0" lang="fr-BE" sz="36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fr-BE" sz="36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 u="sng">
                <a:solidFill>
                  <a:srgbClr val="ffffff"/>
                </a:solidFill>
                <a:uFillTx/>
                <a:latin typeface="Cambria"/>
              </a:rPr>
              <a:t>Refrain :</a:t>
            </a:r>
            <a:endParaRPr b="0" lang="fr-BE" sz="3600" spc="-1" strike="noStrike">
              <a:solidFill>
                <a:srgbClr val="ffffff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Reviendra-t-il marcher</a:t>
            </a:r>
            <a:endParaRPr b="0" lang="fr-BE" sz="3600" spc="-1" strike="noStrike">
              <a:solidFill>
                <a:srgbClr val="ffffff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sur nos chemins,</a:t>
            </a:r>
            <a:endParaRPr b="0" lang="fr-BE" sz="3600" spc="-1" strike="noStrike">
              <a:solidFill>
                <a:srgbClr val="ffffff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changer nos cœurs de pierre ?</a:t>
            </a:r>
            <a:br>
              <a:rPr sz="3600"/>
            </a:b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Reviendra-t-il semer</a:t>
            </a:r>
            <a:endParaRPr b="0" lang="fr-BE" sz="3600" spc="-1" strike="noStrike">
              <a:solidFill>
                <a:srgbClr val="ffffff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au creux des mains</a:t>
            </a:r>
            <a:br>
              <a:rPr sz="3600"/>
            </a:b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l'amour et la lumière ?</a:t>
            </a:r>
            <a:endParaRPr b="0" lang="fr-BE" sz="36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"/>
          <p:cNvSpPr/>
          <p:nvPr/>
        </p:nvSpPr>
        <p:spPr>
          <a:xfrm>
            <a:off x="0" y="574560"/>
            <a:ext cx="6858000" cy="6193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 u="sng">
                <a:solidFill>
                  <a:srgbClr val="ffffff"/>
                </a:solidFill>
                <a:uFillTx/>
                <a:latin typeface="Cambria"/>
              </a:rPr>
              <a:t>Couplet 5.</a:t>
            </a:r>
            <a:endParaRPr b="0" lang="fr-BE" sz="3600" spc="-1" strike="noStrike">
              <a:solidFill>
                <a:srgbClr val="ffffff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Nous avons vu </a:t>
            </a:r>
            <a:endParaRPr b="0" lang="fr-BE" sz="3600" spc="-1" strike="noStrike">
              <a:solidFill>
                <a:srgbClr val="ffffff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se rassasier de pain</a:t>
            </a:r>
            <a:endParaRPr b="0" lang="fr-BE" sz="3600" spc="-1" strike="noStrike">
              <a:solidFill>
                <a:srgbClr val="ffffff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les affamés du monde,</a:t>
            </a:r>
            <a:endParaRPr b="0" lang="fr-BE" sz="3600" spc="-1" strike="noStrike">
              <a:solidFill>
                <a:srgbClr val="ffffff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nous avons vu</a:t>
            </a:r>
            <a:endParaRPr b="0" lang="fr-BE" sz="3600" spc="-1" strike="noStrike">
              <a:solidFill>
                <a:srgbClr val="ffffff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entrer pour le festin</a:t>
            </a:r>
            <a:endParaRPr b="0" lang="fr-BE" sz="3600" spc="-1" strike="noStrike">
              <a:solidFill>
                <a:srgbClr val="ffffff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les mendiants de notre terre.</a:t>
            </a:r>
            <a:endParaRPr b="0" lang="fr-BE" sz="3600" spc="-1" strike="noStrike">
              <a:solidFill>
                <a:srgbClr val="ffffff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fr-BE" sz="2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 u="sng">
                <a:solidFill>
                  <a:srgbClr val="ffffff"/>
                </a:solidFill>
                <a:uFillTx/>
                <a:latin typeface="Cambria"/>
              </a:rPr>
              <a:t>Refrain :</a:t>
            </a:r>
            <a:endParaRPr b="0" lang="fr-BE" sz="3600" spc="-1" strike="noStrike">
              <a:solidFill>
                <a:srgbClr val="ffffff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Reviendra-t-il marcher</a:t>
            </a:r>
            <a:endParaRPr b="0" lang="fr-BE" sz="3600" spc="-1" strike="noStrike">
              <a:solidFill>
                <a:srgbClr val="ffffff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sur nos chemins,</a:t>
            </a:r>
            <a:endParaRPr b="0" lang="fr-BE" sz="3600" spc="-1" strike="noStrike">
              <a:solidFill>
                <a:srgbClr val="ffffff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changer nos cœurs de pierre ?</a:t>
            </a:r>
            <a:br>
              <a:rPr sz="3600"/>
            </a:b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Reviendra-t-il semer</a:t>
            </a:r>
            <a:endParaRPr b="0" lang="fr-BE" sz="3600" spc="-1" strike="noStrike">
              <a:solidFill>
                <a:srgbClr val="ffffff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au creux des mains</a:t>
            </a:r>
            <a:br>
              <a:rPr sz="3600"/>
            </a:b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l'amour et la lumière ?</a:t>
            </a:r>
            <a:endParaRPr b="0" lang="fr-BE" sz="3600" spc="-1" strike="noStrike">
              <a:solidFill>
                <a:srgbClr val="ffffff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700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fr-BE" sz="2800" spc="-1" strike="noStrike">
              <a:solidFill>
                <a:srgbClr val="ffffff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700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fr-BE" sz="2800" spc="-1" strike="noStrike">
              <a:solidFill>
                <a:srgbClr val="ffffff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700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fr-BE" sz="2800" spc="-1" strike="noStrike">
              <a:solidFill>
                <a:srgbClr val="ffffff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700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fr-BE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"/>
          <p:cNvSpPr/>
          <p:nvPr/>
        </p:nvSpPr>
        <p:spPr>
          <a:xfrm>
            <a:off x="0" y="574560"/>
            <a:ext cx="6858000" cy="6193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 u="sng">
                <a:solidFill>
                  <a:srgbClr val="ffffff"/>
                </a:solidFill>
                <a:uFillTx/>
                <a:latin typeface="Cambria"/>
              </a:rPr>
              <a:t>Couplet 6</a:t>
            </a: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 :</a:t>
            </a:r>
            <a:endParaRPr b="0" lang="fr-BE" sz="3600" spc="-1" strike="noStrike">
              <a:solidFill>
                <a:srgbClr val="ffffff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Nous avons vu</a:t>
            </a:r>
            <a:endParaRPr b="0" lang="fr-BE" sz="3600" spc="-1" strike="noStrike">
              <a:solidFill>
                <a:srgbClr val="ffffff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s’ouvrir les bras de Dieu</a:t>
            </a:r>
            <a:endParaRPr b="0" lang="fr-BE" sz="3600" spc="-1" strike="noStrike">
              <a:solidFill>
                <a:srgbClr val="ffffff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devant le fils prodigue,</a:t>
            </a:r>
            <a:endParaRPr b="0" lang="fr-BE" sz="3600" spc="-1" strike="noStrike">
              <a:solidFill>
                <a:srgbClr val="ffffff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nous avons vu</a:t>
            </a:r>
            <a:endParaRPr b="0" lang="fr-BE" sz="3600" spc="-1" strike="noStrike">
              <a:solidFill>
                <a:srgbClr val="ffffff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jaillir du cœur de Dieu</a:t>
            </a:r>
            <a:endParaRPr b="0" lang="fr-BE" sz="3600" spc="-1" strike="noStrike">
              <a:solidFill>
                <a:srgbClr val="ffffff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la fontaine de la vie.</a:t>
            </a:r>
            <a:endParaRPr b="0" lang="fr-BE" sz="3600" spc="-1" strike="noStrike">
              <a:solidFill>
                <a:srgbClr val="ffffff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fr-BE" sz="2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 u="sng">
                <a:solidFill>
                  <a:srgbClr val="ffffff"/>
                </a:solidFill>
                <a:uFillTx/>
                <a:latin typeface="Cambria"/>
              </a:rPr>
              <a:t>Refrain :</a:t>
            </a:r>
            <a:endParaRPr b="0" lang="fr-BE" sz="3600" spc="-1" strike="noStrike">
              <a:solidFill>
                <a:srgbClr val="ffffff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Reviendra-t-il marcher</a:t>
            </a:r>
            <a:endParaRPr b="0" lang="fr-BE" sz="3600" spc="-1" strike="noStrike">
              <a:solidFill>
                <a:srgbClr val="ffffff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sur nos chemins,</a:t>
            </a:r>
            <a:endParaRPr b="0" lang="fr-BE" sz="3600" spc="-1" strike="noStrike">
              <a:solidFill>
                <a:srgbClr val="ffffff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changer nos cœurs de pierre ?</a:t>
            </a:r>
            <a:br>
              <a:rPr sz="3600"/>
            </a:b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Reviendra-t-il semer</a:t>
            </a:r>
            <a:endParaRPr b="0" lang="fr-BE" sz="3600" spc="-1" strike="noStrike">
              <a:solidFill>
                <a:srgbClr val="ffffff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601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au creux des mains</a:t>
            </a:r>
            <a:br>
              <a:rPr sz="3600"/>
            </a:br>
            <a:r>
              <a:rPr b="1" lang="fr-FR" sz="3600" spc="-1" strike="noStrike">
                <a:solidFill>
                  <a:srgbClr val="ffffff"/>
                </a:solidFill>
                <a:latin typeface="Cambria"/>
              </a:rPr>
              <a:t>l'amour et la lumière ?</a:t>
            </a:r>
            <a:endParaRPr b="0" lang="fr-BE" sz="3600" spc="-1" strike="noStrike">
              <a:solidFill>
                <a:srgbClr val="ffffff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700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fr-BE" sz="2800" spc="-1" strike="noStrike">
              <a:solidFill>
                <a:srgbClr val="ffffff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700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fr-BE" sz="2800" spc="-1" strike="noStrike">
              <a:solidFill>
                <a:srgbClr val="ffffff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700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fr-BE" sz="2800" spc="-1" strike="noStrike">
              <a:solidFill>
                <a:srgbClr val="ffffff"/>
              </a:solidFill>
              <a:latin typeface="Arial"/>
            </a:endParaRPr>
          </a:p>
          <a:p>
            <a:pPr marL="343080" indent="-339840" algn="ctr">
              <a:lnSpc>
                <a:spcPct val="80000"/>
              </a:lnSpc>
              <a:spcBef>
                <a:spcPts val="700"/>
              </a:spcBef>
              <a:tabLst>
                <a:tab algn="l" pos="0"/>
                <a:tab algn="l" pos="343080"/>
                <a:tab algn="l" pos="790560"/>
                <a:tab algn="l" pos="1239840"/>
                <a:tab algn="l" pos="1689120"/>
                <a:tab algn="l" pos="2138400"/>
                <a:tab algn="l" pos="2587680"/>
                <a:tab algn="l" pos="3036960"/>
                <a:tab algn="l" pos="3486240"/>
                <a:tab algn="l" pos="3935520"/>
                <a:tab algn="l" pos="4384800"/>
                <a:tab algn="l" pos="4834080"/>
                <a:tab algn="l" pos="5283360"/>
                <a:tab algn="l" pos="5732640"/>
                <a:tab algn="l" pos="6181560"/>
                <a:tab algn="l" pos="6630840"/>
                <a:tab algn="l" pos="7080120"/>
                <a:tab algn="l" pos="7529400"/>
                <a:tab algn="l" pos="7978680"/>
                <a:tab algn="l" pos="8427960"/>
                <a:tab algn="l" pos="8877240"/>
                <a:tab algn="l" pos="932652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fr-BE" sz="28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>
            <a:alpha val="31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CustomShape 32"/>
          <p:cNvSpPr/>
          <p:nvPr/>
        </p:nvSpPr>
        <p:spPr>
          <a:xfrm>
            <a:off x="0" y="395280"/>
            <a:ext cx="6851520" cy="1362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r>
              <a:rPr b="1" lang="fr-BE" sz="4400" spc="-1" strike="noStrike">
                <a:solidFill>
                  <a:srgbClr val="000000"/>
                </a:solidFill>
                <a:latin typeface="Calibri"/>
                <a:ea typeface="DejaVu Sans"/>
              </a:rPr>
              <a:t>BON DIMANCHE À TOUS !</a:t>
            </a:r>
            <a:endParaRPr b="0" lang="fr-BE" sz="4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BE" sz="4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Les paroles des chants sont disponibles</a:t>
            </a:r>
            <a:br>
              <a:rPr sz="1800"/>
            </a:br>
            <a:r>
              <a:rPr b="1" lang="fr-BE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une semaine avant la messe sur notre site internet :  </a:t>
            </a: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600" spc="-1" strike="noStrike" u="sng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www.chorale-saint-vincent.be</a:t>
            </a:r>
            <a:endParaRPr b="0" lang="fr-BE" sz="3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BE" sz="3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BE" sz="36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68" name="Picture 1" descr=""/>
          <p:cNvPicPr/>
          <p:nvPr/>
        </p:nvPicPr>
        <p:blipFill>
          <a:blip r:embed="rId1"/>
          <a:stretch/>
        </p:blipFill>
        <p:spPr>
          <a:xfrm>
            <a:off x="864000" y="3390840"/>
            <a:ext cx="5392440" cy="5385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CustomShape 12"/>
          <p:cNvSpPr/>
          <p:nvPr/>
        </p:nvSpPr>
        <p:spPr>
          <a:xfrm>
            <a:off x="404640" y="2268360"/>
            <a:ext cx="6044760" cy="1488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5" name="CustomShape 9"/>
          <p:cNvSpPr/>
          <p:nvPr/>
        </p:nvSpPr>
        <p:spPr>
          <a:xfrm>
            <a:off x="765000" y="2124000"/>
            <a:ext cx="5324040" cy="252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6" name="CustomShape 10"/>
          <p:cNvSpPr/>
          <p:nvPr/>
        </p:nvSpPr>
        <p:spPr>
          <a:xfrm>
            <a:off x="0" y="971640"/>
            <a:ext cx="6836760" cy="453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fr-BE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7" name="CustomShape 11"/>
          <p:cNvSpPr/>
          <p:nvPr/>
        </p:nvSpPr>
        <p:spPr>
          <a:xfrm>
            <a:off x="0" y="216000"/>
            <a:ext cx="6854400" cy="9387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 u="sng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Refrain </a:t>
            </a: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: 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Allons à la rencontre du Seigneur,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Allons à sa rencontre,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Il nous appelle !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Allons à la rencontre du Seigneur,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Allons à sa rencontre,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Il nous attend !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3 – Notre Dieu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Veut la joie de ses enfants,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Il envoie son Esprit-Saint.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Pleins de force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nous prenons le chemin.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Le monde appelle,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le monde attend.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6"/>
          <p:cNvSpPr/>
          <p:nvPr/>
        </p:nvSpPr>
        <p:spPr>
          <a:xfrm>
            <a:off x="404640" y="2268360"/>
            <a:ext cx="6044760" cy="1488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9" name="CustomShape 13"/>
          <p:cNvSpPr/>
          <p:nvPr/>
        </p:nvSpPr>
        <p:spPr>
          <a:xfrm>
            <a:off x="765000" y="2124000"/>
            <a:ext cx="5324040" cy="252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0" name="CustomShape 14"/>
          <p:cNvSpPr/>
          <p:nvPr/>
        </p:nvSpPr>
        <p:spPr>
          <a:xfrm>
            <a:off x="0" y="971640"/>
            <a:ext cx="6836760" cy="453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fr-BE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1" name="CustomShape 15"/>
          <p:cNvSpPr/>
          <p:nvPr/>
        </p:nvSpPr>
        <p:spPr>
          <a:xfrm>
            <a:off x="0" y="216000"/>
            <a:ext cx="6854400" cy="9387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fr-BE" sz="18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 u="sng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Refrain </a:t>
            </a: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: 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Allons à la rencontre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du Seigneur,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Allons à sa rencontre,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Il nous appelle !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Allons à la rencontre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du Seigneur,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Allons à sa rencontre,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BE" sz="3200" spc="-1" strike="noStrike">
                <a:solidFill>
                  <a:srgbClr val="ffffff"/>
                </a:solidFill>
                <a:latin typeface="Arial"/>
                <a:ea typeface="DejaVu Sans"/>
              </a:rPr>
              <a:t>Il nous attend !</a:t>
            </a:r>
            <a:endParaRPr b="0" lang="fr-BE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 Box 2"/>
          <p:cNvSpPr/>
          <p:nvPr/>
        </p:nvSpPr>
        <p:spPr>
          <a:xfrm>
            <a:off x="368280" y="2124000"/>
            <a:ext cx="6121080" cy="45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FR" sz="2400" spc="-1" strike="noStrike">
              <a:solidFill>
                <a:schemeClr val="lt1"/>
              </a:solidFill>
              <a:latin typeface="Cambria"/>
            </a:endParaRPr>
          </a:p>
        </p:txBody>
      </p:sp>
      <p:sp>
        <p:nvSpPr>
          <p:cNvPr id="83" name="Text Box 3"/>
          <p:cNvSpPr/>
          <p:nvPr/>
        </p:nvSpPr>
        <p:spPr>
          <a:xfrm>
            <a:off x="404640" y="2268360"/>
            <a:ext cx="6048000" cy="1491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4" name="Text Box 4"/>
          <p:cNvSpPr/>
          <p:nvPr/>
        </p:nvSpPr>
        <p:spPr>
          <a:xfrm>
            <a:off x="765000" y="2124000"/>
            <a:ext cx="5327280" cy="252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5" name="Text Box 5"/>
          <p:cNvSpPr/>
          <p:nvPr/>
        </p:nvSpPr>
        <p:spPr>
          <a:xfrm>
            <a:off x="525600" y="2124000"/>
            <a:ext cx="5805000" cy="3045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r>
              <a:rPr b="0" lang="fr-BE" sz="2400" spc="-1" strike="noStrike">
                <a:solidFill>
                  <a:schemeClr val="lt1"/>
                </a:solidFill>
                <a:latin typeface="Cambria"/>
              </a:rPr>
              <a:t> </a:t>
            </a: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6" name="Text Box 6"/>
          <p:cNvSpPr/>
          <p:nvPr/>
        </p:nvSpPr>
        <p:spPr>
          <a:xfrm>
            <a:off x="331920" y="1692360"/>
            <a:ext cx="6192360" cy="356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fr-BE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6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"/>
          <p:cNvSpPr/>
          <p:nvPr/>
        </p:nvSpPr>
        <p:spPr>
          <a:xfrm>
            <a:off x="216000" y="144000"/>
            <a:ext cx="6480000" cy="9730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fr-BE" sz="2800" spc="-1" strike="noStrike" u="sng">
                <a:solidFill>
                  <a:srgbClr val="ffffff"/>
                </a:solidFill>
                <a:uFillTx/>
                <a:latin typeface="Arial"/>
              </a:rPr>
              <a:t>KYRIE</a:t>
            </a: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 - </a:t>
            </a:r>
            <a:r>
              <a:rPr b="1" lang="fr-BE" sz="2100" spc="-1" strike="noStrike" u="sng">
                <a:solidFill>
                  <a:srgbClr val="ffffff"/>
                </a:solidFill>
                <a:uFillTx/>
                <a:latin typeface="Arial"/>
              </a:rPr>
              <a:t>MESSE « PRO EUROPA »</a:t>
            </a:r>
            <a:endParaRPr b="0" lang="fr-BE" sz="21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fr-BE" sz="2800" spc="-1" strike="noStrike" u="sng">
                <a:solidFill>
                  <a:srgbClr val="ffffff"/>
                </a:solidFill>
                <a:uFillTx/>
                <a:latin typeface="Arial"/>
              </a:rPr>
              <a:t>Soliste :</a:t>
            </a: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Kyrie eleison, Kyrie eleison.</a:t>
            </a: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fr-BE" sz="2800" spc="-1" strike="noStrike" u="sng">
                <a:solidFill>
                  <a:srgbClr val="ffffff"/>
                </a:solidFill>
                <a:uFillTx/>
                <a:latin typeface="Arial"/>
              </a:rPr>
              <a:t>Chœur + Assemblée</a:t>
            </a: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 :</a:t>
            </a: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Kyrie eleison, Kyrie eleison.</a:t>
            </a: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fr-BE" sz="2800" spc="-1" strike="noStrike" u="sng">
                <a:solidFill>
                  <a:srgbClr val="ffffff"/>
                </a:solidFill>
                <a:uFillTx/>
                <a:latin typeface="Arial"/>
              </a:rPr>
              <a:t>Soliste :</a:t>
            </a: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Christe, Christe, Christe eleison.</a:t>
            </a: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fr-BE" sz="2800" spc="-1" strike="noStrike" u="sng">
                <a:solidFill>
                  <a:srgbClr val="ffffff"/>
                </a:solidFill>
                <a:uFillTx/>
                <a:latin typeface="Arial"/>
              </a:rPr>
              <a:t>Chœur + Assemblée</a:t>
            </a: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 :</a:t>
            </a: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Christe, Christe, Christe eleison.</a:t>
            </a: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fr-BE" sz="2800" spc="-1" strike="noStrike" u="sng">
                <a:solidFill>
                  <a:srgbClr val="ffffff"/>
                </a:solidFill>
                <a:uFillTx/>
                <a:latin typeface="Arial"/>
              </a:rPr>
              <a:t>Chœur à une voix</a:t>
            </a: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 :</a:t>
            </a: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Kyrie eleison, Kyrie eleison.</a:t>
            </a: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fr-BE" sz="2800" spc="-1" strike="noStrike" u="sng">
                <a:solidFill>
                  <a:srgbClr val="ffffff"/>
                </a:solidFill>
                <a:uFillTx/>
                <a:latin typeface="Arial"/>
              </a:rPr>
              <a:t>Chœur + Assemblée</a:t>
            </a: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 :</a:t>
            </a: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fr-BE" sz="2800" spc="-1" strike="noStrike">
                <a:solidFill>
                  <a:srgbClr val="ffffff"/>
                </a:solidFill>
                <a:latin typeface="Arial"/>
              </a:rPr>
              <a:t>Kyrie eleison, Kyrie eleison.</a:t>
            </a: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fr-BE" sz="2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fr-BE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fr-BE" sz="2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fr-BE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6350" cap="flat" cmpd="sng" algn="ctr">
          <a:prstDash val="solid"/>
          <a:miter/>
        </a:ln>
        <a:ln w="12700" cap="flat" cmpd="sng" algn="ctr">
          <a:prstDash val="solid"/>
          <a:miter/>
        </a:ln>
        <a:ln w="190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8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2382</TotalTime>
  <Application>LibreOffice/24.2.0.3$Windows_X86_64 LibreOffice_project/da48488a73ddd66ea24cf16bbc4f7b9c08e9bea1</Application>
  <AppVersion>15.0000</AppVersion>
  <Words>1396</Words>
  <Paragraphs>571</Paragraphs>
  <Company>AGM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2011-11-13T14:02:22Z</dcterms:created>
  <dc:creator>MALBROUCK Gilbert</dc:creator>
  <dc:description/>
  <dc:language>fr-BE</dc:language>
  <cp:lastModifiedBy/>
  <dcterms:modified xsi:type="dcterms:W3CDTF">2024-09-13T15:48:53Z</dcterms:modified>
  <cp:revision>117</cp:revision>
  <dc:subject/>
  <dc:title>Diapositive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Affichage à l'écran (4:3)</vt:lpwstr>
  </property>
  <property fmtid="{D5CDD505-2E9C-101B-9397-08002B2CF9AE}" pid="3" name="Slides">
    <vt:i4>50</vt:i4>
  </property>
</Properties>
</file>