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1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_rels/notesSlide2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48.xml.rels" ContentType="application/vnd.openxmlformats-package.relationships+xml"/>
  <Override PartName="/ppt/notesSlides/_rels/notesSlide49.xml.rels" ContentType="application/vnd.openxmlformats-package.relationships+xml"/>
  <Override PartName="/ppt/notesSlides/_rels/notesSlide50.xml.rels" ContentType="application/vnd.openxmlformats-package.relationships+xml"/>
  <Override PartName="/ppt/notesSlides/_rels/notesSlide51.xml.rels" ContentType="application/vnd.openxmlformats-package.relationships+xml"/>
  <Override PartName="/ppt/notesSlides/_rels/notesSlide52.xml.rels" ContentType="application/vnd.openxmlformats-package.relationships+xml"/>
  <Override PartName="/ppt/notesSlides/_rels/notesSlide53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5.png" ContentType="image/png"/>
  <Override PartName="/ppt/media/image4.jpeg" ContentType="image/jpeg"/>
  <Override PartName="/ppt/media/image6.png" ContentType="image/png"/>
  <Override PartName="/ppt/media/image7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</p:sldMasterIdLst>
  <p:notesMasterIdLst>
    <p:notesMasterId r:id="rId19"/>
  </p:notesMasterIdLst>
  <p:sldIdLst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88" r:id="rId52"/>
    <p:sldId id="289" r:id="rId53"/>
    <p:sldId id="290" r:id="rId54"/>
    <p:sldId id="291" r:id="rId55"/>
    <p:sldId id="292" r:id="rId56"/>
    <p:sldId id="293" r:id="rId57"/>
    <p:sldId id="294" r:id="rId58"/>
    <p:sldId id="295" r:id="rId59"/>
    <p:sldId id="296" r:id="rId60"/>
    <p:sldId id="297" r:id="rId61"/>
    <p:sldId id="298" r:id="rId62"/>
    <p:sldId id="299" r:id="rId63"/>
    <p:sldId id="300" r:id="rId64"/>
    <p:sldId id="301" r:id="rId65"/>
    <p:sldId id="302" r:id="rId66"/>
    <p:sldId id="303" r:id="rId67"/>
    <p:sldId id="304" r:id="rId68"/>
    <p:sldId id="305" r:id="rId69"/>
    <p:sldId id="306" r:id="rId70"/>
    <p:sldId id="307" r:id="rId71"/>
    <p:sldId id="308" r:id="rId72"/>
    <p:sldId id="309" r:id="rId73"/>
    <p:sldId id="310" r:id="rId74"/>
  </p:sldIdLst>
  <p:sldSz cx="6858000" cy="9144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notesMaster" Target="notesMasters/notesMaster1.xml"/><Relationship Id="rId20" Type="http://schemas.openxmlformats.org/officeDocument/2006/relationships/slide" Target="slides/slide1.xml"/><Relationship Id="rId21" Type="http://schemas.openxmlformats.org/officeDocument/2006/relationships/slide" Target="slides/slide2.xml"/><Relationship Id="rId22" Type="http://schemas.openxmlformats.org/officeDocument/2006/relationships/slide" Target="slides/slide3.xml"/><Relationship Id="rId23" Type="http://schemas.openxmlformats.org/officeDocument/2006/relationships/slide" Target="slides/slide4.xml"/><Relationship Id="rId24" Type="http://schemas.openxmlformats.org/officeDocument/2006/relationships/slide" Target="slides/slide5.xml"/><Relationship Id="rId25" Type="http://schemas.openxmlformats.org/officeDocument/2006/relationships/slide" Target="slides/slide6.xml"/><Relationship Id="rId26" Type="http://schemas.openxmlformats.org/officeDocument/2006/relationships/slide" Target="slides/slide7.xml"/><Relationship Id="rId27" Type="http://schemas.openxmlformats.org/officeDocument/2006/relationships/slide" Target="slides/slide8.xml"/><Relationship Id="rId28" Type="http://schemas.openxmlformats.org/officeDocument/2006/relationships/slide" Target="slides/slide9.xml"/><Relationship Id="rId29" Type="http://schemas.openxmlformats.org/officeDocument/2006/relationships/slide" Target="slides/slide10.xml"/><Relationship Id="rId30" Type="http://schemas.openxmlformats.org/officeDocument/2006/relationships/slide" Target="slides/slide11.xml"/><Relationship Id="rId31" Type="http://schemas.openxmlformats.org/officeDocument/2006/relationships/slide" Target="slides/slide12.xml"/><Relationship Id="rId32" Type="http://schemas.openxmlformats.org/officeDocument/2006/relationships/slide" Target="slides/slide13.xml"/><Relationship Id="rId33" Type="http://schemas.openxmlformats.org/officeDocument/2006/relationships/slide" Target="slides/slide14.xml"/><Relationship Id="rId34" Type="http://schemas.openxmlformats.org/officeDocument/2006/relationships/slide" Target="slides/slide15.xml"/><Relationship Id="rId35" Type="http://schemas.openxmlformats.org/officeDocument/2006/relationships/slide" Target="slides/slide16.xml"/><Relationship Id="rId36" Type="http://schemas.openxmlformats.org/officeDocument/2006/relationships/slide" Target="slides/slide17.xml"/><Relationship Id="rId37" Type="http://schemas.openxmlformats.org/officeDocument/2006/relationships/slide" Target="slides/slide18.xml"/><Relationship Id="rId38" Type="http://schemas.openxmlformats.org/officeDocument/2006/relationships/slide" Target="slides/slide19.xml"/><Relationship Id="rId39" Type="http://schemas.openxmlformats.org/officeDocument/2006/relationships/slide" Target="slides/slide20.xml"/><Relationship Id="rId40" Type="http://schemas.openxmlformats.org/officeDocument/2006/relationships/slide" Target="slides/slide21.xml"/><Relationship Id="rId41" Type="http://schemas.openxmlformats.org/officeDocument/2006/relationships/slide" Target="slides/slide22.xml"/><Relationship Id="rId42" Type="http://schemas.openxmlformats.org/officeDocument/2006/relationships/slide" Target="slides/slide23.xml"/><Relationship Id="rId43" Type="http://schemas.openxmlformats.org/officeDocument/2006/relationships/slide" Target="slides/slide24.xml"/><Relationship Id="rId44" Type="http://schemas.openxmlformats.org/officeDocument/2006/relationships/slide" Target="slides/slide25.xml"/><Relationship Id="rId45" Type="http://schemas.openxmlformats.org/officeDocument/2006/relationships/slide" Target="slides/slide26.xml"/><Relationship Id="rId46" Type="http://schemas.openxmlformats.org/officeDocument/2006/relationships/slide" Target="slides/slide27.xml"/><Relationship Id="rId47" Type="http://schemas.openxmlformats.org/officeDocument/2006/relationships/slide" Target="slides/slide28.xml"/><Relationship Id="rId48" Type="http://schemas.openxmlformats.org/officeDocument/2006/relationships/slide" Target="slides/slide29.xml"/><Relationship Id="rId49" Type="http://schemas.openxmlformats.org/officeDocument/2006/relationships/slide" Target="slides/slide30.xml"/><Relationship Id="rId50" Type="http://schemas.openxmlformats.org/officeDocument/2006/relationships/slide" Target="slides/slide31.xml"/><Relationship Id="rId51" Type="http://schemas.openxmlformats.org/officeDocument/2006/relationships/slide" Target="slides/slide32.xml"/><Relationship Id="rId52" Type="http://schemas.openxmlformats.org/officeDocument/2006/relationships/slide" Target="slides/slide33.xml"/><Relationship Id="rId53" Type="http://schemas.openxmlformats.org/officeDocument/2006/relationships/slide" Target="slides/slide34.xml"/><Relationship Id="rId54" Type="http://schemas.openxmlformats.org/officeDocument/2006/relationships/slide" Target="slides/slide35.xml"/><Relationship Id="rId55" Type="http://schemas.openxmlformats.org/officeDocument/2006/relationships/slide" Target="slides/slide36.xml"/><Relationship Id="rId56" Type="http://schemas.openxmlformats.org/officeDocument/2006/relationships/slide" Target="slides/slide37.xml"/><Relationship Id="rId57" Type="http://schemas.openxmlformats.org/officeDocument/2006/relationships/slide" Target="slides/slide38.xml"/><Relationship Id="rId58" Type="http://schemas.openxmlformats.org/officeDocument/2006/relationships/slide" Target="slides/slide39.xml"/><Relationship Id="rId59" Type="http://schemas.openxmlformats.org/officeDocument/2006/relationships/slide" Target="slides/slide40.xml"/><Relationship Id="rId60" Type="http://schemas.openxmlformats.org/officeDocument/2006/relationships/slide" Target="slides/slide41.xml"/><Relationship Id="rId61" Type="http://schemas.openxmlformats.org/officeDocument/2006/relationships/slide" Target="slides/slide42.xml"/><Relationship Id="rId62" Type="http://schemas.openxmlformats.org/officeDocument/2006/relationships/slide" Target="slides/slide43.xml"/><Relationship Id="rId63" Type="http://schemas.openxmlformats.org/officeDocument/2006/relationships/slide" Target="slides/slide44.xml"/><Relationship Id="rId64" Type="http://schemas.openxmlformats.org/officeDocument/2006/relationships/slide" Target="slides/slide45.xml"/><Relationship Id="rId65" Type="http://schemas.openxmlformats.org/officeDocument/2006/relationships/slide" Target="slides/slide46.xml"/><Relationship Id="rId66" Type="http://schemas.openxmlformats.org/officeDocument/2006/relationships/slide" Target="slides/slide47.xml"/><Relationship Id="rId67" Type="http://schemas.openxmlformats.org/officeDocument/2006/relationships/slide" Target="slides/slide48.xml"/><Relationship Id="rId68" Type="http://schemas.openxmlformats.org/officeDocument/2006/relationships/slide" Target="slides/slide49.xml"/><Relationship Id="rId69" Type="http://schemas.openxmlformats.org/officeDocument/2006/relationships/slide" Target="slides/slide50.xml"/><Relationship Id="rId70" Type="http://schemas.openxmlformats.org/officeDocument/2006/relationships/slide" Target="slides/slide51.xml"/><Relationship Id="rId71" Type="http://schemas.openxmlformats.org/officeDocument/2006/relationships/slide" Target="slides/slide52.xml"/><Relationship Id="rId72" Type="http://schemas.openxmlformats.org/officeDocument/2006/relationships/slide" Target="slides/slide53.xml"/><Relationship Id="rId73" Type="http://schemas.openxmlformats.org/officeDocument/2006/relationships/slide" Target="slides/slide54.xml"/><Relationship Id="rId74" Type="http://schemas.openxmlformats.org/officeDocument/2006/relationships/slide" Target="slides/slide55.xml"/><Relationship Id="rId7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ldImg"/>
          </p:nvPr>
        </p:nvSpPr>
        <p:spPr>
          <a:xfrm>
            <a:off x="0" y="81252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Cliquez pour déplacer la diapo</a:t>
            </a: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fr-BE" sz="2000" spc="-1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b="0" lang="fr-B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r-BE" sz="1400" spc="-1" strike="noStrike">
                <a:solidFill>
                  <a:srgbClr val="000000"/>
                </a:solidFill>
                <a:latin typeface="Times New Roman"/>
              </a:rPr>
              <a:t>&lt;en-tête&gt;</a:t>
            </a:r>
            <a:endParaRPr b="0" lang="fr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r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r-BE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r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BE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r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2F87C71-9AD9-463B-8332-86543526811B}" type="slidenum">
              <a:rPr b="0" lang="fr-BE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B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48.xml.rels><?xml version="1.0" encoding="UTF-8"?>
<Relationships xmlns="http://schemas.openxmlformats.org/package/2006/relationships"><Relationship Id="rId1" Type="http://schemas.openxmlformats.org/officeDocument/2006/relationships/slide" Target="../slides/slide48.xml"/><Relationship Id="rId2" Type="http://schemas.openxmlformats.org/officeDocument/2006/relationships/notesMaster" Target="../notesMasters/notesMaster1.xml"/>
</Relationships>
</file>

<file path=ppt/notesSlides/_rels/notesSlide49.xml.rels><?xml version="1.0" encoding="UTF-8"?>
<Relationships xmlns="http://schemas.openxmlformats.org/package/2006/relationships"><Relationship Id="rId1" Type="http://schemas.openxmlformats.org/officeDocument/2006/relationships/slide" Target="../slides/slide49.xml"/><Relationship Id="rId2" Type="http://schemas.openxmlformats.org/officeDocument/2006/relationships/notesMaster" Target="../notesMasters/notesMaster1.xml"/>
</Relationships>
</file>

<file path=ppt/notesSlides/_rels/notesSlide50.xml.rels><?xml version="1.0" encoding="UTF-8"?>
<Relationships xmlns="http://schemas.openxmlformats.org/package/2006/relationships"><Relationship Id="rId1" Type="http://schemas.openxmlformats.org/officeDocument/2006/relationships/slide" Target="../slides/slide50.xml"/><Relationship Id="rId2" Type="http://schemas.openxmlformats.org/officeDocument/2006/relationships/notesMaster" Target="../notesMasters/notesMaster1.xml"/>
</Relationships>
</file>

<file path=ppt/notesSlides/_rels/notesSlide51.xml.rels><?xml version="1.0" encoding="UTF-8"?>
<Relationships xmlns="http://schemas.openxmlformats.org/package/2006/relationships"><Relationship Id="rId1" Type="http://schemas.openxmlformats.org/officeDocument/2006/relationships/slide" Target="../slides/slide51.xml"/><Relationship Id="rId2" Type="http://schemas.openxmlformats.org/officeDocument/2006/relationships/notesMaster" Target="../notesMasters/notesMaster1.xml"/>
</Relationships>
</file>

<file path=ppt/notesSlides/_rels/notesSlide52.xml.rels><?xml version="1.0" encoding="UTF-8"?>
<Relationships xmlns="http://schemas.openxmlformats.org/package/2006/relationships"><Relationship Id="rId1" Type="http://schemas.openxmlformats.org/officeDocument/2006/relationships/slide" Target="../slides/slide52.xml"/><Relationship Id="rId2" Type="http://schemas.openxmlformats.org/officeDocument/2006/relationships/notesMaster" Target="../notesMasters/notesMaster1.xml"/>
</Relationships>
</file>

<file path=ppt/notesSlides/_rels/notesSlide53.xml.rels><?xml version="1.0" encoding="UTF-8"?>
<Relationships xmlns="http://schemas.openxmlformats.org/package/2006/relationships"><Relationship Id="rId1" Type="http://schemas.openxmlformats.org/officeDocument/2006/relationships/slide" Target="../slides/slide53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70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pPr algn="ctr"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fr-BE" sz="2400" spc="-1" strike="noStrike">
              <a:solidFill>
                <a:srgbClr val="ffffff"/>
              </a:solidFill>
              <a:latin typeface="Cambria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72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22"/>
          <p:cNvSpPr/>
          <p:nvPr/>
        </p:nvSpPr>
        <p:spPr>
          <a:xfrm>
            <a:off x="685800" y="4343400"/>
            <a:ext cx="5485680" cy="4114080"/>
          </a:xfrm>
          <a:custGeom>
            <a:avLst/>
            <a:gdLst>
              <a:gd name="textAreaLeft" fmla="*/ 0 w 5485680"/>
              <a:gd name="textAreaRight" fmla="*/ 5486040 w 5485680"/>
              <a:gd name="textAreaTop" fmla="*/ 0 h 4114080"/>
              <a:gd name="textAreaBottom" fmla="*/ 4114440 h 41140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75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77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79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81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83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85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87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89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91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93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840" cy="3429000"/>
          </a:xfrm>
          <a:prstGeom prst="rect">
            <a:avLst/>
          </a:prstGeom>
          <a:ln w="0">
            <a:noFill/>
          </a:ln>
        </p:spPr>
      </p:sp>
      <p:sp>
        <p:nvSpPr>
          <p:cNvPr id="195" name=""/>
          <p:cNvSpPr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17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57160" y="1496880"/>
            <a:ext cx="5143320" cy="3182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60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60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Second niveau de plan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Troisième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Cliquez pour éditer le format du texte-titre</a:t>
            </a: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Second niveau de plan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Troisième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Sixième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Septième niveau de plan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73040" y="609480"/>
            <a:ext cx="2211120" cy="2133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32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32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916360" y="1316160"/>
            <a:ext cx="3471480" cy="649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73040" y="2743200"/>
            <a:ext cx="2211120" cy="5081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fr-FR" sz="16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16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3040" y="609480"/>
            <a:ext cx="2211120" cy="2133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32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32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916360" y="1316160"/>
            <a:ext cx="3471480" cy="6498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Cliquez pour éditer le format du plan de texte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Second niveau de plan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Troisième niveau de plan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Quatrième niveau de plan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Cinquième niveau de plan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Sixième niveau de plan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Septième niveau de plan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73040" y="2743200"/>
            <a:ext cx="2211120" cy="5081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fr-FR" sz="16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16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4400" spc="-1" strike="noStrike">
                <a:solidFill>
                  <a:srgbClr val="000000"/>
                </a:solidFill>
                <a:latin typeface="Arial"/>
              </a:rPr>
              <a:t>Cliquez pour éditer le format du texte-titre</a:t>
            </a:r>
            <a:endParaRPr b="0" lang="fr-B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343080" indent="-34308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320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spcBef>
                <a:spcPts val="700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280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spcBef>
                <a:spcPts val="601"/>
              </a:spcBef>
              <a:buClr>
                <a:srgbClr val="000000"/>
              </a:buClr>
              <a:buFont typeface="Arial"/>
              <a:buChar char="•"/>
              <a:tabLst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24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200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BE" sz="20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200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BE" sz="2000" spc="-1" strike="noStrike">
              <a:solidFill>
                <a:srgbClr val="000000"/>
              </a:solidFill>
              <a:latin typeface="Arial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200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BE" sz="2000" spc="-1" strike="noStrike">
              <a:solidFill>
                <a:srgbClr val="000000"/>
              </a:solidFill>
              <a:latin typeface="Arial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BE" sz="200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B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 hidden="1"/>
          <p:cNvSpPr/>
          <p:nvPr/>
        </p:nvSpPr>
        <p:spPr>
          <a:xfrm>
            <a:off x="1143000" y="3048120"/>
            <a:ext cx="4571280" cy="304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BE" sz="4400" spc="-1" strike="noStrike">
                <a:solidFill>
                  <a:srgbClr val="ffffff"/>
                </a:solidFill>
                <a:latin typeface="Arial"/>
              </a:rPr>
              <a:t>Cliquez pour éditer le format du texte-titre</a:t>
            </a:r>
            <a:endParaRPr b="0" lang="fr-BE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3200" spc="-1" strike="noStrike">
                <a:solidFill>
                  <a:srgbClr val="ffffff"/>
                </a:solidFill>
                <a:latin typeface="Arial"/>
              </a:rPr>
              <a:t>Cliquez pour éditer le format du plan de texte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BE" sz="2800" spc="-1" strike="noStrike">
                <a:solidFill>
                  <a:srgbClr val="ffffff"/>
                </a:solidFill>
                <a:latin typeface="Arial"/>
              </a:rPr>
              <a:t>Second niveau de plan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400" spc="-1" strike="noStrike">
                <a:solidFill>
                  <a:srgbClr val="ffffff"/>
                </a:solidFill>
                <a:latin typeface="Arial"/>
              </a:rPr>
              <a:t>Troisième niveau de plan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Quatrième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Cinquième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Sixième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fr-BE" sz="2000" spc="-1" strike="noStrike">
                <a:solidFill>
                  <a:srgbClr val="ffffff"/>
                </a:solidFill>
                <a:latin typeface="Arial"/>
              </a:rPr>
              <a:t>Septième niveau de plan</a:t>
            </a:r>
            <a:endParaRPr b="0" lang="fr-BE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71600" y="487440"/>
            <a:ext cx="5914800" cy="176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4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71600" y="2433600"/>
            <a:ext cx="5914800" cy="580212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08600" y="487440"/>
            <a:ext cx="1477440" cy="774828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4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71600" y="487440"/>
            <a:ext cx="4284360" cy="774828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body"/>
          </p:nvPr>
        </p:nvSpPr>
        <p:spPr>
          <a:xfrm>
            <a:off x="471600" y="487440"/>
            <a:ext cx="5914800" cy="7748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Modifiez les styles du texte du masque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marL="457200" indent="0" algn="ctr">
              <a:lnSpc>
                <a:spcPct val="100000"/>
              </a:lnSpc>
              <a:buNone/>
            </a:pPr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Deuxième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marL="914400" indent="0" algn="ctr">
              <a:lnSpc>
                <a:spcPct val="100000"/>
              </a:lnSpc>
              <a:buNone/>
            </a:pPr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marL="1371600" indent="0" algn="ctr">
              <a:lnSpc>
                <a:spcPct val="100000"/>
              </a:lnSpc>
              <a:buNone/>
            </a:pPr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Quatrième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marL="1828800" indent="0" algn="ctr">
              <a:lnSpc>
                <a:spcPct val="100000"/>
              </a:lnSpc>
              <a:buNone/>
            </a:pPr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Cinquième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2400" spc="-1" strike="noStrike">
                <a:solidFill>
                  <a:schemeClr val="lt1"/>
                </a:solidFill>
                <a:latin typeface="Cambria"/>
              </a:rPr>
              <a:t>Cliquez pour éditer le format du texte-titre</a:t>
            </a: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71600" y="487440"/>
            <a:ext cx="5914800" cy="176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4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71600" y="2433600"/>
            <a:ext cx="5914800" cy="5802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68360" y="2279520"/>
            <a:ext cx="5914800" cy="3803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60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60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68360" y="6119640"/>
            <a:ext cx="5914800" cy="199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71600" y="487440"/>
            <a:ext cx="5914800" cy="176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4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71600" y="2433600"/>
            <a:ext cx="2881080" cy="5802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505320" y="2433600"/>
            <a:ext cx="2881080" cy="5802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3040" y="487440"/>
            <a:ext cx="5914800" cy="176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4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73040" y="2241720"/>
            <a:ext cx="2900160" cy="109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3040" y="3340080"/>
            <a:ext cx="2900160" cy="491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71840" y="2241720"/>
            <a:ext cx="2916000" cy="1098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fr-FR" sz="24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body"/>
          </p:nvPr>
        </p:nvSpPr>
        <p:spPr>
          <a:xfrm>
            <a:off x="3471840" y="3340080"/>
            <a:ext cx="2916000" cy="491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3200" spc="-1" strike="noStrike">
                <a:solidFill>
                  <a:schemeClr val="dk1"/>
                </a:solidFill>
                <a:latin typeface="Arial"/>
              </a:rPr>
              <a:t>Modifiez les styles du texte du masque</a:t>
            </a:r>
            <a:endParaRPr b="0" lang="fr-FR" sz="3200" spc="-1" strike="noStrike">
              <a:solidFill>
                <a:schemeClr val="dk1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800" spc="-1" strike="noStrike">
                <a:solidFill>
                  <a:schemeClr val="dk1"/>
                </a:solidFill>
                <a:latin typeface="Arial"/>
              </a:rPr>
              <a:t>Deuxième niveau</a:t>
            </a:r>
            <a:endParaRPr b="0" lang="fr-FR" sz="2800" spc="-1" strike="noStrike">
              <a:solidFill>
                <a:schemeClr val="dk1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chemeClr val="dk1"/>
                </a:solidFill>
                <a:latin typeface="Arial"/>
              </a:rPr>
              <a:t>Troisième niveau</a:t>
            </a:r>
            <a:endParaRPr b="0" lang="fr-FR" sz="2400" spc="-1" strike="noStrike">
              <a:solidFill>
                <a:schemeClr val="dk1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Quatrième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OpenSymbol"/>
              <a:buChar char="»"/>
            </a:pPr>
            <a:r>
              <a:rPr b="0" lang="fr-FR" sz="2000" spc="-1" strike="noStrike">
                <a:solidFill>
                  <a:schemeClr val="dk1"/>
                </a:solidFill>
                <a:latin typeface="Arial"/>
              </a:rPr>
              <a:t>Cinquième niveau</a:t>
            </a:r>
            <a:endParaRPr b="0" lang="fr-F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71600" y="487440"/>
            <a:ext cx="5914800" cy="1766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chemeClr val="dk2"/>
                </a:solidFill>
                <a:latin typeface="Arial"/>
              </a:rPr>
              <a:t>Modifiez le style du titre</a:t>
            </a:r>
            <a:endParaRPr b="0" lang="fr-FR" sz="4400" spc="-1" strike="noStrike">
              <a:solidFill>
                <a:schemeClr val="lt1"/>
              </a:solidFill>
              <a:latin typeface="Cambr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3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s://youtu.be/0x8LW3TVYWw?si=h21DcgNS2eYKMTky" TargetMode="External"/><Relationship Id="rId2" Type="http://schemas.openxmlformats.org/officeDocument/2006/relationships/slideLayout" Target="../slideLayouts/slideLayout1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hyperlink" Target="https://youtu.be/MHpX67m54ZE" TargetMode="External"/><Relationship Id="rId2" Type="http://schemas.openxmlformats.org/officeDocument/2006/relationships/slideLayout" Target="../slideLayouts/slideLayout0.xml"/><Relationship Id="rId3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0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0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0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hyperlink" Target="https://youtu.be/G8-n_zOZZdc?si=L53uJzOnEEemy49g" TargetMode="External"/><Relationship Id="rId2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0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8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0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1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2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Box 6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53" name="Text Box 7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Text Box 8"/>
          <p:cNvSpPr/>
          <p:nvPr/>
        </p:nvSpPr>
        <p:spPr>
          <a:xfrm>
            <a:off x="725040" y="5364000"/>
            <a:ext cx="5423760" cy="155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BE" sz="2400" spc="-1" strike="noStrike" u="sng">
                <a:solidFill>
                  <a:schemeClr val="lt1"/>
                </a:solidFill>
                <a:uFillTx/>
                <a:latin typeface="Cambria"/>
              </a:rPr>
              <a:t>Messe du 29 septembre 2024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 u="sng">
                <a:solidFill>
                  <a:schemeClr val="lt1"/>
                </a:solidFill>
                <a:uFillTx/>
                <a:latin typeface="Cambria"/>
              </a:rPr>
              <a:t>26ème dimanche ordinaire – Année B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89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Text Box 6"/>
          <p:cNvSpPr/>
          <p:nvPr/>
        </p:nvSpPr>
        <p:spPr>
          <a:xfrm>
            <a:off x="331920" y="1692360"/>
            <a:ext cx="6192360" cy="35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"/>
          <p:cNvSpPr/>
          <p:nvPr/>
        </p:nvSpPr>
        <p:spPr>
          <a:xfrm>
            <a:off x="360360" y="324000"/>
            <a:ext cx="6407280" cy="85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Au plus haut du ciel</a:t>
            </a:r>
            <a:endParaRPr b="0" lang="fr-BE" sz="28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Au plus haut du ciel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la Gloire de Dieu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Sur toute la terre 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aux hommes la paix. (bis)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1. Jusqu’aux cieux,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ta splendeur est chantée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par la bouche des tout-petits !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2. Qui donc est l’homme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pour que tu penses à lui ?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Qui donc est l’homme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pour que tu l’aimes ?</a:t>
            </a: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  <a:p>
            <a:pPr marL="343080" indent="-333720"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200" spc="-1" strike="noStrike">
              <a:solidFill>
                <a:srgbClr val="ffffff"/>
              </a:solidFill>
              <a:latin typeface="Cambria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"/>
          <p:cNvSpPr/>
          <p:nvPr/>
        </p:nvSpPr>
        <p:spPr>
          <a:xfrm>
            <a:off x="216000" y="324000"/>
            <a:ext cx="6551640" cy="85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3720"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Au plus haut du ciel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la Gloire de Dieu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Sur toute la terre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aux hommes la paix. (bis)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3. Tu l’établis sur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les œuvres de tes mains,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et tu as mis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toute chose à ses pieds.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3720"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 Box 4"/>
          <p:cNvSpPr/>
          <p:nvPr/>
        </p:nvSpPr>
        <p:spPr>
          <a:xfrm>
            <a:off x="86400" y="144000"/>
            <a:ext cx="6414120" cy="813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BE" sz="2400" spc="-1" strike="noStrike" u="sng">
                <a:solidFill>
                  <a:schemeClr val="lt1"/>
                </a:solidFill>
                <a:uFillTx/>
                <a:latin typeface="Cambria"/>
              </a:rPr>
              <a:t>PSAUME 18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LES PRÉCEPTES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DU SEIGNEUR SONT DROITS,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ILS RÉJOUISSENT LE CŒUR.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1. La loi du Seigneur est parfaite,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qui redonne vie;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la charte du Seigneur est sûre,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qui rend sages les simples.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2. La crainte qu’il inspire est pure,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elle est là pour toujours;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les décisions du Seigneur sont justes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et vraiment équitables.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3. Aussi ton serviteur en est illuminé;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à les garder, il trouve son profit.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Qui peut discerner ses erreurs?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Purifie-moi de celles qui m’échappent.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4. Préserve aussi ton serviteur de l’orgueil: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qu’il n’ait sur moi aucune emprise.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Alors je serai sans reproche,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Arial"/>
              </a:rPr>
              <a:t>pur d’un grand péché.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97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0" name="Text Box 6"/>
          <p:cNvSpPr/>
          <p:nvPr/>
        </p:nvSpPr>
        <p:spPr>
          <a:xfrm>
            <a:off x="331920" y="1692360"/>
            <a:ext cx="6192360" cy="35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7"/>
          <p:cNvSpPr/>
          <p:nvPr/>
        </p:nvSpPr>
        <p:spPr>
          <a:xfrm>
            <a:off x="368280" y="2124000"/>
            <a:ext cx="6120720" cy="456480"/>
          </a:xfrm>
          <a:custGeom>
            <a:avLst/>
            <a:gdLst>
              <a:gd name="textAreaLeft" fmla="*/ 0 w 6120720"/>
              <a:gd name="textAreaRight" fmla="*/ 6121080 w 6120720"/>
              <a:gd name="textAreaTop" fmla="*/ 0 h 456480"/>
              <a:gd name="textAreaBottom" fmla="*/ 456840 h 4564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CustomShape 18"/>
          <p:cNvSpPr/>
          <p:nvPr/>
        </p:nvSpPr>
        <p:spPr>
          <a:xfrm>
            <a:off x="404640" y="2268360"/>
            <a:ext cx="6048000" cy="1571400"/>
          </a:xfrm>
          <a:custGeom>
            <a:avLst/>
            <a:gdLst>
              <a:gd name="textAreaLeft" fmla="*/ 0 w 6048000"/>
              <a:gd name="textAreaRight" fmla="*/ 6048360 w 6048000"/>
              <a:gd name="textAreaTop" fmla="*/ 0 h 1571400"/>
              <a:gd name="textAreaBottom" fmla="*/ 1571760 h 15714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CustomShape 19"/>
          <p:cNvSpPr/>
          <p:nvPr/>
        </p:nvSpPr>
        <p:spPr>
          <a:xfrm>
            <a:off x="765000" y="2124000"/>
            <a:ext cx="5327280" cy="2683800"/>
          </a:xfrm>
          <a:custGeom>
            <a:avLst/>
            <a:gdLst>
              <a:gd name="textAreaLeft" fmla="*/ 0 w 5327280"/>
              <a:gd name="textAreaRight" fmla="*/ 5327640 w 5327280"/>
              <a:gd name="textAreaTop" fmla="*/ 0 h 2683800"/>
              <a:gd name="textAreaBottom" fmla="*/ 2684160 h 268380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CustomShape 20"/>
          <p:cNvSpPr/>
          <p:nvPr/>
        </p:nvSpPr>
        <p:spPr>
          <a:xfrm>
            <a:off x="0" y="971640"/>
            <a:ext cx="6839640" cy="456480"/>
          </a:xfrm>
          <a:custGeom>
            <a:avLst/>
            <a:gdLst>
              <a:gd name="textAreaLeft" fmla="*/ 0 w 6839640"/>
              <a:gd name="textAreaRight" fmla="*/ 6840000 w 6839640"/>
              <a:gd name="textAreaTop" fmla="*/ 0 h 456480"/>
              <a:gd name="textAreaBottom" fmla="*/ 456840 h 45648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CustomShape 21"/>
          <p:cNvSpPr/>
          <p:nvPr/>
        </p:nvSpPr>
        <p:spPr>
          <a:xfrm>
            <a:off x="0" y="1452600"/>
            <a:ext cx="6857280" cy="7649640"/>
          </a:xfrm>
          <a:custGeom>
            <a:avLst/>
            <a:gdLst>
              <a:gd name="textAreaLeft" fmla="*/ 0 w 6857280"/>
              <a:gd name="textAreaRight" fmla="*/ 6857640 w 6857280"/>
              <a:gd name="textAreaTop" fmla="*/ 0 h 7649640"/>
              <a:gd name="textAreaBottom" fmla="*/ 7650000 h 7649640"/>
            </a:gdLst>
            <a:ahLst/>
            <a:rect l="textAreaLeft" t="textAreaTop" r="textAreaRight" b="textAreaBottom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</a:pPr>
            <a:br>
              <a:rPr sz="1800"/>
            </a:b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Alléluia, Alléluia, Alléluia 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ffff"/>
                </a:solidFill>
                <a:latin typeface="Cambria"/>
                <a:ea typeface="DejaVu Sans"/>
              </a:rPr>
              <a:t>J’écoute ce que dit le Seigneur,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ffff"/>
                </a:solidFill>
                <a:latin typeface="Cambria"/>
                <a:ea typeface="DejaVu Sans"/>
              </a:rPr>
              <a:t>Alléluia !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ffff"/>
                </a:solidFill>
                <a:latin typeface="Cambria"/>
                <a:ea typeface="DejaVu Sans"/>
              </a:rPr>
              <a:t>Ce qu’il dit, c’est la paix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ffff"/>
                </a:solidFill>
                <a:latin typeface="Cambria"/>
                <a:ea typeface="DejaVu Sans"/>
              </a:rPr>
              <a:t>pour son peuple et ses fidèles 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br>
              <a:rPr sz="1800"/>
            </a:b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Alléluia, Alléluia, Alléluia 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1"/>
          <a:stretch/>
        </p:blipFill>
        <p:spPr>
          <a:xfrm>
            <a:off x="431640" y="792000"/>
            <a:ext cx="6119280" cy="3255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08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Text Box 6"/>
          <p:cNvSpPr/>
          <p:nvPr/>
        </p:nvSpPr>
        <p:spPr>
          <a:xfrm>
            <a:off x="331920" y="1692360"/>
            <a:ext cx="6192360" cy="35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13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6" name="Image 6" descr="Résultat de recherche d'images pour &quot;26 dimanche temps ordinaire année b&quot;"/>
          <p:cNvPicPr/>
          <p:nvPr/>
        </p:nvPicPr>
        <p:blipFill>
          <a:blip r:embed="rId1"/>
          <a:stretch/>
        </p:blipFill>
        <p:spPr>
          <a:xfrm>
            <a:off x="-315360" y="755640"/>
            <a:ext cx="8037000" cy="5475960"/>
          </a:xfrm>
          <a:prstGeom prst="rect">
            <a:avLst/>
          </a:prstGeom>
          <a:ln w="0">
            <a:noFill/>
          </a:ln>
        </p:spPr>
      </p:pic>
      <p:sp>
        <p:nvSpPr>
          <p:cNvPr id="117" name="ZoneTexte 1"/>
          <p:cNvSpPr/>
          <p:nvPr/>
        </p:nvSpPr>
        <p:spPr>
          <a:xfrm>
            <a:off x="0" y="6156000"/>
            <a:ext cx="7389000" cy="204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n’est pas contre nous…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 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donnera un verre d’eau…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est une occasion de chute…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    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Ne succombez pas au mal(in)….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2"/>
          <p:cNvSpPr/>
          <p:nvPr/>
        </p:nvSpPr>
        <p:spPr>
          <a:xfrm>
            <a:off x="3336840" y="4344840"/>
            <a:ext cx="18396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endParaRPr b="1" lang="fr-BE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19" name="Rectangle 3"/>
          <p:cNvSpPr/>
          <p:nvPr/>
        </p:nvSpPr>
        <p:spPr>
          <a:xfrm>
            <a:off x="0" y="482760"/>
            <a:ext cx="6857640" cy="850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algn="ctr">
              <a:lnSpc>
                <a:spcPct val="100000"/>
              </a:lnSpc>
            </a:pPr>
            <a:r>
              <a:rPr b="1" lang="fr-BE" sz="2400" spc="-1" strike="noStrike" u="sng">
                <a:solidFill>
                  <a:schemeClr val="lt1"/>
                </a:solidFill>
                <a:uFillTx/>
                <a:latin typeface="Cambria"/>
              </a:rPr>
              <a:t>SYMBOLE  DES  APOTRES</a:t>
            </a: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  (Credo)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Je crois en Dieu, le Père tout-puissant,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créateur du ciel et de la terre.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Et en Jésus Christ, son Fils unique,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notre Seigneur,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qui a été conçu du Saint-Esprit,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est né de la Vierge Marie,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a souffert sous Ponce Pilate,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a été crucifié, est mort et a été enseveli,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est descendu aux enfers,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le troisième jour est ressuscité des morts,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est monté aux cieux,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est assis à la droite de Dieu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le Père tout-puissant,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d’où il viendra juger les vivants et les morts.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Je crois en l’Esprit Saint,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à la sainte Eglise catholique,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à la communion des saints,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à la rémission des péchés,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à la résurrection de la chair,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à la vie éternelle.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400" spc="-1" strike="noStrike">
                <a:solidFill>
                  <a:schemeClr val="lt1"/>
                </a:solidFill>
                <a:latin typeface="Cambria"/>
              </a:rPr>
              <a:t>Amen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56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9" name="Image 6" descr="Résultat de recherche d'images pour &quot;26 dimanche temps ordinaire année b&quot;"/>
          <p:cNvPicPr/>
          <p:nvPr/>
        </p:nvPicPr>
        <p:blipFill>
          <a:blip r:embed="rId1"/>
          <a:stretch/>
        </p:blipFill>
        <p:spPr>
          <a:xfrm>
            <a:off x="-315360" y="755640"/>
            <a:ext cx="8037000" cy="5475960"/>
          </a:xfrm>
          <a:prstGeom prst="rect">
            <a:avLst/>
          </a:prstGeom>
          <a:ln w="0">
            <a:noFill/>
          </a:ln>
        </p:spPr>
      </p:pic>
      <p:sp>
        <p:nvSpPr>
          <p:cNvPr id="60" name="ZoneTexte 1"/>
          <p:cNvSpPr/>
          <p:nvPr/>
        </p:nvSpPr>
        <p:spPr>
          <a:xfrm>
            <a:off x="0" y="6156000"/>
            <a:ext cx="7389000" cy="204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n’est pas contre nous…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 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donnera un verre d’eau…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est une occasion de chute…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    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Ne succombez pas au mal(in)….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23"/>
          <p:cNvSpPr/>
          <p:nvPr/>
        </p:nvSpPr>
        <p:spPr>
          <a:xfrm>
            <a:off x="0" y="657360"/>
            <a:ext cx="6855840" cy="496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fr-BE" sz="2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Pour les hommes et pour les femmes</a:t>
            </a:r>
            <a:endParaRPr b="0" lang="fr-BE" sz="2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br>
              <a:rPr sz="3200"/>
            </a:b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fr-BE" sz="4000" spc="-1" strike="noStrike">
                <a:solidFill>
                  <a:srgbClr val="ffffff"/>
                </a:solidFill>
                <a:latin typeface="Arial"/>
                <a:ea typeface="DejaVu Sans"/>
              </a:rPr>
              <a:t>Pour l</a:t>
            </a:r>
            <a:r>
              <a:rPr b="1" lang="fr-BE" sz="4000" spc="-1" strike="noStrike">
                <a:solidFill>
                  <a:srgbClr val="ffffff"/>
                </a:solidFill>
                <a:latin typeface="Arial"/>
                <a:ea typeface="DejaVu Sans"/>
              </a:rPr>
              <a:t>es hommes 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fr-BE" sz="4000" spc="-1" strike="noStrike">
                <a:solidFill>
                  <a:srgbClr val="ffffff"/>
                </a:solidFill>
                <a:latin typeface="Arial"/>
                <a:ea typeface="DejaVu Sans"/>
              </a:rPr>
              <a:t>et pour les femmes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fr-BE" sz="4000" spc="-1" strike="noStrike">
                <a:solidFill>
                  <a:srgbClr val="ffffff"/>
                </a:solidFill>
                <a:latin typeface="Arial"/>
                <a:ea typeface="DejaVu Sans"/>
              </a:rPr>
              <a:t>Pour les enfants de la terre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fr-BE" sz="4000" spc="-1" strike="noStrike">
                <a:solidFill>
                  <a:srgbClr val="ffffff"/>
                </a:solidFill>
                <a:latin typeface="Arial"/>
                <a:ea typeface="DejaVu Sans"/>
              </a:rPr>
              <a:t>Ton Église qui t'acclame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9280"/>
                <a:tab algn="l" pos="898560"/>
                <a:tab algn="l" pos="1347840"/>
                <a:tab algn="l" pos="1797120"/>
                <a:tab algn="l" pos="2246400"/>
                <a:tab algn="l" pos="2695680"/>
                <a:tab algn="l" pos="3144960"/>
                <a:tab algn="l" pos="3594240"/>
                <a:tab algn="l" pos="4043520"/>
                <a:tab algn="l" pos="449280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fr-BE" sz="4000" spc="-1" strike="noStrike">
                <a:solidFill>
                  <a:srgbClr val="ffffff"/>
                </a:solidFill>
                <a:latin typeface="Arial"/>
                <a:ea typeface="DejaVu Sans"/>
              </a:rPr>
              <a:t>Vient te confier sa prière.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"/>
          <p:cNvSpPr/>
          <p:nvPr/>
        </p:nvSpPr>
        <p:spPr>
          <a:xfrm>
            <a:off x="431640" y="216000"/>
            <a:ext cx="6426360" cy="802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fr-BE" sz="2800" spc="-1" strike="noStrike" u="sng">
                <a:solidFill>
                  <a:srgbClr val="ccccff"/>
                </a:solidFill>
                <a:uFillTx/>
                <a:latin typeface="Arial"/>
                <a:hlinkClick r:id="rId1"/>
              </a:rPr>
              <a:t>Ouvrir les mains, cueillir la lumière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(Bourel/Cinelu/Studio SM)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REFRAIN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OUVRIR LES MAINS,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CUEILLIR LA LUMIÈRE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LA DONNER PLUS BELLE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A SON VOISIN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OUVRIR LES MAINS,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CUEILLIR LA LUMIÈRE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QU’ELLE S’ÉTENDE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UN PEU PLUS LOIN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1. L’étincelle ferme la blessure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Dans la Prière et le secret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Il n’y a que l’Amour qui dure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Et fait grandir la Paix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"/>
          <p:cNvSpPr/>
          <p:nvPr/>
        </p:nvSpPr>
        <p:spPr>
          <a:xfrm>
            <a:off x="431640" y="71280"/>
            <a:ext cx="6426360" cy="825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REFRAIN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OUVRIR LES MAINS,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CUEILLIR LA LUMIÈRE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LA DONNER PLUS BELLE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A SON VOISIN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OUVRIR LES MAINS,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CUEILLIR LA LUMIÈRE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QU’ELLE S’ÉTENDE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UN PEU PLUS LOIN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2. L’étincelle ouvrira la cage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A l’oiseau blanc qui sommeillait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L’Amour pourra tourner la page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Et Libérer la Paix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3. L’étincelle en quelques secondes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Devient un oiseau messager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L’Amour peut réchauffer le monde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Il suffit d’y penser</a:t>
            </a: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 Box 4"/>
          <p:cNvSpPr/>
          <p:nvPr/>
        </p:nvSpPr>
        <p:spPr>
          <a:xfrm>
            <a:off x="1824120" y="2936880"/>
            <a:ext cx="18396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BE" sz="2400" spc="-1" strike="noStrike">
              <a:solidFill>
                <a:schemeClr val="lt1"/>
              </a:solidFill>
              <a:latin typeface="Cambri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"/>
          <p:cNvSpPr/>
          <p:nvPr/>
        </p:nvSpPr>
        <p:spPr>
          <a:xfrm>
            <a:off x="431640" y="678960"/>
            <a:ext cx="6264360" cy="7670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spAutoFit/>
          </a:bodyPr>
          <a:p>
            <a:pPr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400" spc="-1" strike="noStrike" u="sng">
                <a:solidFill>
                  <a:srgbClr val="ffffff"/>
                </a:solidFill>
                <a:uFillTx/>
                <a:latin typeface="Arial"/>
              </a:rPr>
              <a:t>SANCTUS  - Louange eucharistique</a:t>
            </a: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  <a:spcAft>
                <a:spcPts val="26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400" spc="-1" strike="noStrike" u="sng">
                <a:solidFill>
                  <a:srgbClr val="ffffff"/>
                </a:solidFill>
                <a:uFillTx/>
                <a:latin typeface="Arial"/>
              </a:rPr>
              <a:t>Refrain</a:t>
            </a:r>
            <a:r>
              <a:rPr b="1" lang="fr-BE" sz="2400" spc="-1" strike="noStrike">
                <a:solidFill>
                  <a:srgbClr val="ffffff"/>
                </a:solidFill>
                <a:latin typeface="Arial"/>
              </a:rPr>
              <a:t>.</a:t>
            </a: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Saint le Seigneur de l'univers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Saint le Très-Haut le Dieu de gloire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Saint Jésus Christ berger de paix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L'Emmanuel dans notre histoire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Le ciel et la terre sont remplis de ta gloire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Hosanna au plus haut de cieux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Béni soit celui qui vient au nom du Seigneur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213"/>
              </a:spcBef>
              <a:spcAft>
                <a:spcPts val="1012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Hosanna au plus haut des cieux</a:t>
            </a:r>
            <a:r>
              <a:rPr b="1" lang="fr-BE" sz="3200" spc="-1" strike="noStrike">
                <a:solidFill>
                  <a:srgbClr val="ffffff"/>
                </a:solidFill>
                <a:latin typeface="Cambria"/>
              </a:rPr>
              <a:t> 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26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Text Box 6"/>
          <p:cNvSpPr/>
          <p:nvPr/>
        </p:nvSpPr>
        <p:spPr>
          <a:xfrm>
            <a:off x="331920" y="1692360"/>
            <a:ext cx="6192360" cy="35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"/>
          <p:cNvSpPr/>
          <p:nvPr/>
        </p:nvSpPr>
        <p:spPr>
          <a:xfrm>
            <a:off x="360360" y="736560"/>
            <a:ext cx="6497640" cy="622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400" spc="-1" strike="noStrike" u="sng">
                <a:solidFill>
                  <a:srgbClr val="ffffff"/>
                </a:solidFill>
                <a:uFillTx/>
                <a:latin typeface="Arial"/>
              </a:rPr>
              <a:t>Anamnèse</a:t>
            </a: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 u="sng">
                <a:solidFill>
                  <a:srgbClr val="ffffff"/>
                </a:solidFill>
                <a:uFillTx/>
                <a:latin typeface="Arial"/>
              </a:rPr>
              <a:t>(Chanté par le célébrant) :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Quand nous mangeons ce pain 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et buvons à cette coupe,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nous célébrons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le mystère de la foi :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 u="sng">
                <a:solidFill>
                  <a:srgbClr val="ffffff"/>
                </a:solidFill>
                <a:uFillTx/>
                <a:latin typeface="Arial"/>
              </a:rPr>
              <a:t>(Chanté par tous) :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Nous rappelons ta mort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Seigneur ressuscité,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</a:rPr>
              <a:t>et nous attendons que tu viennes</a:t>
            </a:r>
            <a:r>
              <a:rPr b="1" lang="fr-BE" sz="3200" spc="-1" strike="noStrike">
                <a:solidFill>
                  <a:srgbClr val="ffffff"/>
                </a:solidFill>
                <a:latin typeface="Cambria"/>
              </a:rPr>
              <a:t> .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62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Text Box 6"/>
          <p:cNvSpPr/>
          <p:nvPr/>
        </p:nvSpPr>
        <p:spPr>
          <a:xfrm>
            <a:off x="331920" y="1692360"/>
            <a:ext cx="6192360" cy="35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" descr=""/>
          <p:cNvPicPr/>
          <p:nvPr/>
        </p:nvPicPr>
        <p:blipFill>
          <a:blip r:embed="rId1"/>
          <a:stretch/>
        </p:blipFill>
        <p:spPr>
          <a:xfrm>
            <a:off x="-78120" y="-144000"/>
            <a:ext cx="6936120" cy="9825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rgbClr val="ffffff"/>
              </a:solidFill>
              <a:latin typeface="Cambria"/>
            </a:endParaRPr>
          </a:p>
        </p:txBody>
      </p:sp>
      <p:sp>
        <p:nvSpPr>
          <p:cNvPr id="133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Text Box 5"/>
          <p:cNvSpPr/>
          <p:nvPr/>
        </p:nvSpPr>
        <p:spPr>
          <a:xfrm>
            <a:off x="0" y="971640"/>
            <a:ext cx="684000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rgbClr val="ffffff"/>
              </a:solidFill>
              <a:latin typeface="Cambria"/>
            </a:endParaRPr>
          </a:p>
        </p:txBody>
      </p:sp>
      <p:sp>
        <p:nvSpPr>
          <p:cNvPr id="136" name="Text Box 6"/>
          <p:cNvSpPr/>
          <p:nvPr/>
        </p:nvSpPr>
        <p:spPr>
          <a:xfrm>
            <a:off x="-171360" y="1908000"/>
            <a:ext cx="7100640" cy="563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PRIÈRE POUR LA PAIX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Seigneur Jésus Christ, tu as dit à tes apôtres :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« Je vous laisse la paix, je vous donne ma paix » 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ne regarde pas nos péchés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mais la foi de ton Eglise :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pour que ta volonté s’accomplisse,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donne-lui toujours cette paix,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et conduis-la vers l’unité parfaite,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Toi qui règnes pour les siècles des siècles.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Amen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4" descr="Jésus en prière"/>
          <p:cNvPicPr/>
          <p:nvPr/>
        </p:nvPicPr>
        <p:blipFill>
          <a:blip r:embed="rId1"/>
          <a:stretch/>
        </p:blipFill>
        <p:spPr>
          <a:xfrm>
            <a:off x="-216000" y="5589720"/>
            <a:ext cx="7173720" cy="2869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"/>
          <p:cNvSpPr/>
          <p:nvPr/>
        </p:nvSpPr>
        <p:spPr>
          <a:xfrm>
            <a:off x="130320" y="5049720"/>
            <a:ext cx="6597360" cy="45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"/>
          <p:cNvSpPr/>
          <p:nvPr/>
        </p:nvSpPr>
        <p:spPr>
          <a:xfrm>
            <a:off x="287280" y="902880"/>
            <a:ext cx="6397560" cy="759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fr-FR" sz="2400" spc="-1" strike="noStrike" u="sng">
                <a:solidFill>
                  <a:srgbClr val="ffffff"/>
                </a:solidFill>
                <a:uFillTx/>
                <a:latin typeface="Cambria"/>
              </a:rPr>
              <a:t>AGNEAU DE DIEU</a:t>
            </a: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fr-BE" sz="2400" spc="-1" strike="noStrike">
                <a:solidFill>
                  <a:srgbClr val="ffffff"/>
                </a:solidFill>
                <a:latin typeface="Cambria"/>
              </a:rPr>
              <a:t>(Messe de la Saint-Jean)</a:t>
            </a: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Agneau de Dieu, 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Toi qui enlèves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le péché du monde,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Prends pitié de nous. 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Prends pitié de nous.</a:t>
            </a:r>
            <a:br>
              <a:rPr sz="3600"/>
            </a:b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 Agneau de Dieu, 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Toi qui enlèves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le péché du monde,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Prends pitié de nous. 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Prends pitié de nous.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0" name="" descr=""/>
          <p:cNvPicPr/>
          <p:nvPr/>
        </p:nvPicPr>
        <p:blipFill>
          <a:blip r:embed="rId1"/>
          <a:stretch/>
        </p:blipFill>
        <p:spPr>
          <a:xfrm>
            <a:off x="5000760" y="6751800"/>
            <a:ext cx="190440" cy="142560"/>
          </a:xfrm>
          <a:prstGeom prst="rect">
            <a:avLst/>
          </a:prstGeom>
          <a:ln w="0">
            <a:noFill/>
          </a:ln>
        </p:spPr>
      </p:pic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24"/>
          <p:cNvSpPr/>
          <p:nvPr/>
        </p:nvSpPr>
        <p:spPr>
          <a:xfrm>
            <a:off x="288000" y="576000"/>
            <a:ext cx="6765840" cy="794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BE" sz="36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mbria"/>
                <a:ea typeface="Cambria"/>
                <a:hlinkClick r:id="rId1"/>
              </a:rPr>
              <a:t>Tu es le Dieu fidèle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3600" spc="-1" strike="noStrike">
                <a:solidFill>
                  <a:srgbClr val="ffffff"/>
                </a:solidFill>
                <a:latin typeface="Cambria"/>
                <a:ea typeface="Cambria"/>
              </a:rPr>
              <a:t>1</a:t>
            </a:r>
            <a:r>
              <a:rPr b="0" lang="fr-BE" sz="3600" spc="-1" strike="noStrike">
                <a:solidFill>
                  <a:srgbClr val="ffffff"/>
                </a:solidFill>
                <a:latin typeface="Cambria"/>
                <a:ea typeface="Cambria"/>
              </a:rPr>
              <a:t>.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3600" spc="-1" strike="noStrike">
                <a:solidFill>
                  <a:srgbClr val="00ffff"/>
                </a:solidFill>
                <a:latin typeface="Cambria"/>
                <a:ea typeface="Cambria"/>
              </a:rPr>
              <a:t>Seigneur, tu nous partages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3600" spc="-1" strike="noStrike">
                <a:solidFill>
                  <a:srgbClr val="00ffff"/>
                </a:solidFill>
                <a:latin typeface="Cambria"/>
                <a:ea typeface="Cambria"/>
              </a:rPr>
              <a:t>ton corps et ton sang.</a:t>
            </a:r>
            <a:br>
              <a:rPr sz="1800"/>
            </a:br>
            <a:r>
              <a:rPr b="1" lang="fr-BE" sz="3600" spc="-1" strike="noStrike">
                <a:solidFill>
                  <a:srgbClr val="ffffff"/>
                </a:solidFill>
                <a:latin typeface="Cambria"/>
                <a:ea typeface="Cambria"/>
              </a:rPr>
              <a:t>Seigneur, tu nous partages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3600" spc="-1" strike="noStrike">
                <a:solidFill>
                  <a:srgbClr val="ffffff"/>
                </a:solidFill>
                <a:latin typeface="Cambria"/>
                <a:ea typeface="Cambria"/>
              </a:rPr>
              <a:t>ton corps et ton sang.</a:t>
            </a:r>
            <a:br>
              <a:rPr sz="1800"/>
            </a:br>
            <a:r>
              <a:rPr b="0" lang="fr-BE" sz="3600" spc="-1" strike="noStrike">
                <a:solidFill>
                  <a:srgbClr val="00ffff"/>
                </a:solidFill>
                <a:latin typeface="Cambria"/>
                <a:ea typeface="Cambria"/>
              </a:rPr>
              <a:t>Et nous allons, tout joyeux,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3600" spc="-1" strike="noStrike">
                <a:solidFill>
                  <a:srgbClr val="00ffff"/>
                </a:solidFill>
                <a:latin typeface="Cambria"/>
                <a:ea typeface="Cambria"/>
              </a:rPr>
              <a:t>vers toi, en chantant :</a:t>
            </a:r>
            <a:br>
              <a:rPr sz="1800"/>
            </a:br>
            <a:r>
              <a:rPr b="0" lang="fr-BE" sz="3600" spc="-1" strike="noStrike">
                <a:solidFill>
                  <a:srgbClr val="00ffff"/>
                </a:solidFill>
                <a:latin typeface="Cambria"/>
                <a:ea typeface="Cambria"/>
              </a:rPr>
              <a:t>Tu es le Dieu fidèle,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3600" spc="-1" strike="noStrike">
                <a:solidFill>
                  <a:srgbClr val="00ffff"/>
                </a:solidFill>
                <a:latin typeface="Cambria"/>
                <a:ea typeface="Cambria"/>
              </a:rPr>
              <a:t>éternellement.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3600" spc="-1" strike="noStrike">
                <a:solidFill>
                  <a:srgbClr val="ffffff"/>
                </a:solidFill>
                <a:latin typeface="Cambria"/>
                <a:ea typeface="Cambria"/>
              </a:rPr>
              <a:t>Tu es le Dieu fidèle, éternellement.</a:t>
            </a:r>
            <a:br>
              <a:rPr sz="1800"/>
            </a:br>
            <a:br>
              <a:rPr sz="3600"/>
            </a:b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25"/>
          <p:cNvSpPr/>
          <p:nvPr/>
        </p:nvSpPr>
        <p:spPr>
          <a:xfrm>
            <a:off x="216000" y="792000"/>
            <a:ext cx="6882480" cy="783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br>
              <a:rPr sz="1800"/>
            </a:br>
            <a:r>
              <a:rPr b="0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2. 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Par cette eucharistie,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ô Dieu de bonté,</a:t>
            </a:r>
            <a:br>
              <a:rPr sz="1800"/>
            </a:b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Par cette eucharistie,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ô Dieu de bonté,</a:t>
            </a:r>
            <a:br>
              <a:rPr sz="1800"/>
            </a:b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Tu fais de nous des frères qui s’aiment dans la paix.</a:t>
            </a:r>
            <a:br>
              <a:rPr sz="1800"/>
            </a:b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Tu es le Dieu fidèle,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éternellement.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Tu es le Dieu fidèle, éternellement.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26"/>
          <p:cNvSpPr/>
          <p:nvPr/>
        </p:nvSpPr>
        <p:spPr>
          <a:xfrm>
            <a:off x="360000" y="936000"/>
            <a:ext cx="6497640" cy="769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br>
              <a:rPr sz="1800"/>
            </a:br>
            <a:r>
              <a:rPr b="0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3. 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L´amour que tu nous donnes nous a libérés.</a:t>
            </a:r>
            <a:br>
              <a:rPr sz="1800"/>
            </a:b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L´amour que tu nous donnes nous a libérés.</a:t>
            </a:r>
            <a:br>
              <a:rPr sz="1800"/>
            </a:b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Et nous marchons vers la sainteté de ton nom.</a:t>
            </a:r>
            <a:br>
              <a:rPr sz="1800"/>
            </a:b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Tu es le Dieu fidèle, éternellement.</a:t>
            </a:r>
            <a:br>
              <a:rPr sz="1800"/>
            </a:b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Tu es le Dieu fidèle, éternellement.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27"/>
          <p:cNvSpPr/>
          <p:nvPr/>
        </p:nvSpPr>
        <p:spPr>
          <a:xfrm>
            <a:off x="144000" y="648000"/>
            <a:ext cx="6479640" cy="798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4. 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Tu as tracé la route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qui nous mène à toi.</a:t>
            </a:r>
            <a:br>
              <a:rPr sz="1800"/>
            </a:b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Tu as tracé la route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qui nous mène à toi.</a:t>
            </a:r>
            <a:br>
              <a:rPr sz="1800"/>
            </a:b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Et nous allons,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invitant le monde à ta joie.</a:t>
            </a:r>
            <a:br>
              <a:rPr sz="1800"/>
            </a:br>
            <a:r>
              <a:rPr b="0" lang="fr-BE" sz="4000" spc="-1" strike="noStrike">
                <a:solidFill>
                  <a:srgbClr val="00ffff"/>
                </a:solidFill>
                <a:latin typeface="Cambria"/>
                <a:ea typeface="Cambria"/>
              </a:rPr>
              <a:t>Tu es le Dieu fidèle, éternellement.</a:t>
            </a: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BE" sz="4000" spc="-1" strike="noStrike">
                <a:solidFill>
                  <a:srgbClr val="ffffff"/>
                </a:solidFill>
                <a:latin typeface="Cambria"/>
                <a:ea typeface="Cambria"/>
              </a:rPr>
              <a:t>Tu es le Dieu fidèle, éternellement.</a:t>
            </a:r>
            <a:br>
              <a:rPr sz="4000"/>
            </a:br>
            <a:endParaRPr b="0" lang="fr-BE" sz="4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404640" y="2268360"/>
            <a:ext cx="6044760" cy="148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765000" y="2124000"/>
            <a:ext cx="5324040" cy="25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0" y="971640"/>
            <a:ext cx="6836760" cy="45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CustomShape 4"/>
          <p:cNvSpPr/>
          <p:nvPr/>
        </p:nvSpPr>
        <p:spPr>
          <a:xfrm>
            <a:off x="0" y="216000"/>
            <a:ext cx="6854400" cy="938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Tx/>
                <a:latin typeface="Arial"/>
                <a:ea typeface="DejaVu Sans"/>
              </a:rPr>
              <a:t>Chant d’entrée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 :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 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appelle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 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attend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1 - Notre Dieu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veut la joie de ses enfants,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aime comme un Père,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Notre Dieu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fait alliance avec la terre,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Dieu nous appelle,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Dieu nous attend.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146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7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49" name="Image 6" descr="Résultat de recherche d'images pour &quot;26 dimanche temps ordinaire année b&quot;"/>
          <p:cNvPicPr/>
          <p:nvPr/>
        </p:nvPicPr>
        <p:blipFill>
          <a:blip r:embed="rId1"/>
          <a:stretch/>
        </p:blipFill>
        <p:spPr>
          <a:xfrm>
            <a:off x="-315360" y="755640"/>
            <a:ext cx="8037000" cy="5475960"/>
          </a:xfrm>
          <a:prstGeom prst="rect">
            <a:avLst/>
          </a:prstGeom>
          <a:ln w="0">
            <a:noFill/>
          </a:ln>
        </p:spPr>
      </p:pic>
      <p:sp>
        <p:nvSpPr>
          <p:cNvPr id="150" name="ZoneTexte 1"/>
          <p:cNvSpPr/>
          <p:nvPr/>
        </p:nvSpPr>
        <p:spPr>
          <a:xfrm>
            <a:off x="0" y="6156000"/>
            <a:ext cx="7389000" cy="204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n’est pas contre nous…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 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donnera un verre d’eau…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Celui qui est une occasion de chute…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      </a:t>
            </a:r>
            <a:r>
              <a:rPr b="1" i="1" lang="fr-BE" sz="3200" spc="-1" strike="noStrike">
                <a:solidFill>
                  <a:srgbClr val="ffc000"/>
                </a:solidFill>
                <a:latin typeface="Cambria"/>
              </a:rPr>
              <a:t>Ne succombez pas au mal(in)….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 1" descr=""/>
          <p:cNvPicPr/>
          <p:nvPr/>
        </p:nvPicPr>
        <p:blipFill>
          <a:blip r:embed="rId1"/>
          <a:srcRect l="0" t="0" r="-2918" b="33155"/>
          <a:stretch/>
        </p:blipFill>
        <p:spPr>
          <a:xfrm>
            <a:off x="-58320" y="0"/>
            <a:ext cx="7191360" cy="6228000"/>
          </a:xfrm>
          <a:prstGeom prst="rect">
            <a:avLst/>
          </a:prstGeom>
          <a:ln w="0">
            <a:noFill/>
          </a:ln>
        </p:spPr>
      </p:pic>
      <p:sp>
        <p:nvSpPr>
          <p:cNvPr id="152" name="Rectangle 1"/>
          <p:cNvSpPr/>
          <p:nvPr/>
        </p:nvSpPr>
        <p:spPr>
          <a:xfrm>
            <a:off x="-203400" y="6228360"/>
            <a:ext cx="7232400" cy="3412440"/>
          </a:xfrm>
          <a:prstGeom prst="rect">
            <a:avLst/>
          </a:pr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0000"/>
                </a:solidFill>
                <a:latin typeface="Cambria"/>
              </a:rPr>
              <a:t>Nous demandons 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0000"/>
                </a:solidFill>
                <a:latin typeface="Cambria"/>
              </a:rPr>
              <a:t>la grâce de comprendre 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0000"/>
                </a:solidFill>
                <a:latin typeface="Cambria"/>
              </a:rPr>
              <a:t>combien dans notre vie, 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0000"/>
                </a:solidFill>
                <a:latin typeface="Cambria"/>
              </a:rPr>
              <a:t>tout est relatif 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fr-BE" sz="3200" spc="-1" strike="noStrike">
                <a:solidFill>
                  <a:srgbClr val="ff0000"/>
                </a:solidFill>
                <a:latin typeface="Cambria"/>
              </a:rPr>
              <a:t>au plus grand amour de Dieu. </a:t>
            </a:r>
            <a:endParaRPr b="0" lang="fr-B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8"/>
          <p:cNvSpPr/>
          <p:nvPr/>
        </p:nvSpPr>
        <p:spPr>
          <a:xfrm>
            <a:off x="0" y="154800"/>
            <a:ext cx="6855480" cy="740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Je te cherche, Dieu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Refrain :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tu es mon Dieu,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Et je t’appelle.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entends la voix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De ma prière.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1. Comme une biche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vient au torrent,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 et te désire.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Sois la source qui ne tarit pas,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Fleuve d’eau vive.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29"/>
          <p:cNvSpPr/>
          <p:nvPr/>
        </p:nvSpPr>
        <p:spPr>
          <a:xfrm>
            <a:off x="0" y="154800"/>
            <a:ext cx="6855480" cy="740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Refrain :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tu es mon Dieu,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Et je t’appelle.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entends la voix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De ma prière.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2. Comme une terre assoiffée sans eau,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 et te désire.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Viens abreuver le sillon creusé,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Dans mon désert 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30"/>
          <p:cNvSpPr/>
          <p:nvPr/>
        </p:nvSpPr>
        <p:spPr>
          <a:xfrm>
            <a:off x="0" y="154800"/>
            <a:ext cx="6855480" cy="740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Refrain :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tu es mon Dieu,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Et je t’appelle.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entends la voix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De ma prière.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3. Comme un enfant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tout contre sa mère,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 et te désire.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Dans ton silence renaît la paix,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Qui me fait vivre.</a:t>
            </a:r>
            <a:br>
              <a:rPr sz="3200"/>
            </a:b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31"/>
          <p:cNvSpPr/>
          <p:nvPr/>
        </p:nvSpPr>
        <p:spPr>
          <a:xfrm>
            <a:off x="0" y="154800"/>
            <a:ext cx="6855480" cy="740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Refrain :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tu es mon Dieu,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Et je t’appelle.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cherche, Dieu,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entends la voix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De ma prière.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4. Comme un veilleur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désire l’aurore,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Je te cherche et te désire.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En toi la nuit est comme le jour,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Times New Roman"/>
              </a:rPr>
              <a:t>Tu es lumière.</a:t>
            </a:r>
            <a:br>
              <a:rPr sz="3200"/>
            </a:b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"/>
          <p:cNvSpPr/>
          <p:nvPr/>
        </p:nvSpPr>
        <p:spPr>
          <a:xfrm>
            <a:off x="0" y="144360"/>
            <a:ext cx="6858000" cy="704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      </a:t>
            </a:r>
            <a:r>
              <a:rPr b="1" lang="fr-BE" sz="2400" spc="-1" strike="noStrike" u="sng">
                <a:solidFill>
                  <a:srgbClr val="ffffff"/>
                </a:solidFill>
                <a:uFillTx/>
                <a:latin typeface="Cambria"/>
              </a:rPr>
              <a:t>NOUS  AVONS  VU</a:t>
            </a: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  (E 160)</a:t>
            </a: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Couplet 1</a:t>
            </a: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.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 les pas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de notre Dieu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croiser les pas des hommes,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 brûler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comme un grand feu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pour la joie de tous les pauvres .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Refrain :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marcher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sur nos chemins,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changer nos cœurs de pierre ?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semer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au creux des mains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l'amour et la lumière ?</a:t>
            </a:r>
            <a:br>
              <a:rPr sz="2800"/>
            </a:br>
            <a:br>
              <a:rPr sz="2800"/>
            </a:b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2800" spc="-1" strike="noStrike" u="sng">
                <a:solidFill>
                  <a:srgbClr val="ffffff"/>
                </a:solidFill>
                <a:uFillTx/>
                <a:latin typeface="Cambria"/>
              </a:rPr>
              <a:t>Couplet 2</a:t>
            </a:r>
            <a:r>
              <a:rPr b="1" lang="fr-FR" sz="2800" spc="-1" strike="noStrike">
                <a:solidFill>
                  <a:srgbClr val="ffffff"/>
                </a:solidFill>
                <a:latin typeface="Cambria"/>
              </a:rPr>
              <a:t>.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2800" spc="-1" strike="noStrike">
                <a:solidFill>
                  <a:srgbClr val="ffffff"/>
                </a:solidFill>
                <a:latin typeface="Cambria"/>
              </a:rPr>
              <a:t>Nous avons vu fleurir dans nos déserts</a:t>
            </a:r>
            <a:br>
              <a:rPr sz="2800"/>
            </a:br>
            <a:r>
              <a:rPr b="1" lang="fr-FR" sz="2800" spc="-1" strike="noStrike">
                <a:solidFill>
                  <a:srgbClr val="ffffff"/>
                </a:solidFill>
                <a:latin typeface="Cambria"/>
              </a:rPr>
              <a:t>les fleurs de la tendresse,</a:t>
            </a:r>
            <a:br>
              <a:rPr sz="2800"/>
            </a:br>
            <a:r>
              <a:rPr b="1" lang="fr-FR" sz="2800" spc="-1" strike="noStrike">
                <a:solidFill>
                  <a:srgbClr val="ffffff"/>
                </a:solidFill>
                <a:latin typeface="Cambria"/>
              </a:rPr>
              <a:t>Nous avons vu briller sur l'univers</a:t>
            </a:r>
            <a:br>
              <a:rPr sz="2800"/>
            </a:br>
            <a:r>
              <a:rPr b="1" lang="fr-FR" sz="2800" spc="-1" strike="noStrike">
                <a:solidFill>
                  <a:srgbClr val="ffffff"/>
                </a:solidFill>
                <a:latin typeface="Cambria"/>
              </a:rPr>
              <a:t>l'aube d'une paix nouvelle .</a:t>
            </a:r>
            <a:br>
              <a:rPr sz="2400"/>
            </a:b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"/>
          <p:cNvSpPr/>
          <p:nvPr/>
        </p:nvSpPr>
        <p:spPr>
          <a:xfrm>
            <a:off x="0" y="144360"/>
            <a:ext cx="6858000" cy="704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2800"/>
            </a:br>
            <a:br>
              <a:rPr sz="2800"/>
            </a:b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Couplet 2</a:t>
            </a: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.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 fleurir 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dans nos déserts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les fleurs de la tendresse,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briller sur l'univers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l'aube d'une paix nouvelle .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BE" sz="2400" spc="-1" strike="noStrike">
                <a:solidFill>
                  <a:srgbClr val="ffffff"/>
                </a:solidFill>
                <a:latin typeface="Cambria"/>
              </a:rPr>
              <a:t>      </a:t>
            </a: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Refrain :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marcher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sur nos chemins,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changer nos cœurs de pierre ?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semer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au creux des mains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l'amour et la lumière ?</a:t>
            </a:r>
            <a:br>
              <a:rPr sz="2400"/>
            </a:b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8"/>
          <p:cNvSpPr/>
          <p:nvPr/>
        </p:nvSpPr>
        <p:spPr>
          <a:xfrm>
            <a:off x="404640" y="2268360"/>
            <a:ext cx="6044760" cy="148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765000" y="2124000"/>
            <a:ext cx="5324040" cy="25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CustomShape 6"/>
          <p:cNvSpPr/>
          <p:nvPr/>
        </p:nvSpPr>
        <p:spPr>
          <a:xfrm>
            <a:off x="0" y="971640"/>
            <a:ext cx="6836760" cy="45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CustomShape 7"/>
          <p:cNvSpPr/>
          <p:nvPr/>
        </p:nvSpPr>
        <p:spPr>
          <a:xfrm>
            <a:off x="0" y="216000"/>
            <a:ext cx="6854400" cy="938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Refrain 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: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 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appelle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 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attend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2 - Notre Dieu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veut la joie de ses enfants,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 donné son Fils.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En Jésus,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nous trouverons la vraie vie.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appelle, Il nous attend.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"/>
          <p:cNvSpPr/>
          <p:nvPr/>
        </p:nvSpPr>
        <p:spPr>
          <a:xfrm>
            <a:off x="0" y="250920"/>
            <a:ext cx="6669000" cy="791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9840"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"/>
          <p:cNvSpPr/>
          <p:nvPr/>
        </p:nvSpPr>
        <p:spPr>
          <a:xfrm>
            <a:off x="404640" y="3780000"/>
            <a:ext cx="5904000" cy="45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"/>
          <p:cNvSpPr/>
          <p:nvPr/>
        </p:nvSpPr>
        <p:spPr>
          <a:xfrm>
            <a:off x="66960" y="753120"/>
            <a:ext cx="6818040" cy="786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Couplet 3</a:t>
            </a: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.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danser les malheureux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comme au jour de la fête,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 renaître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au fond des yeux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l'espérance déjà morte .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Refrain :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marcher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sur nos chemins,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changer nos cœurs de pierre ?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semer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au creux des mains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l'amour et la lumière ?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"/>
          <p:cNvSpPr/>
          <p:nvPr/>
        </p:nvSpPr>
        <p:spPr>
          <a:xfrm>
            <a:off x="0" y="250920"/>
            <a:ext cx="6669000" cy="791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9840"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10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3" name=""/>
          <p:cNvSpPr/>
          <p:nvPr/>
        </p:nvSpPr>
        <p:spPr>
          <a:xfrm>
            <a:off x="404640" y="3780000"/>
            <a:ext cx="5904000" cy="45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4" name=""/>
          <p:cNvSpPr/>
          <p:nvPr/>
        </p:nvSpPr>
        <p:spPr>
          <a:xfrm>
            <a:off x="-135720" y="775080"/>
            <a:ext cx="7148520" cy="784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3600"/>
            </a:b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Couplet 4</a:t>
            </a: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.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 le riche s'en aller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le cœur et les mains vides,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 le pauvre se lever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le regard plein de lumière .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Refrain :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marcher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sur nos chemins,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changer nos cœurs de pierre ?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semer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au creux des mains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l'amour et la lumière ?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"/>
          <p:cNvSpPr/>
          <p:nvPr/>
        </p:nvSpPr>
        <p:spPr>
          <a:xfrm>
            <a:off x="0" y="574560"/>
            <a:ext cx="6858000" cy="619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Couplet 5.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 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se rassasier de pain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les affamés du monde,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entrer pour le festin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les mendiants de notre terre.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Refrain :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marcher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sur nos chemins,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changer nos cœurs de pierre ?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semer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au creux des mains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l'amour et la lumière ?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"/>
          <p:cNvSpPr/>
          <p:nvPr/>
        </p:nvSpPr>
        <p:spPr>
          <a:xfrm>
            <a:off x="0" y="574560"/>
            <a:ext cx="6858000" cy="619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Couplet 6</a:t>
            </a: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 :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s’ouvrir les bras de Dieu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devant le fils prodigue,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nous avons vu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jaillir du cœur de Dieu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la fontaine de la vie.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 u="sng">
                <a:solidFill>
                  <a:srgbClr val="ffffff"/>
                </a:solidFill>
                <a:uFillTx/>
                <a:latin typeface="Cambria"/>
              </a:rPr>
              <a:t>Refrain :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marcher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sur nos chemins,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changer nos cœurs de pierre ?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Reviendra-t-il semer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601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au creux des mains</a:t>
            </a:r>
            <a:br>
              <a:rPr sz="3600"/>
            </a:br>
            <a:r>
              <a:rPr b="1" lang="fr-FR" sz="3600" spc="-1" strike="noStrike">
                <a:solidFill>
                  <a:srgbClr val="ffffff"/>
                </a:solidFill>
                <a:latin typeface="Cambria"/>
              </a:rPr>
              <a:t>l'amour et la lumière ?</a:t>
            </a:r>
            <a:endParaRPr b="0" lang="fr-BE" sz="36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  <a:p>
            <a:pPr marL="343080" indent="-339840" algn="ctr">
              <a:lnSpc>
                <a:spcPct val="80000"/>
              </a:lnSpc>
              <a:spcBef>
                <a:spcPts val="700"/>
              </a:spcBef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fr-BE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32"/>
          <p:cNvSpPr/>
          <p:nvPr/>
        </p:nvSpPr>
        <p:spPr>
          <a:xfrm>
            <a:off x="0" y="395280"/>
            <a:ext cx="6851520" cy="13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fr-BE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BON DIMANCHE À TOUS !</a:t>
            </a:r>
            <a:endParaRPr b="0" lang="fr-BE" sz="4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4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Les paroles des chants sont disponibles</a:t>
            </a:r>
            <a:br>
              <a:rPr sz="1800"/>
            </a:br>
            <a:r>
              <a:rPr b="1" lang="fr-BE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une semaine avant la messe sur notre site internet :  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6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www.chorale-saint-vincent.be</a:t>
            </a: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8" name="Picture 1" descr=""/>
          <p:cNvPicPr/>
          <p:nvPr/>
        </p:nvPicPr>
        <p:blipFill>
          <a:blip r:embed="rId1"/>
          <a:stretch/>
        </p:blipFill>
        <p:spPr>
          <a:xfrm>
            <a:off x="864000" y="3390840"/>
            <a:ext cx="5392440" cy="5385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2"/>
          <p:cNvSpPr/>
          <p:nvPr/>
        </p:nvSpPr>
        <p:spPr>
          <a:xfrm>
            <a:off x="404640" y="2268360"/>
            <a:ext cx="6044760" cy="148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CustomShape 9"/>
          <p:cNvSpPr/>
          <p:nvPr/>
        </p:nvSpPr>
        <p:spPr>
          <a:xfrm>
            <a:off x="765000" y="2124000"/>
            <a:ext cx="5324040" cy="25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CustomShape 10"/>
          <p:cNvSpPr/>
          <p:nvPr/>
        </p:nvSpPr>
        <p:spPr>
          <a:xfrm>
            <a:off x="0" y="971640"/>
            <a:ext cx="6836760" cy="45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CustomShape 11"/>
          <p:cNvSpPr/>
          <p:nvPr/>
        </p:nvSpPr>
        <p:spPr>
          <a:xfrm>
            <a:off x="0" y="216000"/>
            <a:ext cx="6854400" cy="938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Refrain 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: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 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appelle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 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attend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3 – Notre Dieu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Veut la joie de ses enfants,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envoie son Esprit-Saint.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Pleins de force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nous prenons le chemin.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Le monde appelle,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le monde attend.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6"/>
          <p:cNvSpPr/>
          <p:nvPr/>
        </p:nvSpPr>
        <p:spPr>
          <a:xfrm>
            <a:off x="404640" y="2268360"/>
            <a:ext cx="6044760" cy="148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CustomShape 13"/>
          <p:cNvSpPr/>
          <p:nvPr/>
        </p:nvSpPr>
        <p:spPr>
          <a:xfrm>
            <a:off x="765000" y="2124000"/>
            <a:ext cx="5324040" cy="252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CustomShape 14"/>
          <p:cNvSpPr/>
          <p:nvPr/>
        </p:nvSpPr>
        <p:spPr>
          <a:xfrm>
            <a:off x="0" y="971640"/>
            <a:ext cx="6836760" cy="45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fr-BE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CustomShape 15"/>
          <p:cNvSpPr/>
          <p:nvPr/>
        </p:nvSpPr>
        <p:spPr>
          <a:xfrm>
            <a:off x="0" y="216000"/>
            <a:ext cx="6854400" cy="9387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fr-BE" sz="18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Refrain </a:t>
            </a: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: 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appelle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la rencontre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du Seigneur,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Allons à sa rencontre,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BE" sz="3200" spc="-1" strike="noStrike">
                <a:solidFill>
                  <a:srgbClr val="ffffff"/>
                </a:solidFill>
                <a:latin typeface="Arial"/>
                <a:ea typeface="DejaVu Sans"/>
              </a:rPr>
              <a:t>Il nous attend !</a:t>
            </a:r>
            <a:endParaRPr b="0" lang="fr-BE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Box 2"/>
          <p:cNvSpPr/>
          <p:nvPr/>
        </p:nvSpPr>
        <p:spPr>
          <a:xfrm>
            <a:off x="368280" y="2124000"/>
            <a:ext cx="612108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FR" sz="2400" spc="-1" strike="noStrike">
              <a:solidFill>
                <a:schemeClr val="lt1"/>
              </a:solidFill>
              <a:latin typeface="Cambria"/>
            </a:endParaRPr>
          </a:p>
        </p:txBody>
      </p:sp>
      <p:sp>
        <p:nvSpPr>
          <p:cNvPr id="83" name="Text Box 3"/>
          <p:cNvSpPr/>
          <p:nvPr/>
        </p:nvSpPr>
        <p:spPr>
          <a:xfrm>
            <a:off x="404640" y="2268360"/>
            <a:ext cx="60480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Text Box 4"/>
          <p:cNvSpPr/>
          <p:nvPr/>
        </p:nvSpPr>
        <p:spPr>
          <a:xfrm>
            <a:off x="765000" y="2124000"/>
            <a:ext cx="532728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Text Box 5"/>
          <p:cNvSpPr/>
          <p:nvPr/>
        </p:nvSpPr>
        <p:spPr>
          <a:xfrm>
            <a:off x="525600" y="2124000"/>
            <a:ext cx="5805000" cy="3045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fr-BE" sz="2400" spc="-1" strike="noStrike">
                <a:solidFill>
                  <a:schemeClr val="lt1"/>
                </a:solidFill>
                <a:latin typeface="Cambria"/>
              </a:rPr>
              <a:t> </a:t>
            </a: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Text Box 6"/>
          <p:cNvSpPr/>
          <p:nvPr/>
        </p:nvSpPr>
        <p:spPr>
          <a:xfrm>
            <a:off x="331920" y="1692360"/>
            <a:ext cx="6192360" cy="35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endParaRPr b="0" lang="fr-BE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"/>
          <p:cNvSpPr/>
          <p:nvPr/>
        </p:nvSpPr>
        <p:spPr>
          <a:xfrm>
            <a:off x="216000" y="144000"/>
            <a:ext cx="6480000" cy="973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KYRIE</a:t>
            </a: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 - </a:t>
            </a:r>
            <a:r>
              <a:rPr b="1" lang="fr-BE" sz="2100" spc="-1" strike="noStrike" u="sng">
                <a:solidFill>
                  <a:srgbClr val="ffffff"/>
                </a:solidFill>
                <a:uFillTx/>
                <a:latin typeface="Arial"/>
              </a:rPr>
              <a:t>MESSE « PRO EUROPA »</a:t>
            </a:r>
            <a:endParaRPr b="0" lang="fr-BE" sz="2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Soliste :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Kyrie eleison, Kyrie eleison.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Chœur + Assemblée</a:t>
            </a: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 :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Kyrie eleison, Kyrie eleison.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Soliste :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Christe, Christe, Christe eleison.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Chœur + Assemblée</a:t>
            </a: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 :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Christe, Christe, Christe eleison.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Chœur à une voix</a:t>
            </a: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 :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Kyrie eleison, Kyrie eleison.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 u="sng">
                <a:solidFill>
                  <a:srgbClr val="ffffff"/>
                </a:solidFill>
                <a:uFillTx/>
                <a:latin typeface="Arial"/>
              </a:rPr>
              <a:t>Chœur + Assemblée</a:t>
            </a: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 :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BE" sz="2800" spc="-1" strike="noStrike">
                <a:solidFill>
                  <a:srgbClr val="ffffff"/>
                </a:solidFill>
                <a:latin typeface="Arial"/>
              </a:rPr>
              <a:t>Kyrie eleison, Kyrie eleison.</a:t>
            </a: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fr-BE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Application>LibreOffice/24.2.0.3$Windows_X86_64 LibreOffice_project/da48488a73ddd66ea24cf16bbc4f7b9c08e9bea1</Application>
  <AppVersion>15.0000</AppVersion>
  <Words>1396</Words>
  <Paragraphs>571</Paragraphs>
  <Company>AGM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2011-11-13T14:02:22Z</dcterms:created>
  <dc:creator>MALBROUCK Gilbert</dc:creator>
  <dc:description/>
  <dc:language>fr-BE</dc:language>
  <cp:lastModifiedBy/>
  <dcterms:modified xsi:type="dcterms:W3CDTF">2024-09-13T15:48:53Z</dcterms:modified>
  <cp:revision>117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50</vt:i4>
  </property>
</Properties>
</file>