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notesSlides/notesSlide22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_rels/notesSlide48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</p:sldMasterIdLst>
  <p:notesMasterIdLst>
    <p:notesMasterId r:id="rId112"/>
  </p:notesMasterIdLst>
  <p:sldIdLst>
    <p:sldId id="256" r:id="rId113"/>
    <p:sldId id="257" r:id="rId114"/>
    <p:sldId id="258" r:id="rId115"/>
    <p:sldId id="259" r:id="rId116"/>
    <p:sldId id="260" r:id="rId117"/>
    <p:sldId id="261" r:id="rId118"/>
    <p:sldId id="262" r:id="rId119"/>
    <p:sldId id="263" r:id="rId120"/>
    <p:sldId id="264" r:id="rId121"/>
    <p:sldId id="265" r:id="rId122"/>
    <p:sldId id="266" r:id="rId123"/>
    <p:sldId id="267" r:id="rId124"/>
    <p:sldId id="268" r:id="rId125"/>
    <p:sldId id="269" r:id="rId126"/>
    <p:sldId id="270" r:id="rId127"/>
    <p:sldId id="271" r:id="rId128"/>
    <p:sldId id="272" r:id="rId129"/>
    <p:sldId id="273" r:id="rId130"/>
    <p:sldId id="274" r:id="rId131"/>
    <p:sldId id="275" r:id="rId132"/>
    <p:sldId id="276" r:id="rId133"/>
    <p:sldId id="277" r:id="rId134"/>
    <p:sldId id="278" r:id="rId135"/>
    <p:sldId id="279" r:id="rId136"/>
    <p:sldId id="280" r:id="rId137"/>
    <p:sldId id="281" r:id="rId138"/>
    <p:sldId id="282" r:id="rId139"/>
    <p:sldId id="283" r:id="rId140"/>
    <p:sldId id="284" r:id="rId141"/>
    <p:sldId id="285" r:id="rId142"/>
    <p:sldId id="286" r:id="rId143"/>
    <p:sldId id="287" r:id="rId144"/>
    <p:sldId id="288" r:id="rId145"/>
    <p:sldId id="289" r:id="rId146"/>
    <p:sldId id="290" r:id="rId147"/>
    <p:sldId id="291" r:id="rId148"/>
    <p:sldId id="292" r:id="rId149"/>
    <p:sldId id="293" r:id="rId150"/>
    <p:sldId id="294" r:id="rId151"/>
    <p:sldId id="295" r:id="rId152"/>
    <p:sldId id="296" r:id="rId153"/>
    <p:sldId id="297" r:id="rId154"/>
    <p:sldId id="298" r:id="rId155"/>
    <p:sldId id="299" r:id="rId156"/>
    <p:sldId id="300" r:id="rId157"/>
    <p:sldId id="301" r:id="rId158"/>
    <p:sldId id="302" r:id="rId159"/>
    <p:sldId id="303" r:id="rId160"/>
    <p:sldId id="304" r:id="rId161"/>
    <p:sldId id="305" r:id="rId162"/>
    <p:sldId id="306" r:id="rId163"/>
    <p:sldId id="307" r:id="rId164"/>
    <p:sldId id="308" r:id="rId165"/>
    <p:sldId id="309" r:id="rId166"/>
    <p:sldId id="310" r:id="rId167"/>
    <p:sldId id="311" r:id="rId168"/>
    <p:sldId id="312" r:id="rId169"/>
    <p:sldId id="313" r:id="rId170"/>
    <p:sldId id="314" r:id="rId171"/>
    <p:sldId id="315" r:id="rId172"/>
    <p:sldId id="316" r:id="rId17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notesMaster" Target="notesMasters/notesMaster1.xml"/><Relationship Id="rId113" Type="http://schemas.openxmlformats.org/officeDocument/2006/relationships/slide" Target="slides/slide1.xml"/><Relationship Id="rId114" Type="http://schemas.openxmlformats.org/officeDocument/2006/relationships/slide" Target="slides/slide2.xml"/><Relationship Id="rId115" Type="http://schemas.openxmlformats.org/officeDocument/2006/relationships/slide" Target="slides/slide3.xml"/><Relationship Id="rId116" Type="http://schemas.openxmlformats.org/officeDocument/2006/relationships/slide" Target="slides/slide4.xml"/><Relationship Id="rId117" Type="http://schemas.openxmlformats.org/officeDocument/2006/relationships/slide" Target="slides/slide5.xml"/><Relationship Id="rId118" Type="http://schemas.openxmlformats.org/officeDocument/2006/relationships/slide" Target="slides/slide6.xml"/><Relationship Id="rId119" Type="http://schemas.openxmlformats.org/officeDocument/2006/relationships/slide" Target="slides/slide7.xml"/><Relationship Id="rId120" Type="http://schemas.openxmlformats.org/officeDocument/2006/relationships/slide" Target="slides/slide8.xml"/><Relationship Id="rId121" Type="http://schemas.openxmlformats.org/officeDocument/2006/relationships/slide" Target="slides/slide9.xml"/><Relationship Id="rId122" Type="http://schemas.openxmlformats.org/officeDocument/2006/relationships/slide" Target="slides/slide10.xml"/><Relationship Id="rId123" Type="http://schemas.openxmlformats.org/officeDocument/2006/relationships/slide" Target="slides/slide11.xml"/><Relationship Id="rId124" Type="http://schemas.openxmlformats.org/officeDocument/2006/relationships/slide" Target="slides/slide12.xml"/><Relationship Id="rId125" Type="http://schemas.openxmlformats.org/officeDocument/2006/relationships/slide" Target="slides/slide13.xml"/><Relationship Id="rId126" Type="http://schemas.openxmlformats.org/officeDocument/2006/relationships/slide" Target="slides/slide14.xml"/><Relationship Id="rId127" Type="http://schemas.openxmlformats.org/officeDocument/2006/relationships/slide" Target="slides/slide15.xml"/><Relationship Id="rId128" Type="http://schemas.openxmlformats.org/officeDocument/2006/relationships/slide" Target="slides/slide16.xml"/><Relationship Id="rId129" Type="http://schemas.openxmlformats.org/officeDocument/2006/relationships/slide" Target="slides/slide17.xml"/><Relationship Id="rId130" Type="http://schemas.openxmlformats.org/officeDocument/2006/relationships/slide" Target="slides/slide18.xml"/><Relationship Id="rId131" Type="http://schemas.openxmlformats.org/officeDocument/2006/relationships/slide" Target="slides/slide19.xml"/><Relationship Id="rId132" Type="http://schemas.openxmlformats.org/officeDocument/2006/relationships/slide" Target="slides/slide20.xml"/><Relationship Id="rId133" Type="http://schemas.openxmlformats.org/officeDocument/2006/relationships/slide" Target="slides/slide21.xml"/><Relationship Id="rId134" Type="http://schemas.openxmlformats.org/officeDocument/2006/relationships/slide" Target="slides/slide22.xml"/><Relationship Id="rId135" Type="http://schemas.openxmlformats.org/officeDocument/2006/relationships/slide" Target="slides/slide23.xml"/><Relationship Id="rId136" Type="http://schemas.openxmlformats.org/officeDocument/2006/relationships/slide" Target="slides/slide24.xml"/><Relationship Id="rId137" Type="http://schemas.openxmlformats.org/officeDocument/2006/relationships/slide" Target="slides/slide25.xml"/><Relationship Id="rId138" Type="http://schemas.openxmlformats.org/officeDocument/2006/relationships/slide" Target="slides/slide26.xml"/><Relationship Id="rId139" Type="http://schemas.openxmlformats.org/officeDocument/2006/relationships/slide" Target="slides/slide27.xml"/><Relationship Id="rId140" Type="http://schemas.openxmlformats.org/officeDocument/2006/relationships/slide" Target="slides/slide28.xml"/><Relationship Id="rId141" Type="http://schemas.openxmlformats.org/officeDocument/2006/relationships/slide" Target="slides/slide29.xml"/><Relationship Id="rId142" Type="http://schemas.openxmlformats.org/officeDocument/2006/relationships/slide" Target="slides/slide30.xml"/><Relationship Id="rId143" Type="http://schemas.openxmlformats.org/officeDocument/2006/relationships/slide" Target="slides/slide31.xml"/><Relationship Id="rId144" Type="http://schemas.openxmlformats.org/officeDocument/2006/relationships/slide" Target="slides/slide32.xml"/><Relationship Id="rId145" Type="http://schemas.openxmlformats.org/officeDocument/2006/relationships/slide" Target="slides/slide33.xml"/><Relationship Id="rId146" Type="http://schemas.openxmlformats.org/officeDocument/2006/relationships/slide" Target="slides/slide34.xml"/><Relationship Id="rId147" Type="http://schemas.openxmlformats.org/officeDocument/2006/relationships/slide" Target="slides/slide35.xml"/><Relationship Id="rId148" Type="http://schemas.openxmlformats.org/officeDocument/2006/relationships/slide" Target="slides/slide36.xml"/><Relationship Id="rId149" Type="http://schemas.openxmlformats.org/officeDocument/2006/relationships/slide" Target="slides/slide37.xml"/><Relationship Id="rId150" Type="http://schemas.openxmlformats.org/officeDocument/2006/relationships/slide" Target="slides/slide38.xml"/><Relationship Id="rId151" Type="http://schemas.openxmlformats.org/officeDocument/2006/relationships/slide" Target="slides/slide39.xml"/><Relationship Id="rId152" Type="http://schemas.openxmlformats.org/officeDocument/2006/relationships/slide" Target="slides/slide40.xml"/><Relationship Id="rId153" Type="http://schemas.openxmlformats.org/officeDocument/2006/relationships/slide" Target="slides/slide41.xml"/><Relationship Id="rId154" Type="http://schemas.openxmlformats.org/officeDocument/2006/relationships/slide" Target="slides/slide42.xml"/><Relationship Id="rId155" Type="http://schemas.openxmlformats.org/officeDocument/2006/relationships/slide" Target="slides/slide43.xml"/><Relationship Id="rId156" Type="http://schemas.openxmlformats.org/officeDocument/2006/relationships/slide" Target="slides/slide44.xml"/><Relationship Id="rId157" Type="http://schemas.openxmlformats.org/officeDocument/2006/relationships/slide" Target="slides/slide45.xml"/><Relationship Id="rId158" Type="http://schemas.openxmlformats.org/officeDocument/2006/relationships/slide" Target="slides/slide46.xml"/><Relationship Id="rId159" Type="http://schemas.openxmlformats.org/officeDocument/2006/relationships/slide" Target="slides/slide47.xml"/><Relationship Id="rId160" Type="http://schemas.openxmlformats.org/officeDocument/2006/relationships/slide" Target="slides/slide48.xml"/><Relationship Id="rId161" Type="http://schemas.openxmlformats.org/officeDocument/2006/relationships/slide" Target="slides/slide49.xml"/><Relationship Id="rId162" Type="http://schemas.openxmlformats.org/officeDocument/2006/relationships/slide" Target="slides/slide50.xml"/><Relationship Id="rId163" Type="http://schemas.openxmlformats.org/officeDocument/2006/relationships/slide" Target="slides/slide51.xml"/><Relationship Id="rId164" Type="http://schemas.openxmlformats.org/officeDocument/2006/relationships/slide" Target="slides/slide52.xml"/><Relationship Id="rId165" Type="http://schemas.openxmlformats.org/officeDocument/2006/relationships/slide" Target="slides/slide53.xml"/><Relationship Id="rId166" Type="http://schemas.openxmlformats.org/officeDocument/2006/relationships/slide" Target="slides/slide54.xml"/><Relationship Id="rId167" Type="http://schemas.openxmlformats.org/officeDocument/2006/relationships/slide" Target="slides/slide55.xml"/><Relationship Id="rId168" Type="http://schemas.openxmlformats.org/officeDocument/2006/relationships/slide" Target="slides/slide56.xml"/><Relationship Id="rId169" Type="http://schemas.openxmlformats.org/officeDocument/2006/relationships/slide" Target="slides/slide57.xml"/><Relationship Id="rId170" Type="http://schemas.openxmlformats.org/officeDocument/2006/relationships/slide" Target="slides/slide58.xml"/><Relationship Id="rId171" Type="http://schemas.openxmlformats.org/officeDocument/2006/relationships/slide" Target="slides/slide59.xml"/><Relationship Id="rId172" Type="http://schemas.openxmlformats.org/officeDocument/2006/relationships/slide" Target="slides/slide60.xml"/><Relationship Id="rId173" Type="http://schemas.openxmlformats.org/officeDocument/2006/relationships/slide" Target="slides/slide61.xml"/><Relationship Id="rId17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F90C8AB-074A-4869-8C2D-DD674B302C6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914400" y="3257640"/>
            <a:ext cx="7313760" cy="30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7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9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2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23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25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27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29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3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33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0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0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youtu.be/st6-VLFyZaU" TargetMode="External"/><Relationship Id="rId2" Type="http://schemas.openxmlformats.org/officeDocument/2006/relationships/slideLayout" Target="../slideLayouts/slideLayout110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747000" y="5324400"/>
            <a:ext cx="541944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22 septembre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25ème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3"/>
          <p:cNvSpPr/>
          <p:nvPr/>
        </p:nvSpPr>
        <p:spPr>
          <a:xfrm>
            <a:off x="360" y="338040"/>
            <a:ext cx="6856560" cy="722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Pardonne-moi, Seigneur,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je n’ai pas su aimer,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je me suis dérobé.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Je ne suis pas resté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le gardien de mon frère,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et purifie mon cœur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Kyrie, eleison, kyrie eleison…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Kyrie, eleison, kyrie eleison.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2041560" y="17114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1098720" y="5327640"/>
            <a:ext cx="4659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216000" y="216000"/>
            <a:ext cx="6480000" cy="53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Nous te suivons, ô Christ ! Tu livres ton esprit et ton corps.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1098720" y="5327640"/>
            <a:ext cx="4659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2"/>
          <p:cNvSpPr/>
          <p:nvPr/>
        </p:nvSpPr>
        <p:spPr>
          <a:xfrm>
            <a:off x="72000" y="144000"/>
            <a:ext cx="6696000" cy="87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Nous te louons, toi Père, nous te suivons,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0" y="81360"/>
            <a:ext cx="6858000" cy="848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53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MON APPUI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ENTRE TOUS.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Par ton nom, Dieu, sauve-moi,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 ta puissance rends-moi justice;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Dieu, entends ma prière,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écoute les paroles de ma bouche.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Des étrangers se sont levés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contre moi,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puissants cherchent ma perte: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ils n’ont pas souci de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Mais voici que Dieu vient à mon aide,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mon appui entre tous.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grand cœur, je t’offrirai le sacrifice,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rendrai grâce à ton nom,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bon!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1897200" y="3079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1098720" y="5327640"/>
            <a:ext cx="4659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72000" y="79200"/>
            <a:ext cx="6786000" cy="83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Louez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         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 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 (bis)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Louez Dieu depuis les cieux,      Louez-le, dans les hauteurs,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Louez-le, tous ses anges,     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Louez-le, toutes ses armées !                                                   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 Louez-le, soleil et lune,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Louez-le, astres de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Louez-le, cieux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les eaux par-dessus les cieux !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 Qu'ils louent le Nom du Seigneur,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siècles, Amen !Alléluia, Alléluia,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 ! (bis)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Louez Dieu depuis les cieux,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Louez-le, dans les hauteurs,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Louez-le, tous ses anges,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Louez-le, toutes ses armées !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 Louez-le, soleil et lune,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Louez-le, astres de lumière,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Louez-le, cieux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les eaux par-dessus les cieux !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 Qu'ils louent le Nom du Seigneur,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siècles, Amen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1897200" y="22874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9" name="Image 305" descr=""/>
          <p:cNvPicPr/>
          <p:nvPr/>
        </p:nvPicPr>
        <p:blipFill>
          <a:blip r:embed="rId1"/>
          <a:stretch/>
        </p:blipFill>
        <p:spPr>
          <a:xfrm>
            <a:off x="0" y="0"/>
            <a:ext cx="771264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1968480" y="2863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2041560" y="17114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1" name="" descr=""/>
          <p:cNvPicPr/>
          <p:nvPr/>
        </p:nvPicPr>
        <p:blipFill>
          <a:blip r:embed="rId1"/>
          <a:stretch/>
        </p:blipFill>
        <p:spPr>
          <a:xfrm>
            <a:off x="216000" y="1443600"/>
            <a:ext cx="6480000" cy="64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4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2" name="CustomShape 15"/>
          <p:cNvSpPr/>
          <p:nvPr/>
        </p:nvSpPr>
        <p:spPr>
          <a:xfrm>
            <a:off x="262080" y="540000"/>
            <a:ext cx="633132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404640" y="2268360"/>
            <a:ext cx="604728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>
            <a:off x="765000" y="2124000"/>
            <a:ext cx="532656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5"/>
          <p:cNvSpPr/>
          <p:nvPr/>
        </p:nvSpPr>
        <p:spPr>
          <a:xfrm>
            <a:off x="0" y="657360"/>
            <a:ext cx="6856560" cy="49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ma joie et mon 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ma joie et mon espérance,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mon chant.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de Lui que vient le pardon,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Lui j’espère, je ne crains rien.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Lui j’espère, je ne crains rien.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-1035000" y="289080"/>
            <a:ext cx="8803080" cy="7956720"/>
          </a:xfrm>
          <a:custGeom>
            <a:avLst/>
            <a:gdLst>
              <a:gd name="textAreaLeft" fmla="*/ 0 w 8803080"/>
              <a:gd name="textAreaRight" fmla="*/ 8803440 w 8803080"/>
              <a:gd name="textAreaTop" fmla="*/ 0 h 7956720"/>
              <a:gd name="textAreaBottom" fmla="*/ 7957080 h 7956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tes œuvres sont belles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 (A 219-1)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belles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grandes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combles de joie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C’est toi, le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a faits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a pétris de la terre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homme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 une histoire sacrée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est à l’image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-1035000" y="289080"/>
            <a:ext cx="8803080" cy="8505360"/>
          </a:xfrm>
          <a:custGeom>
            <a:avLst/>
            <a:gdLst>
              <a:gd name="textAreaLeft" fmla="*/ 0 w 8803080"/>
              <a:gd name="textAreaRight" fmla="*/ 8803440 w 8803080"/>
              <a:gd name="textAreaTop" fmla="*/ 0 h 8505360"/>
              <a:gd name="textAreaBottom" fmla="*/ 8505720 h 8505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belles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grandes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combles de joie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Ton amour nous a façonnés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Tirés du ventre de la terre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homme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 une histoire sacrée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est à l’image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51840" y="338040"/>
            <a:ext cx="6715080" cy="8160480"/>
          </a:xfrm>
          <a:custGeom>
            <a:avLst/>
            <a:gdLst>
              <a:gd name="textAreaLeft" fmla="*/ 0 w 6715080"/>
              <a:gd name="textAreaRight" fmla="*/ 6715440 w 6715080"/>
              <a:gd name="textAreaTop" fmla="*/ 0 h 8160480"/>
              <a:gd name="textAreaBottom" fmla="*/ 8160840 h 8160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120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belles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tes œuvres sont grandes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combles de joie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128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Tu as mis en nous ton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tenons debout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homme est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histoire sacrée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est à l’image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1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432000" y="1440000"/>
            <a:ext cx="6036840" cy="52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(C 178)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Saint est le Seigneur, le Dieu de l’univers.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Hosanna, au plus haut des cieux.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 de ta gloire.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 (Bis)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Qu’il soit béni au nom du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est, qui était et qui vient.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1968480" y="4303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7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T: B. Gschwind - M: Wackenheim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Redis-nous les mots qui pardonnent,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-89640" y="936000"/>
            <a:ext cx="6856560" cy="447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ANAMNESE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CHRIST  EST  VENU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(C 99)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venu. Christ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a souffert. Christ est mort.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vivant.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reviendra. Christ est là.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reviendra. Christ est là.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2400480" y="3800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 324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040" cy="982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4"/>
          <p:cNvSpPr/>
          <p:nvPr/>
        </p:nvSpPr>
        <p:spPr>
          <a:xfrm>
            <a:off x="-171360" y="291636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-144000" y="-155880"/>
            <a:ext cx="7083720" cy="88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 qui prends nos péchés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404640" y="539640"/>
            <a:ext cx="5913720" cy="79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vie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VIE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404640" y="539640"/>
            <a:ext cx="5913720" cy="79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8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Brûle-nous du feu qui réveille,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2473200" y="178452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 Box 6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37" name="Text Box 5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38" name="Text Box 7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39" name="Text Box 8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40" name="Text Box 9"/>
          <p:cNvSpPr/>
          <p:nvPr/>
        </p:nvSpPr>
        <p:spPr>
          <a:xfrm>
            <a:off x="0" y="144000"/>
            <a:ext cx="6858000" cy="72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G 213 - Si l'espérance t'a fait marcher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1 - Si l'espérance t'a fait marcher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plus loin que ta peur,( bis )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les yeux levés.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tu pourras tenir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jusqu'au soleil de Dieu.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2 - Si la colère t'a fait crier 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justice pour tous,( bis )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 cœur blessé.  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tu pourras lutter 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les opprimés.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42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43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44" name="Text Box 4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45" name="Text Box 12"/>
          <p:cNvSpPr/>
          <p:nvPr/>
        </p:nvSpPr>
        <p:spPr>
          <a:xfrm>
            <a:off x="0" y="144000"/>
            <a:ext cx="6858000" cy="72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3 - Si la misère t'a fait chercher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aux nuits de la faim, ( bis)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 cœur ouvert.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tu pourras donner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pain de pauvreté.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4 - Si la souffrance t'a fait pleurer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des larmes de sang, ( bis )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les yeux lavés.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tu pourras prier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ton frère en croix.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 Box 10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Text Box 11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Text Box 13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Text Box 14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Text Box 18"/>
          <p:cNvSpPr/>
          <p:nvPr/>
        </p:nvSpPr>
        <p:spPr>
          <a:xfrm>
            <a:off x="0" y="418680"/>
            <a:ext cx="6858000" cy="64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5 - Si l'abondance t'a fait mendier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peu d'amitié, (bis)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les mains tendues.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Alors, tu pourras brûler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l'argent de tes prisons.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6 - Si la faiblesse t'a fait tomber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bord du chemin, (bis)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sauras ouvrir tes bras.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Alors, tu pourras danser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rythme du pardon.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 Box 15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spcBef>
                <a:spcPts val="1500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Text Box 16"/>
          <p:cNvSpPr/>
          <p:nvPr/>
        </p:nvSpPr>
        <p:spPr>
          <a:xfrm>
            <a:off x="85680" y="971640"/>
            <a:ext cx="6840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Text Box 17"/>
          <p:cNvSpPr/>
          <p:nvPr/>
        </p:nvSpPr>
        <p:spPr>
          <a:xfrm>
            <a:off x="0" y="467640"/>
            <a:ext cx="6858000" cy="67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7 - Si la tristesse t'a fait douter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soir d'abandon,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sauras porter ta croix.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Alors, tu pourras mourir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pas de l'homme-Dieu.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8 - Si l'Espérance t'a fait marcher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plus loin que ta peur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auras les yeux levés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Alors, tu pourras 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jusqu'au soleil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0280" cy="6226920"/>
          </a:xfrm>
          <a:prstGeom prst="rect">
            <a:avLst/>
          </a:prstGeom>
          <a:ln w="0">
            <a:noFill/>
          </a:ln>
        </p:spPr>
      </p:pic>
      <p:sp>
        <p:nvSpPr>
          <p:cNvPr id="655" name="CustomShape 1"/>
          <p:cNvSpPr/>
          <p:nvPr/>
        </p:nvSpPr>
        <p:spPr>
          <a:xfrm>
            <a:off x="-203400" y="6228360"/>
            <a:ext cx="7231320" cy="280008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grâce de demeurer dans l’amour,  de Dieu.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6"/>
          <p:cNvSpPr/>
          <p:nvPr/>
        </p:nvSpPr>
        <p:spPr>
          <a:xfrm>
            <a:off x="-316080" y="1258920"/>
            <a:ext cx="7389000" cy="759024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7590240"/>
              <a:gd name="textAreaBottom" fmla="*/ 7590600 h 7590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TIENS MA LAMPE ALLUMÉE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Jean-Claude GIANADDA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est si fragile,</a:t>
            </a: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 soir je viens mendier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pain, ton eau, ton huile.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jusqu’à ton domicile,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peux me guider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8"/>
          <p:cNvSpPr/>
          <p:nvPr/>
        </p:nvSpPr>
        <p:spPr>
          <a:xfrm>
            <a:off x="-316080" y="1258920"/>
            <a:ext cx="7389000" cy="533520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5335200"/>
              <a:gd name="textAreaBottom" fmla="*/ 5335560 h 5335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 Allume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vrai,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rien ne puisse éteindre,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Ni l’échec, ni la peur,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ni le poids des années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que puisse mon pas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chercher à te rejoindre.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20"/>
          <p:cNvSpPr/>
          <p:nvPr/>
        </p:nvSpPr>
        <p:spPr>
          <a:xfrm>
            <a:off x="-316080" y="1258920"/>
            <a:ext cx="7389000" cy="637128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6371280"/>
              <a:gd name="textAreaBottom" fmla="*/ 6371640 h 637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est si fragile,</a:t>
            </a: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 soir je viens mendier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pain, ton eau, ton huile.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jusqu’à ton domicile,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peux me guider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22"/>
          <p:cNvSpPr/>
          <p:nvPr/>
        </p:nvSpPr>
        <p:spPr>
          <a:xfrm>
            <a:off x="-316080" y="1258920"/>
            <a:ext cx="7389000" cy="545688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5456880"/>
              <a:gd name="textAreaBottom" fmla="*/ 5457240 h 545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Allume dans mes yeux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pur,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rien ne puisse éteindre,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Ni le poids du présent,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ni l’avenir peu sûr,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que dans mon regard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clarté vienne poindre.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9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Donne-nous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fait vivre,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24"/>
          <p:cNvSpPr/>
          <p:nvPr/>
        </p:nvSpPr>
        <p:spPr>
          <a:xfrm>
            <a:off x="-316080" y="1258920"/>
            <a:ext cx="7389000" cy="637128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6371280"/>
              <a:gd name="textAreaBottom" fmla="*/ 6371640 h 637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est si fragile,</a:t>
            </a: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 soir je viens mendier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pain, ton eau, ton huile.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jusqu’à ton domicile,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peux me guider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26"/>
          <p:cNvSpPr/>
          <p:nvPr/>
        </p:nvSpPr>
        <p:spPr>
          <a:xfrm>
            <a:off x="-316080" y="768240"/>
            <a:ext cx="7487280" cy="6127920"/>
          </a:xfrm>
          <a:custGeom>
            <a:avLst/>
            <a:gdLst>
              <a:gd name="textAreaLeft" fmla="*/ 0 w 7487280"/>
              <a:gd name="textAreaRight" fmla="*/ 7487640 w 7487280"/>
              <a:gd name="textAreaTop" fmla="*/ 0 h 6127920"/>
              <a:gd name="textAreaBottom" fmla="*/ 6128280 h 6127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Allume dans mes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doux,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rien ne puisse éteindre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petit, de discret,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brûlant, d’un peu fou,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que puissent mes bras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savoir encore étreindre.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28"/>
          <p:cNvSpPr/>
          <p:nvPr/>
        </p:nvSpPr>
        <p:spPr>
          <a:xfrm>
            <a:off x="-316080" y="1258920"/>
            <a:ext cx="7389000" cy="637128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6371280"/>
              <a:gd name="textAreaBottom" fmla="*/ 6371640 h 637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est si fragile,</a:t>
            </a: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 soir je viens mendier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pain, ton eau, ton huile.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jusqu’à ton domicile,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peux me guider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30"/>
          <p:cNvSpPr/>
          <p:nvPr/>
        </p:nvSpPr>
        <p:spPr>
          <a:xfrm>
            <a:off x="-316080" y="768240"/>
            <a:ext cx="7487280" cy="6127920"/>
          </a:xfrm>
          <a:custGeom>
            <a:avLst/>
            <a:gdLst>
              <a:gd name="textAreaLeft" fmla="*/ 0 w 7487280"/>
              <a:gd name="textAreaRight" fmla="*/ 7487640 w 7487280"/>
              <a:gd name="textAreaTop" fmla="*/ 0 h 6127920"/>
              <a:gd name="textAreaBottom" fmla="*/ 6128280 h 6127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 Allume dans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beau,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Quelque chose de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rien ne puisse éteindre,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 un goût d’amour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des rêves nouveaux,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puisse mon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parvenir à t’atteindre.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32"/>
          <p:cNvSpPr/>
          <p:nvPr/>
        </p:nvSpPr>
        <p:spPr>
          <a:xfrm>
            <a:off x="-316080" y="1258920"/>
            <a:ext cx="7389000" cy="6371280"/>
          </a:xfrm>
          <a:custGeom>
            <a:avLst/>
            <a:gdLst>
              <a:gd name="textAreaLeft" fmla="*/ 0 w 7389000"/>
              <a:gd name="textAreaRight" fmla="*/ 7389360 w 7389000"/>
              <a:gd name="textAreaTop" fmla="*/ 0 h 6371280"/>
              <a:gd name="textAreaBottom" fmla="*/ 6371640 h 637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est si fragile,</a:t>
            </a:r>
            <a:r>
              <a:rPr b="0" i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 soir je viens mendier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pain, ton eau, ton huile.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Tiens ma lampe allumée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jusqu’à ton domicile,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peux me guider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"/>
          <p:cNvSpPr/>
          <p:nvPr/>
        </p:nvSpPr>
        <p:spPr>
          <a:xfrm>
            <a:off x="0" y="324000"/>
            <a:ext cx="6858000" cy="88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TU  NOUS ENVOIES, 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nouveau.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meilleur.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la haine,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annoncions l’amour.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l’offense,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apportions le pardon.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"/>
          <p:cNvSpPr/>
          <p:nvPr/>
        </p:nvSpPr>
        <p:spPr>
          <a:xfrm>
            <a:off x="352440" y="-160200"/>
            <a:ext cx="2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"/>
          <p:cNvSpPr/>
          <p:nvPr/>
        </p:nvSpPr>
        <p:spPr>
          <a:xfrm>
            <a:off x="0" y="324000"/>
            <a:ext cx="6858000" cy="88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nouveau.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meilleur.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la discorde,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bâtissions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l’erreur,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proclamions la vérité.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"/>
          <p:cNvSpPr/>
          <p:nvPr/>
        </p:nvSpPr>
        <p:spPr>
          <a:xfrm>
            <a:off x="352440" y="-160200"/>
            <a:ext cx="2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"/>
          <p:cNvSpPr/>
          <p:nvPr/>
        </p:nvSpPr>
        <p:spPr>
          <a:xfrm>
            <a:off x="0" y="250920"/>
            <a:ext cx="6669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"/>
          <p:cNvSpPr/>
          <p:nvPr/>
        </p:nvSpPr>
        <p:spPr>
          <a:xfrm>
            <a:off x="404640" y="3780000"/>
            <a:ext cx="5904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"/>
          <p:cNvSpPr/>
          <p:nvPr/>
        </p:nvSpPr>
        <p:spPr>
          <a:xfrm>
            <a:off x="-28440" y="741600"/>
            <a:ext cx="6858000" cy="639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nouveau.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meilleur.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le doute,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réveillions la foi.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la détresse,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ranimions l’espérance.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"/>
          <p:cNvSpPr/>
          <p:nvPr/>
        </p:nvSpPr>
        <p:spPr>
          <a:xfrm>
            <a:off x="0" y="250920"/>
            <a:ext cx="6669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"/>
          <p:cNvSpPr/>
          <p:nvPr/>
        </p:nvSpPr>
        <p:spPr>
          <a:xfrm>
            <a:off x="404640" y="3780000"/>
            <a:ext cx="5904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"/>
          <p:cNvSpPr/>
          <p:nvPr/>
        </p:nvSpPr>
        <p:spPr>
          <a:xfrm>
            <a:off x="0" y="854280"/>
            <a:ext cx="6858000" cy="68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meilleur.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 la tristesse,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suscitions la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Là où se trouvent les ténèbres,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répandions la lumière.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0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"/>
          <p:cNvSpPr/>
          <p:nvPr/>
        </p:nvSpPr>
        <p:spPr>
          <a:xfrm>
            <a:off x="0" y="250920"/>
            <a:ext cx="6669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"/>
          <p:cNvSpPr/>
          <p:nvPr/>
        </p:nvSpPr>
        <p:spPr>
          <a:xfrm>
            <a:off x="404640" y="3780000"/>
            <a:ext cx="5904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"/>
          <p:cNvSpPr/>
          <p:nvPr/>
        </p:nvSpPr>
        <p:spPr>
          <a:xfrm>
            <a:off x="0" y="1074240"/>
            <a:ext cx="6858000" cy="49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joie tu nous envoies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bâtir un monde meilleur.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0" y="395280"/>
            <a:ext cx="68565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9" name="Picture 1" descr=""/>
          <p:cNvPicPr/>
          <p:nvPr/>
        </p:nvPicPr>
        <p:blipFill>
          <a:blip r:embed="rId1"/>
          <a:stretch/>
        </p:blipFill>
        <p:spPr>
          <a:xfrm>
            <a:off x="267480" y="1440000"/>
            <a:ext cx="6427440" cy="641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1"/>
          <p:cNvSpPr/>
          <p:nvPr/>
        </p:nvSpPr>
        <p:spPr>
          <a:xfrm>
            <a:off x="144000" y="144000"/>
            <a:ext cx="6595920" cy="79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14480" algn="ctr">
              <a:lnSpc>
                <a:spcPts val="54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SimSun"/>
              </a:rPr>
              <a:t>Kyrie (messe de Saint François Xavier)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ts val="54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ts val="54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SimSun"/>
              </a:rPr>
              <a:t>1.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renié ton Nom,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 ;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quitté ta maison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voulu posséder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sans attendre le don,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et purifie mon cœur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Kyrie, eleison, kyrie eleison…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Kyrie, eleison, kyrie eleison.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2"/>
          <p:cNvSpPr/>
          <p:nvPr/>
        </p:nvSpPr>
        <p:spPr>
          <a:xfrm>
            <a:off x="0" y="554040"/>
            <a:ext cx="6856560" cy="722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suivi d’autres dieux,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détourné les yeux.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J’ai choisi loin de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la richesse et l’honneur,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pardonne-moi et purifie mon cœur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Christe eleison, christe eleison….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ff"/>
                </a:solidFill>
                <a:latin typeface="Cambria"/>
                <a:ea typeface="SimSun"/>
              </a:rPr>
              <a:t>Christe eleison, christe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Application>LibreOffice/24.2.0.3$Windows_X86_64 LibreOffice_project/da48488a73ddd66ea24cf16bbc4f7b9c08e9bea1</Application>
  <AppVersion>15.0000</AppVersion>
  <Words>1562</Words>
  <Paragraphs>462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2024-09-10T20:57:38Z</dcterms:modified>
  <cp:revision>128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6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51</vt:i4>
  </property>
</Properties>
</file>