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notesSlides/notesSlide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_rels/notesSlide3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</p:sldMasterIdLst>
  <p:notesMasterIdLst>
    <p:notesMasterId r:id="rId54"/>
  </p:notesMasterIdLst>
  <p:sldIdLst>
    <p:sldId id="256" r:id="rId55"/>
    <p:sldId id="257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287" r:id="rId86"/>
    <p:sldId id="288" r:id="rId87"/>
    <p:sldId id="289" r:id="rId88"/>
    <p:sldId id="290" r:id="rId89"/>
    <p:sldId id="291" r:id="rId90"/>
    <p:sldId id="292" r:id="rId91"/>
    <p:sldId id="293" r:id="rId92"/>
    <p:sldId id="294" r:id="rId93"/>
    <p:sldId id="295" r:id="rId94"/>
    <p:sldId id="296" r:id="rId95"/>
    <p:sldId id="297" r:id="rId96"/>
    <p:sldId id="298" r:id="rId97"/>
    <p:sldId id="299" r:id="rId98"/>
    <p:sldId id="300" r:id="rId99"/>
    <p:sldId id="301" r:id="rId100"/>
    <p:sldId id="302" r:id="rId101"/>
    <p:sldId id="303" r:id="rId102"/>
    <p:sldId id="304" r:id="rId103"/>
    <p:sldId id="305" r:id="rId104"/>
    <p:sldId id="306" r:id="rId105"/>
    <p:sldId id="307" r:id="rId106"/>
    <p:sldId id="308" r:id="rId107"/>
    <p:sldId id="309" r:id="rId108"/>
    <p:sldId id="310" r:id="rId109"/>
    <p:sldId id="311" r:id="rId110"/>
    <p:sldId id="312" r:id="rId111"/>
    <p:sldId id="313" r:id="rId112"/>
    <p:sldId id="314" r:id="rId113"/>
    <p:sldId id="315" r:id="rId114"/>
    <p:sldId id="316" r:id="rId115"/>
    <p:sldId id="317" r:id="rId116"/>
    <p:sldId id="318" r:id="rId117"/>
    <p:sldId id="319" r:id="rId11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notesMaster" Target="notesMasters/notesMaster1.xml"/><Relationship Id="rId55" Type="http://schemas.openxmlformats.org/officeDocument/2006/relationships/slide" Target="slides/slide1.xml"/><Relationship Id="rId56" Type="http://schemas.openxmlformats.org/officeDocument/2006/relationships/slide" Target="slides/slide2.xml"/><Relationship Id="rId57" Type="http://schemas.openxmlformats.org/officeDocument/2006/relationships/slide" Target="slides/slide3.xml"/><Relationship Id="rId58" Type="http://schemas.openxmlformats.org/officeDocument/2006/relationships/slide" Target="slides/slide4.xml"/><Relationship Id="rId59" Type="http://schemas.openxmlformats.org/officeDocument/2006/relationships/slide" Target="slides/slide5.xml"/><Relationship Id="rId60" Type="http://schemas.openxmlformats.org/officeDocument/2006/relationships/slide" Target="slides/slide6.xml"/><Relationship Id="rId61" Type="http://schemas.openxmlformats.org/officeDocument/2006/relationships/slide" Target="slides/slide7.xml"/><Relationship Id="rId62" Type="http://schemas.openxmlformats.org/officeDocument/2006/relationships/slide" Target="slides/slide8.xml"/><Relationship Id="rId63" Type="http://schemas.openxmlformats.org/officeDocument/2006/relationships/slide" Target="slides/slide9.xml"/><Relationship Id="rId64" Type="http://schemas.openxmlformats.org/officeDocument/2006/relationships/slide" Target="slides/slide10.xml"/><Relationship Id="rId65" Type="http://schemas.openxmlformats.org/officeDocument/2006/relationships/slide" Target="slides/slide11.xml"/><Relationship Id="rId66" Type="http://schemas.openxmlformats.org/officeDocument/2006/relationships/slide" Target="slides/slide12.xml"/><Relationship Id="rId67" Type="http://schemas.openxmlformats.org/officeDocument/2006/relationships/slide" Target="slides/slide13.xml"/><Relationship Id="rId68" Type="http://schemas.openxmlformats.org/officeDocument/2006/relationships/slide" Target="slides/slide14.xml"/><Relationship Id="rId69" Type="http://schemas.openxmlformats.org/officeDocument/2006/relationships/slide" Target="slides/slide15.xml"/><Relationship Id="rId70" Type="http://schemas.openxmlformats.org/officeDocument/2006/relationships/slide" Target="slides/slide16.xml"/><Relationship Id="rId71" Type="http://schemas.openxmlformats.org/officeDocument/2006/relationships/slide" Target="slides/slide17.xml"/><Relationship Id="rId72" Type="http://schemas.openxmlformats.org/officeDocument/2006/relationships/slide" Target="slides/slide18.xml"/><Relationship Id="rId73" Type="http://schemas.openxmlformats.org/officeDocument/2006/relationships/slide" Target="slides/slide19.xml"/><Relationship Id="rId74" Type="http://schemas.openxmlformats.org/officeDocument/2006/relationships/slide" Target="slides/slide20.xml"/><Relationship Id="rId75" Type="http://schemas.openxmlformats.org/officeDocument/2006/relationships/slide" Target="slides/slide21.xml"/><Relationship Id="rId76" Type="http://schemas.openxmlformats.org/officeDocument/2006/relationships/slide" Target="slides/slide22.xml"/><Relationship Id="rId77" Type="http://schemas.openxmlformats.org/officeDocument/2006/relationships/slide" Target="slides/slide23.xml"/><Relationship Id="rId78" Type="http://schemas.openxmlformats.org/officeDocument/2006/relationships/slide" Target="slides/slide24.xml"/><Relationship Id="rId79" Type="http://schemas.openxmlformats.org/officeDocument/2006/relationships/slide" Target="slides/slide25.xml"/><Relationship Id="rId80" Type="http://schemas.openxmlformats.org/officeDocument/2006/relationships/slide" Target="slides/slide26.xml"/><Relationship Id="rId81" Type="http://schemas.openxmlformats.org/officeDocument/2006/relationships/slide" Target="slides/slide27.xml"/><Relationship Id="rId82" Type="http://schemas.openxmlformats.org/officeDocument/2006/relationships/slide" Target="slides/slide28.xml"/><Relationship Id="rId83" Type="http://schemas.openxmlformats.org/officeDocument/2006/relationships/slide" Target="slides/slide29.xml"/><Relationship Id="rId84" Type="http://schemas.openxmlformats.org/officeDocument/2006/relationships/slide" Target="slides/slide30.xml"/><Relationship Id="rId85" Type="http://schemas.openxmlformats.org/officeDocument/2006/relationships/slide" Target="slides/slide31.xml"/><Relationship Id="rId86" Type="http://schemas.openxmlformats.org/officeDocument/2006/relationships/slide" Target="slides/slide32.xml"/><Relationship Id="rId87" Type="http://schemas.openxmlformats.org/officeDocument/2006/relationships/slide" Target="slides/slide33.xml"/><Relationship Id="rId88" Type="http://schemas.openxmlformats.org/officeDocument/2006/relationships/slide" Target="slides/slide34.xml"/><Relationship Id="rId89" Type="http://schemas.openxmlformats.org/officeDocument/2006/relationships/slide" Target="slides/slide35.xml"/><Relationship Id="rId90" Type="http://schemas.openxmlformats.org/officeDocument/2006/relationships/slide" Target="slides/slide36.xml"/><Relationship Id="rId91" Type="http://schemas.openxmlformats.org/officeDocument/2006/relationships/slide" Target="slides/slide37.xml"/><Relationship Id="rId92" Type="http://schemas.openxmlformats.org/officeDocument/2006/relationships/slide" Target="slides/slide38.xml"/><Relationship Id="rId93" Type="http://schemas.openxmlformats.org/officeDocument/2006/relationships/slide" Target="slides/slide39.xml"/><Relationship Id="rId94" Type="http://schemas.openxmlformats.org/officeDocument/2006/relationships/slide" Target="slides/slide40.xml"/><Relationship Id="rId95" Type="http://schemas.openxmlformats.org/officeDocument/2006/relationships/slide" Target="slides/slide41.xml"/><Relationship Id="rId96" Type="http://schemas.openxmlformats.org/officeDocument/2006/relationships/slide" Target="slides/slide42.xml"/><Relationship Id="rId97" Type="http://schemas.openxmlformats.org/officeDocument/2006/relationships/slide" Target="slides/slide43.xml"/><Relationship Id="rId98" Type="http://schemas.openxmlformats.org/officeDocument/2006/relationships/slide" Target="slides/slide44.xml"/><Relationship Id="rId99" Type="http://schemas.openxmlformats.org/officeDocument/2006/relationships/slide" Target="slides/slide45.xml"/><Relationship Id="rId100" Type="http://schemas.openxmlformats.org/officeDocument/2006/relationships/slide" Target="slides/slide46.xml"/><Relationship Id="rId101" Type="http://schemas.openxmlformats.org/officeDocument/2006/relationships/slide" Target="slides/slide47.xml"/><Relationship Id="rId102" Type="http://schemas.openxmlformats.org/officeDocument/2006/relationships/slide" Target="slides/slide48.xml"/><Relationship Id="rId103" Type="http://schemas.openxmlformats.org/officeDocument/2006/relationships/slide" Target="slides/slide49.xml"/><Relationship Id="rId104" Type="http://schemas.openxmlformats.org/officeDocument/2006/relationships/slide" Target="slides/slide50.xml"/><Relationship Id="rId105" Type="http://schemas.openxmlformats.org/officeDocument/2006/relationships/slide" Target="slides/slide51.xml"/><Relationship Id="rId106" Type="http://schemas.openxmlformats.org/officeDocument/2006/relationships/slide" Target="slides/slide52.xml"/><Relationship Id="rId107" Type="http://schemas.openxmlformats.org/officeDocument/2006/relationships/slide" Target="slides/slide53.xml"/><Relationship Id="rId108" Type="http://schemas.openxmlformats.org/officeDocument/2006/relationships/slide" Target="slides/slide54.xml"/><Relationship Id="rId109" Type="http://schemas.openxmlformats.org/officeDocument/2006/relationships/slide" Target="slides/slide55.xml"/><Relationship Id="rId110" Type="http://schemas.openxmlformats.org/officeDocument/2006/relationships/slide" Target="slides/slide56.xml"/><Relationship Id="rId111" Type="http://schemas.openxmlformats.org/officeDocument/2006/relationships/slide" Target="slides/slide57.xml"/><Relationship Id="rId112" Type="http://schemas.openxmlformats.org/officeDocument/2006/relationships/slide" Target="slides/slide58.xml"/><Relationship Id="rId113" Type="http://schemas.openxmlformats.org/officeDocument/2006/relationships/slide" Target="slides/slide59.xml"/><Relationship Id="rId114" Type="http://schemas.openxmlformats.org/officeDocument/2006/relationships/slide" Target="slides/slide60.xml"/><Relationship Id="rId115" Type="http://schemas.openxmlformats.org/officeDocument/2006/relationships/slide" Target="slides/slide61.xml"/><Relationship Id="rId116" Type="http://schemas.openxmlformats.org/officeDocument/2006/relationships/slide" Target="slides/slide62.xml"/><Relationship Id="rId117" Type="http://schemas.openxmlformats.org/officeDocument/2006/relationships/slide" Target="slides/slide63.xml"/><Relationship Id="rId118" Type="http://schemas.openxmlformats.org/officeDocument/2006/relationships/slide" Target="slides/slide64.xml"/><Relationship Id="rId1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437A82F-A9BD-46F3-82BA-75584B8A5CAB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26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2800 w 5481720"/>
              <a:gd name="textAreaTop" fmla="*/ 0 h 4110120"/>
              <a:gd name="textAreaBottom" fmla="*/ 411120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33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2800 w 5481720"/>
              <a:gd name="textAreaTop" fmla="*/ 0 h 4110120"/>
              <a:gd name="textAreaBottom" fmla="*/ 411120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40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48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50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52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54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56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58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60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>
              <a:gd name="textAreaLeft" fmla="*/ 0 w 5483160"/>
              <a:gd name="textAreaRight" fmla="*/ 5484240 w 5483160"/>
              <a:gd name="textAreaTop" fmla="*/ 0 h 4111560"/>
              <a:gd name="textAreaBottom" fmla="*/ 4112640 h 4111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62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64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66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68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9"/>
          <p:cNvSpPr/>
          <p:nvPr/>
        </p:nvSpPr>
        <p:spPr>
          <a:xfrm>
            <a:off x="685800" y="4343400"/>
            <a:ext cx="5481720" cy="4110120"/>
          </a:xfrm>
          <a:custGeom>
            <a:avLst/>
            <a:gdLst>
              <a:gd name="textAreaLeft" fmla="*/ 0 w 5481720"/>
              <a:gd name="textAreaRight" fmla="*/ 5482800 w 5481720"/>
              <a:gd name="textAreaTop" fmla="*/ 0 h 4110120"/>
              <a:gd name="textAreaBottom" fmla="*/ 4111200 h 411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youtu.be/qqHxOqhh-Rg?si=W13kuycwn2wmNCcv" TargetMode="External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77240" y="5246640"/>
            <a:ext cx="542016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15 SEPTEMBRE 2024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Familles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24ème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20"/>
          <p:cNvSpPr/>
          <p:nvPr/>
        </p:nvSpPr>
        <p:spPr>
          <a:xfrm>
            <a:off x="368280" y="2124000"/>
            <a:ext cx="6116760" cy="452520"/>
          </a:xfrm>
          <a:custGeom>
            <a:avLst/>
            <a:gdLst>
              <a:gd name="textAreaLeft" fmla="*/ 0 w 6116760"/>
              <a:gd name="textAreaRight" fmla="*/ 6117840 w 6116760"/>
              <a:gd name="textAreaTop" fmla="*/ 0 h 452520"/>
              <a:gd name="textAreaBottom" fmla="*/ 453600 h 452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1" name="CustomShape 21"/>
          <p:cNvSpPr/>
          <p:nvPr/>
        </p:nvSpPr>
        <p:spPr>
          <a:xfrm>
            <a:off x="404640" y="2268360"/>
            <a:ext cx="6045480" cy="1568520"/>
          </a:xfrm>
          <a:custGeom>
            <a:avLst/>
            <a:gdLst>
              <a:gd name="textAreaLeft" fmla="*/ 0 w 6045480"/>
              <a:gd name="textAreaRight" fmla="*/ 6046560 w 6045480"/>
              <a:gd name="textAreaTop" fmla="*/ 0 h 1568520"/>
              <a:gd name="textAreaBottom" fmla="*/ 156960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CustomShape 22"/>
          <p:cNvSpPr/>
          <p:nvPr/>
        </p:nvSpPr>
        <p:spPr>
          <a:xfrm>
            <a:off x="765000" y="2124000"/>
            <a:ext cx="5324760" cy="2679840"/>
          </a:xfrm>
          <a:custGeom>
            <a:avLst/>
            <a:gdLst>
              <a:gd name="textAreaLeft" fmla="*/ 0 w 5324760"/>
              <a:gd name="textAreaRight" fmla="*/ 5325840 w 5324760"/>
              <a:gd name="textAreaTop" fmla="*/ 0 h 2679840"/>
              <a:gd name="textAreaBottom" fmla="*/ 2680920 h 2679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CustomShape 23"/>
          <p:cNvSpPr/>
          <p:nvPr/>
        </p:nvSpPr>
        <p:spPr>
          <a:xfrm>
            <a:off x="525600" y="2124000"/>
            <a:ext cx="5800680" cy="3236760"/>
          </a:xfrm>
          <a:custGeom>
            <a:avLst/>
            <a:gdLst>
              <a:gd name="textAreaLeft" fmla="*/ 0 w 5800680"/>
              <a:gd name="textAreaRight" fmla="*/ 5801760 w 5800680"/>
              <a:gd name="textAreaTop" fmla="*/ 0 h 3236760"/>
              <a:gd name="textAreaBottom" fmla="*/ 3237840 h 3236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CustomShape 24"/>
          <p:cNvSpPr/>
          <p:nvPr/>
        </p:nvSpPr>
        <p:spPr>
          <a:xfrm>
            <a:off x="331920" y="1692360"/>
            <a:ext cx="6188040" cy="3792240"/>
          </a:xfrm>
          <a:custGeom>
            <a:avLst/>
            <a:gdLst>
              <a:gd name="textAreaLeft" fmla="*/ 0 w 6188040"/>
              <a:gd name="textAreaRight" fmla="*/ 6189120 w 6188040"/>
              <a:gd name="textAreaTop" fmla="*/ 0 h 3792240"/>
              <a:gd name="textAreaBottom" fmla="*/ 3793320 h 3792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CustomShape 25"/>
          <p:cNvSpPr/>
          <p:nvPr/>
        </p:nvSpPr>
        <p:spPr>
          <a:xfrm>
            <a:off x="285840" y="287280"/>
            <a:ext cx="6335640" cy="82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27"/>
          <p:cNvSpPr/>
          <p:nvPr/>
        </p:nvSpPr>
        <p:spPr>
          <a:xfrm>
            <a:off x="368280" y="2124000"/>
            <a:ext cx="6116760" cy="452520"/>
          </a:xfrm>
          <a:custGeom>
            <a:avLst/>
            <a:gdLst>
              <a:gd name="textAreaLeft" fmla="*/ 0 w 6116760"/>
              <a:gd name="textAreaRight" fmla="*/ 6117840 w 6116760"/>
              <a:gd name="textAreaTop" fmla="*/ 0 h 452520"/>
              <a:gd name="textAreaBottom" fmla="*/ 453600 h 452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7" name="CustomShape 28"/>
          <p:cNvSpPr/>
          <p:nvPr/>
        </p:nvSpPr>
        <p:spPr>
          <a:xfrm>
            <a:off x="404640" y="2268360"/>
            <a:ext cx="6045480" cy="1568520"/>
          </a:xfrm>
          <a:custGeom>
            <a:avLst/>
            <a:gdLst>
              <a:gd name="textAreaLeft" fmla="*/ 0 w 6045480"/>
              <a:gd name="textAreaRight" fmla="*/ 6046560 w 6045480"/>
              <a:gd name="textAreaTop" fmla="*/ 0 h 1568520"/>
              <a:gd name="textAreaBottom" fmla="*/ 156960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CustomShape 29"/>
          <p:cNvSpPr/>
          <p:nvPr/>
        </p:nvSpPr>
        <p:spPr>
          <a:xfrm>
            <a:off x="765000" y="2124000"/>
            <a:ext cx="5324760" cy="2679840"/>
          </a:xfrm>
          <a:custGeom>
            <a:avLst/>
            <a:gdLst>
              <a:gd name="textAreaLeft" fmla="*/ 0 w 5324760"/>
              <a:gd name="textAreaRight" fmla="*/ 5325840 w 5324760"/>
              <a:gd name="textAreaTop" fmla="*/ 0 h 2679840"/>
              <a:gd name="textAreaBottom" fmla="*/ 2680920 h 2679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CustomShape 30"/>
          <p:cNvSpPr/>
          <p:nvPr/>
        </p:nvSpPr>
        <p:spPr>
          <a:xfrm>
            <a:off x="525600" y="2124000"/>
            <a:ext cx="5800680" cy="3236760"/>
          </a:xfrm>
          <a:custGeom>
            <a:avLst/>
            <a:gdLst>
              <a:gd name="textAreaLeft" fmla="*/ 0 w 5800680"/>
              <a:gd name="textAreaRight" fmla="*/ 5801760 w 5800680"/>
              <a:gd name="textAreaTop" fmla="*/ 0 h 3236760"/>
              <a:gd name="textAreaBottom" fmla="*/ 3237840 h 3236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CustomShape 31"/>
          <p:cNvSpPr/>
          <p:nvPr/>
        </p:nvSpPr>
        <p:spPr>
          <a:xfrm>
            <a:off x="331920" y="1692360"/>
            <a:ext cx="6188040" cy="3792240"/>
          </a:xfrm>
          <a:custGeom>
            <a:avLst/>
            <a:gdLst>
              <a:gd name="textAreaLeft" fmla="*/ 0 w 6188040"/>
              <a:gd name="textAreaRight" fmla="*/ 6189120 w 6188040"/>
              <a:gd name="textAreaTop" fmla="*/ 0 h 3792240"/>
              <a:gd name="textAreaBottom" fmla="*/ 3793320 h 3792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CustomShape 32"/>
          <p:cNvSpPr/>
          <p:nvPr/>
        </p:nvSpPr>
        <p:spPr>
          <a:xfrm>
            <a:off x="285840" y="287280"/>
            <a:ext cx="6335640" cy="82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-27360" y="251640"/>
            <a:ext cx="6982920" cy="864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-27360" y="251640"/>
            <a:ext cx="6982920" cy="83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800" y="511560"/>
            <a:ext cx="6982920" cy="73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les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27360" y="251640"/>
            <a:ext cx="6982920" cy="83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44000" y="216000"/>
            <a:ext cx="6552000" cy="87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114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marcherai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 présence du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des vivants</a:t>
            </a: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1. J’aime le Seigneur: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entend le cri de ma prière;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incline vers moi son oreille: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toute ma vie, je l’invoquerai.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2. J’étais pris dans les filets de la mort,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retenu dans les liens de l’abîme,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j’éprouvais la tristesse et l’angoisse;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j’ai invoqué le nom du Seigneur: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« Seigneur, je t’en prie, délivre-moi! »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3. Le Seigneur est justice et pitié,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notre Dieu est tendresse.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défend les petits: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j’étais faible, il m’a sauvé.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968480" y="2432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2" name="Picture 7" descr=""/>
          <p:cNvPicPr/>
          <p:nvPr/>
        </p:nvPicPr>
        <p:blipFill>
          <a:blip r:embed="rId1"/>
          <a:stretch/>
        </p:blipFill>
        <p:spPr>
          <a:xfrm>
            <a:off x="-243000" y="3276720"/>
            <a:ext cx="7244640" cy="54331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"/>
          <p:cNvPicPr/>
          <p:nvPr/>
        </p:nvPicPr>
        <p:blipFill>
          <a:blip r:embed="rId2"/>
          <a:stretch/>
        </p:blipFill>
        <p:spPr>
          <a:xfrm>
            <a:off x="-27000" y="611280"/>
            <a:ext cx="3009240" cy="2442600"/>
          </a:xfrm>
          <a:prstGeom prst="rect">
            <a:avLst/>
          </a:prstGeom>
          <a:ln w="0">
            <a:noFill/>
          </a:ln>
        </p:spPr>
      </p:pic>
      <p:sp>
        <p:nvSpPr>
          <p:cNvPr id="284" name="CustomShape 6"/>
          <p:cNvSpPr/>
          <p:nvPr/>
        </p:nvSpPr>
        <p:spPr>
          <a:xfrm>
            <a:off x="3302640" y="1014480"/>
            <a:ext cx="22503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Saint Vincent,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l’ancienne église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34"/>
          <p:cNvSpPr/>
          <p:nvPr/>
        </p:nvSpPr>
        <p:spPr>
          <a:xfrm>
            <a:off x="368280" y="2124000"/>
            <a:ext cx="6118200" cy="453960"/>
          </a:xfrm>
          <a:custGeom>
            <a:avLst/>
            <a:gdLst>
              <a:gd name="textAreaLeft" fmla="*/ 0 w 6118200"/>
              <a:gd name="textAreaRight" fmla="*/ 6119280 w 6118200"/>
              <a:gd name="textAreaTop" fmla="*/ 0 h 453960"/>
              <a:gd name="textAreaBottom" fmla="*/ 455040 h 453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9" name="CustomShape 35"/>
          <p:cNvSpPr/>
          <p:nvPr/>
        </p:nvSpPr>
        <p:spPr>
          <a:xfrm>
            <a:off x="404640" y="2268360"/>
            <a:ext cx="6045480" cy="1568880"/>
          </a:xfrm>
          <a:custGeom>
            <a:avLst/>
            <a:gdLst>
              <a:gd name="textAreaLeft" fmla="*/ 0 w 6045480"/>
              <a:gd name="textAreaRight" fmla="*/ 6046560 w 6045480"/>
              <a:gd name="textAreaTop" fmla="*/ 0 h 1568880"/>
              <a:gd name="textAreaBottom" fmla="*/ 1569960 h 1568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CustomShape 36"/>
          <p:cNvSpPr/>
          <p:nvPr/>
        </p:nvSpPr>
        <p:spPr>
          <a:xfrm>
            <a:off x="765000" y="2124000"/>
            <a:ext cx="5324760" cy="2681280"/>
          </a:xfrm>
          <a:custGeom>
            <a:avLst/>
            <a:gdLst>
              <a:gd name="textAreaLeft" fmla="*/ 0 w 5324760"/>
              <a:gd name="textAreaRight" fmla="*/ 5325840 w 5324760"/>
              <a:gd name="textAreaTop" fmla="*/ 0 h 2681280"/>
              <a:gd name="textAreaBottom" fmla="*/ 2682360 h 268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CustomShape 37"/>
          <p:cNvSpPr/>
          <p:nvPr/>
        </p:nvSpPr>
        <p:spPr>
          <a:xfrm>
            <a:off x="525600" y="2124000"/>
            <a:ext cx="5802120" cy="3237480"/>
          </a:xfrm>
          <a:custGeom>
            <a:avLst/>
            <a:gdLst>
              <a:gd name="textAreaLeft" fmla="*/ 0 w 5802120"/>
              <a:gd name="textAreaRight" fmla="*/ 5803200 w 5802120"/>
              <a:gd name="textAreaTop" fmla="*/ 0 h 3237480"/>
              <a:gd name="textAreaBottom" fmla="*/ 3238560 h 3237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CustomShape 38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>
              <a:gd name="textAreaLeft" fmla="*/ 0 w 6189480"/>
              <a:gd name="textAreaRight" fmla="*/ 6190560 w 6189480"/>
              <a:gd name="textAreaTop" fmla="*/ 0 h 3793680"/>
              <a:gd name="textAreaBottom" fmla="*/ 3794760 h 3793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CustomShape 39"/>
          <p:cNvSpPr/>
          <p:nvPr/>
        </p:nvSpPr>
        <p:spPr>
          <a:xfrm>
            <a:off x="698400" y="-395280"/>
            <a:ext cx="5133600" cy="91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 – Patrick Richard)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Parole écrit le Livre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Acclamez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Son Amour écrit le Livre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 1" descr=""/>
          <p:cNvPicPr/>
          <p:nvPr/>
        </p:nvPicPr>
        <p:blipFill>
          <a:blip r:embed="rId1"/>
          <a:stretch/>
        </p:blipFill>
        <p:spPr>
          <a:xfrm>
            <a:off x="7200" y="683640"/>
            <a:ext cx="6857280" cy="5184000"/>
          </a:xfrm>
          <a:prstGeom prst="rect">
            <a:avLst/>
          </a:prstGeom>
          <a:ln w="0">
            <a:noFill/>
          </a:ln>
        </p:spPr>
      </p:pic>
      <p:pic>
        <p:nvPicPr>
          <p:cNvPr id="325" name="Image 2" descr=""/>
          <p:cNvPicPr/>
          <p:nvPr/>
        </p:nvPicPr>
        <p:blipFill>
          <a:blip r:embed="rId2"/>
          <a:srcRect l="68317" t="80876" r="3443" b="1606"/>
          <a:stretch/>
        </p:blipFill>
        <p:spPr>
          <a:xfrm>
            <a:off x="620640" y="5875920"/>
            <a:ext cx="5328000" cy="273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262080" y="540000"/>
            <a:ext cx="633168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"/>
          <p:cNvSpPr/>
          <p:nvPr/>
        </p:nvSpPr>
        <p:spPr>
          <a:xfrm>
            <a:off x="1052640" y="4289400"/>
            <a:ext cx="4392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792000" y="2880000"/>
            <a:ext cx="561672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INTENTIONS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Ô Seigneur, en ce jour,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Écoute ma prière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4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1" name="CustomShape 42"/>
          <p:cNvSpPr/>
          <p:nvPr/>
        </p:nvSpPr>
        <p:spPr>
          <a:xfrm>
            <a:off x="433440" y="73440"/>
            <a:ext cx="6190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C’est mon joyeux service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C'est mon joyeux service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D'offrir à Jésus-Christ,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vivant sacrifice,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Mon corps et mon 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Accepte mon offrande,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Bien-aimé Fils 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sur moi descende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du saint lieu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J'abandonne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Sans regret ni frayeur,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ta grâce infinie,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mon Libérateur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4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3" name="CustomShape 44"/>
          <p:cNvSpPr/>
          <p:nvPr/>
        </p:nvSpPr>
        <p:spPr>
          <a:xfrm>
            <a:off x="360000" y="216000"/>
            <a:ext cx="6406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3333"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Accepte mon offrande,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Bien-aimé Fils 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sur moi descende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du saint lieu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Qu'un feu nouveau s'allume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amour en moi,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dans mon cœur consume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qui n'est pas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Viens, Jésus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Sois mon maître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sang racheté,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toi seul je veux être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pour l'éternité.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4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5" name="CustomShape 46"/>
          <p:cNvSpPr/>
          <p:nvPr/>
        </p:nvSpPr>
        <p:spPr>
          <a:xfrm>
            <a:off x="360000" y="2664000"/>
            <a:ext cx="6406560" cy="61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Accepte mon offrande,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Bien-aimé Fils 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sur moi descende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du saint lieu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968480" y="1208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47"/>
          <p:cNvSpPr/>
          <p:nvPr/>
        </p:nvSpPr>
        <p:spPr>
          <a:xfrm>
            <a:off x="287280" y="357480"/>
            <a:ext cx="6450120" cy="81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49"/>
          <p:cNvSpPr/>
          <p:nvPr/>
        </p:nvSpPr>
        <p:spPr>
          <a:xfrm>
            <a:off x="287280" y="752760"/>
            <a:ext cx="6450120" cy="73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51"/>
          <p:cNvSpPr/>
          <p:nvPr/>
        </p:nvSpPr>
        <p:spPr>
          <a:xfrm>
            <a:off x="936720" y="2232000"/>
            <a:ext cx="5324400" cy="3070080"/>
          </a:xfrm>
          <a:custGeom>
            <a:avLst/>
            <a:gdLst>
              <a:gd name="textAreaLeft" fmla="*/ 0 w 5324400"/>
              <a:gd name="textAreaRight" fmla="*/ 5325480 w 5324400"/>
              <a:gd name="textAreaTop" fmla="*/ 0 h 3070080"/>
              <a:gd name="textAreaBottom" fmla="*/ 3071160 h 3070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752480" y="135252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53"/>
          <p:cNvSpPr/>
          <p:nvPr/>
        </p:nvSpPr>
        <p:spPr>
          <a:xfrm>
            <a:off x="-71280" y="-131760"/>
            <a:ext cx="6926040" cy="91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824120" y="12794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 201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7061760" cy="100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 1" descr=""/>
          <p:cNvPicPr/>
          <p:nvPr/>
        </p:nvPicPr>
        <p:blipFill>
          <a:blip r:embed="rId1"/>
          <a:srcRect l="5256" t="3687" r="34383" b="4370"/>
          <a:stretch/>
        </p:blipFill>
        <p:spPr>
          <a:xfrm>
            <a:off x="27360" y="611640"/>
            <a:ext cx="6857280" cy="6408000"/>
          </a:xfrm>
          <a:prstGeom prst="rect">
            <a:avLst/>
          </a:prstGeom>
          <a:ln w="0">
            <a:noFill/>
          </a:ln>
        </p:spPr>
      </p:pic>
      <p:pic>
        <p:nvPicPr>
          <p:cNvPr id="287" name="Image 2" descr=""/>
          <p:cNvPicPr/>
          <p:nvPr/>
        </p:nvPicPr>
        <p:blipFill>
          <a:blip r:embed="rId2"/>
          <a:srcRect l="68317" t="80876" r="3443" b="1606"/>
          <a:stretch/>
        </p:blipFill>
        <p:spPr>
          <a:xfrm>
            <a:off x="2304360" y="7020360"/>
            <a:ext cx="4364280" cy="194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1897200" y="257652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55"/>
          <p:cNvSpPr/>
          <p:nvPr/>
        </p:nvSpPr>
        <p:spPr>
          <a:xfrm>
            <a:off x="360000" y="-9360"/>
            <a:ext cx="6377400" cy="88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57"/>
          <p:cNvSpPr/>
          <p:nvPr/>
        </p:nvSpPr>
        <p:spPr>
          <a:xfrm>
            <a:off x="216000" y="478080"/>
            <a:ext cx="6521400" cy="78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59"/>
          <p:cNvSpPr/>
          <p:nvPr/>
        </p:nvSpPr>
        <p:spPr>
          <a:xfrm>
            <a:off x="288000" y="478080"/>
            <a:ext cx="6449400" cy="78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-203400" y="6228360"/>
            <a:ext cx="7232040" cy="1826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rejoindre Jésus dans le chemin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sur lequel il nous sauve.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"/>
          <p:cNvSpPr/>
          <p:nvPr/>
        </p:nvSpPr>
        <p:spPr>
          <a:xfrm>
            <a:off x="-216000" y="776880"/>
            <a:ext cx="7100640" cy="63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Pain véritable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(D 103)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véritable,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Corps et Sang de Jésus-Christ,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 sans réserve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l'Amour du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Corps véritable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Jésus Sauveur.</a:t>
            </a:r>
            <a:br>
              <a:rPr sz="3200"/>
            </a:b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"/>
          <p:cNvSpPr/>
          <p:nvPr/>
        </p:nvSpPr>
        <p:spPr>
          <a:xfrm>
            <a:off x="72000" y="776880"/>
            <a:ext cx="6812640" cy="67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sainte Cène est ici commémorée.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même pain,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même corps sont livrés ;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Sainte Cène nous est partagée.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7"/>
          <p:cNvSpPr/>
          <p:nvPr/>
        </p:nvSpPr>
        <p:spPr>
          <a:xfrm>
            <a:off x="3429000" y="90000"/>
            <a:ext cx="360" cy="27540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CustomShape 8"/>
          <p:cNvSpPr/>
          <p:nvPr/>
        </p:nvSpPr>
        <p:spPr>
          <a:xfrm>
            <a:off x="-25200" y="695880"/>
            <a:ext cx="6891840" cy="81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En famille, en peuple, en Église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Tu nous accueilles différents,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Chacun de nous est Ton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"/>
          <p:cNvSpPr/>
          <p:nvPr/>
        </p:nvSpPr>
        <p:spPr>
          <a:xfrm>
            <a:off x="72000" y="776880"/>
            <a:ext cx="6812640" cy="69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Pâque nouvelle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désirée d'un grand désir,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Terre promise du salut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la croix,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Pâque éternelle, éternelle joie.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br>
              <a:rPr sz="2400"/>
            </a:br>
            <a:br>
              <a:rPr sz="24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"/>
          <p:cNvSpPr/>
          <p:nvPr/>
        </p:nvSpPr>
        <p:spPr>
          <a:xfrm>
            <a:off x="0" y="1626480"/>
            <a:ext cx="6858000" cy="62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faim des hommes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 Christ est apaisée.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pain qu'il donne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est l'univers consacré,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faim des hommes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pleinement comblée.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"/>
          <p:cNvSpPr/>
          <p:nvPr/>
        </p:nvSpPr>
        <p:spPr>
          <a:xfrm>
            <a:off x="106560" y="539280"/>
            <a:ext cx="6589440" cy="817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meurtrie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empourpre le pressoir,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le péché ne lèse plus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tes rameaux,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de gloire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riche en vin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br>
              <a:rPr sz="32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"/>
          <p:cNvSpPr/>
          <p:nvPr/>
        </p:nvSpPr>
        <p:spPr>
          <a:xfrm>
            <a:off x="144000" y="468360"/>
            <a:ext cx="6714000" cy="67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la route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dont le monde garde faim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douleur et dans l'effort chaque jour,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la route,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sois notre secours.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"/>
          <p:cNvSpPr/>
          <p:nvPr/>
        </p:nvSpPr>
        <p:spPr>
          <a:xfrm>
            <a:off x="100440" y="540720"/>
            <a:ext cx="6714000" cy="738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7 .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du Père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où mûrit un fruit divin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paraîtra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Vendangeur à la fin,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Qu'auprès du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buvions ce vin.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61"/>
          <p:cNvSpPr/>
          <p:nvPr/>
        </p:nvSpPr>
        <p:spPr>
          <a:xfrm>
            <a:off x="288000" y="256320"/>
            <a:ext cx="6333840" cy="8615880"/>
          </a:xfrm>
          <a:custGeom>
            <a:avLst/>
            <a:gdLst>
              <a:gd name="textAreaLeft" fmla="*/ 0 w 6333840"/>
              <a:gd name="textAreaRight" fmla="*/ 6334920 w 6333840"/>
              <a:gd name="textAreaTop" fmla="*/ 0 h 8615880"/>
              <a:gd name="textAreaBottom" fmla="*/ 8617320 h 8615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Entends mon cœur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Comment expliquer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comment décrire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amour si grand si puissant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rien ne peut le contenir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sais mes espoirs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tu sais mes craintes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 mots sont bien trop petits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dire tout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j’ai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63"/>
          <p:cNvSpPr/>
          <p:nvPr/>
        </p:nvSpPr>
        <p:spPr>
          <a:xfrm>
            <a:off x="360000" y="256320"/>
            <a:ext cx="6406920" cy="8615880"/>
          </a:xfrm>
          <a:custGeom>
            <a:avLst/>
            <a:gdLst>
              <a:gd name="textAreaLeft" fmla="*/ 0 w 6406920"/>
              <a:gd name="textAreaRight" fmla="*/ 6408000 w 6406920"/>
              <a:gd name="textAreaTop" fmla="*/ 0 h 8615880"/>
              <a:gd name="textAreaBottom" fmla="*/ 8617320 h 8615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65"/>
          <p:cNvSpPr/>
          <p:nvPr/>
        </p:nvSpPr>
        <p:spPr>
          <a:xfrm>
            <a:off x="432000" y="256320"/>
            <a:ext cx="6189840" cy="8615880"/>
          </a:xfrm>
          <a:custGeom>
            <a:avLst/>
            <a:gdLst>
              <a:gd name="textAreaLeft" fmla="*/ 0 w 6189840"/>
              <a:gd name="textAreaRight" fmla="*/ 6190920 w 6189840"/>
              <a:gd name="textAreaTop" fmla="*/ 0 h 8615880"/>
              <a:gd name="textAreaBottom" fmla="*/ 8617320 h 8615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Si tout comme la pluie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mots pouvaient couler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si j’avais l’éternité,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 l’exprimer.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dans les battements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toujours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Merci pour la vie, pour la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pour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67"/>
          <p:cNvSpPr/>
          <p:nvPr/>
        </p:nvSpPr>
        <p:spPr>
          <a:xfrm>
            <a:off x="360000" y="256320"/>
            <a:ext cx="6406920" cy="8615880"/>
          </a:xfrm>
          <a:custGeom>
            <a:avLst/>
            <a:gdLst>
              <a:gd name="textAreaLeft" fmla="*/ 0 w 6406920"/>
              <a:gd name="textAreaRight" fmla="*/ 6408000 w 6406920"/>
              <a:gd name="textAreaTop" fmla="*/ 0 h 8615880"/>
              <a:gd name="textAreaBottom" fmla="*/ 8617320 h 8615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9"/>
          <p:cNvSpPr/>
          <p:nvPr/>
        </p:nvSpPr>
        <p:spPr>
          <a:xfrm>
            <a:off x="3429000" y="90000"/>
            <a:ext cx="360" cy="27540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CustomShape 10"/>
          <p:cNvSpPr/>
          <p:nvPr/>
        </p:nvSpPr>
        <p:spPr>
          <a:xfrm>
            <a:off x="-25200" y="695880"/>
            <a:ext cx="6891840" cy="81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Nous avons quittés nos maisons,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notre vie que nous T'offrons,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 1" descr=""/>
          <p:cNvPicPr/>
          <p:nvPr/>
        </p:nvPicPr>
        <p:blipFill>
          <a:blip r:embed="rId1"/>
          <a:srcRect l="0" t="0" r="0" b="21134"/>
          <a:stretch/>
        </p:blipFill>
        <p:spPr>
          <a:xfrm>
            <a:off x="640440" y="1376640"/>
            <a:ext cx="5779080" cy="6531480"/>
          </a:xfrm>
          <a:prstGeom prst="rect">
            <a:avLst/>
          </a:prstGeom>
          <a:ln w="0">
            <a:noFill/>
          </a:ln>
        </p:spPr>
      </p:pic>
      <p:pic>
        <p:nvPicPr>
          <p:cNvPr id="368" name="Image 57" descr=""/>
          <p:cNvPicPr/>
          <p:nvPr/>
        </p:nvPicPr>
        <p:blipFill>
          <a:blip r:embed="rId2"/>
          <a:srcRect l="67835" t="15667" r="1914" b="50739"/>
          <a:stretch/>
        </p:blipFill>
        <p:spPr>
          <a:xfrm>
            <a:off x="640440" y="6500520"/>
            <a:ext cx="2973240" cy="2174040"/>
          </a:xfrm>
          <a:prstGeom prst="rect">
            <a:avLst/>
          </a:prstGeom>
          <a:ln w="0">
            <a:noFill/>
          </a:ln>
        </p:spPr>
      </p:pic>
      <p:sp>
        <p:nvSpPr>
          <p:cNvPr id="369" name="CustomShape 1"/>
          <p:cNvSpPr/>
          <p:nvPr/>
        </p:nvSpPr>
        <p:spPr>
          <a:xfrm>
            <a:off x="4438800" y="8133480"/>
            <a:ext cx="1632600" cy="316440"/>
          </a:xfrm>
          <a:prstGeom prst="wedgeRectCallout">
            <a:avLst>
              <a:gd name="adj1" fmla="val -151104"/>
              <a:gd name="adj2" fmla="val -861146"/>
            </a:avLst>
          </a:prstGeom>
          <a:solidFill>
            <a:schemeClr val="accent1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1800" spc="-1" strike="noStrike">
                <a:solidFill>
                  <a:srgbClr val="ff0000"/>
                </a:solidFill>
                <a:latin typeface="Calibri"/>
                <a:ea typeface="Calibri"/>
              </a:rPr>
              <a:t>Tu es le Christ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1461600" y="251640"/>
            <a:ext cx="3972240" cy="1267560"/>
          </a:xfrm>
          <a:prstGeom prst="wedgeRoundRectCallout">
            <a:avLst>
              <a:gd name="adj1" fmla="val 18645"/>
              <a:gd name="adj2" fmla="val 335019"/>
              <a:gd name="adj3" fmla="val 16667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0" lang="fr-BE" sz="1100" spc="-1" strike="noStrike">
                <a:solidFill>
                  <a:srgbClr val="ffffff"/>
                </a:solidFill>
                <a:latin typeface="Arial"/>
                <a:ea typeface="Calibri"/>
              </a:rPr>
              <a:t> 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504000" y="394560"/>
            <a:ext cx="68238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1461600" y="251640"/>
            <a:ext cx="3972240" cy="119952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1800" spc="-1" strike="noStrike">
                <a:solidFill>
                  <a:srgbClr val="ff0000"/>
                </a:solidFill>
                <a:latin typeface="Calibri"/>
                <a:ea typeface="Calibri"/>
              </a:rPr>
              <a:t>Si quelqu’un veut marcher à ma suite,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1800" spc="-1" strike="noStrike">
                <a:solidFill>
                  <a:srgbClr val="ff0000"/>
                </a:solidFill>
                <a:latin typeface="Calibri"/>
                <a:ea typeface="Calibri"/>
              </a:rPr>
              <a:t>qu’il renonce à lui-même,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1800" spc="-1" strike="noStrike">
                <a:solidFill>
                  <a:srgbClr val="ff0000"/>
                </a:solidFill>
                <a:latin typeface="Calibri"/>
                <a:ea typeface="Calibri"/>
              </a:rPr>
              <a:t>qu’il prenne sa croix et qu’il me suive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504000" y="1308960"/>
            <a:ext cx="68238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CustomShape 6"/>
          <p:cNvSpPr/>
          <p:nvPr/>
        </p:nvSpPr>
        <p:spPr>
          <a:xfrm>
            <a:off x="504000" y="5433120"/>
            <a:ext cx="68238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69"/>
          <p:cNvSpPr/>
          <p:nvPr/>
        </p:nvSpPr>
        <p:spPr>
          <a:xfrm>
            <a:off x="126360" y="391320"/>
            <a:ext cx="6639840" cy="80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mbria"/>
              </a:rPr>
              <a:t>Oui Seigneur tu es bon !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 Seigneur tu es bon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 Seigneur tu es ma force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 Seigneur tu es bon ! Alléluia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mbria"/>
              </a:rPr>
              <a:t>Couplets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1 - Crions de joie pour le Seigneur,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Chantons remplis d'amour pour Lui,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Il m'a guéri, m'a délivré, Alléluia !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2 - Ma force et ma joie sont en Lui,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Oui, mon rempart c'est son Esprit,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La terre est pleine de son amour, Alléluia !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3 - Ta croix Jésus m'a délivré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De mon angoisse de mon péché,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Et ton côté ouvert m'a guéri, Alléluia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70"/>
          <p:cNvSpPr/>
          <p:nvPr/>
        </p:nvSpPr>
        <p:spPr>
          <a:xfrm>
            <a:off x="126360" y="391320"/>
            <a:ext cx="6639840" cy="80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 Seigneur tu es bon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 Seigneur tu es ma force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Oui Seigneur tu es bon ! Alléluia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mbria"/>
              </a:rPr>
              <a:t>Couplets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4 - Oh oui, Seigneur, tu es ma force,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Ma lumière et mon salut,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J'ai mis ma confiance en ton amour, Alléluia !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5 - Père très bon, Dieu d'Abraham,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Jésus Sauveur du monde entier,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Esprit de feu, torrent de joie, Alléluia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6. Merci, Seigneur, pour ton Esprit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Et pour ta grâce mise en nos cœurs,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mbria"/>
              </a:rPr>
              <a:t>Merci pour nos vies purifiées, alléluia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71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1"/>
          <p:cNvSpPr/>
          <p:nvPr/>
        </p:nvSpPr>
        <p:spPr>
          <a:xfrm>
            <a:off x="3429000" y="90000"/>
            <a:ext cx="360" cy="27540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CustomShape 12"/>
          <p:cNvSpPr/>
          <p:nvPr/>
        </p:nvSpPr>
        <p:spPr>
          <a:xfrm>
            <a:off x="-25200" y="695880"/>
            <a:ext cx="6891840" cy="81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Nous avons froid, nous avons faim,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Tu viens nous partager Ton pain,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3"/>
          <p:cNvSpPr/>
          <p:nvPr/>
        </p:nvSpPr>
        <p:spPr>
          <a:xfrm>
            <a:off x="368280" y="2124000"/>
            <a:ext cx="6116760" cy="452520"/>
          </a:xfrm>
          <a:custGeom>
            <a:avLst/>
            <a:gdLst>
              <a:gd name="textAreaLeft" fmla="*/ 0 w 6116760"/>
              <a:gd name="textAreaRight" fmla="*/ 6117840 w 6116760"/>
              <a:gd name="textAreaTop" fmla="*/ 0 h 452520"/>
              <a:gd name="textAreaBottom" fmla="*/ 453600 h 452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5" name="CustomShape 14"/>
          <p:cNvSpPr/>
          <p:nvPr/>
        </p:nvSpPr>
        <p:spPr>
          <a:xfrm>
            <a:off x="404640" y="2268360"/>
            <a:ext cx="6045480" cy="1568520"/>
          </a:xfrm>
          <a:custGeom>
            <a:avLst/>
            <a:gdLst>
              <a:gd name="textAreaLeft" fmla="*/ 0 w 6045480"/>
              <a:gd name="textAreaRight" fmla="*/ 6046560 w 6045480"/>
              <a:gd name="textAreaTop" fmla="*/ 0 h 1568520"/>
              <a:gd name="textAreaBottom" fmla="*/ 156960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CustomShape 15"/>
          <p:cNvSpPr/>
          <p:nvPr/>
        </p:nvSpPr>
        <p:spPr>
          <a:xfrm>
            <a:off x="765000" y="2124000"/>
            <a:ext cx="5324760" cy="2679840"/>
          </a:xfrm>
          <a:custGeom>
            <a:avLst/>
            <a:gdLst>
              <a:gd name="textAreaLeft" fmla="*/ 0 w 5324760"/>
              <a:gd name="textAreaRight" fmla="*/ 5325840 w 5324760"/>
              <a:gd name="textAreaTop" fmla="*/ 0 h 2679840"/>
              <a:gd name="textAreaBottom" fmla="*/ 2680920 h 2679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CustomShape 16"/>
          <p:cNvSpPr/>
          <p:nvPr/>
        </p:nvSpPr>
        <p:spPr>
          <a:xfrm>
            <a:off x="525600" y="2124000"/>
            <a:ext cx="5800680" cy="3236760"/>
          </a:xfrm>
          <a:custGeom>
            <a:avLst/>
            <a:gdLst>
              <a:gd name="textAreaLeft" fmla="*/ 0 w 5800680"/>
              <a:gd name="textAreaRight" fmla="*/ 5801760 w 5800680"/>
              <a:gd name="textAreaTop" fmla="*/ 0 h 3236760"/>
              <a:gd name="textAreaBottom" fmla="*/ 3237840 h 3236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CustomShape 17"/>
          <p:cNvSpPr/>
          <p:nvPr/>
        </p:nvSpPr>
        <p:spPr>
          <a:xfrm>
            <a:off x="331920" y="1692360"/>
            <a:ext cx="6188040" cy="3792240"/>
          </a:xfrm>
          <a:custGeom>
            <a:avLst/>
            <a:gdLst>
              <a:gd name="textAreaLeft" fmla="*/ 0 w 6188040"/>
              <a:gd name="textAreaRight" fmla="*/ 6189120 w 6188040"/>
              <a:gd name="textAreaTop" fmla="*/ 0 h 3792240"/>
              <a:gd name="textAreaBottom" fmla="*/ 3793320 h 3792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CustomShape 18"/>
          <p:cNvSpPr/>
          <p:nvPr/>
        </p:nvSpPr>
        <p:spPr>
          <a:xfrm>
            <a:off x="285840" y="287280"/>
            <a:ext cx="6335640" cy="82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</a:t>
            </a: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Application>LibreOffice/24.2.0.3$Windows_X86_64 LibreOffice_project/da48488a73ddd66ea24cf16bbc4f7b9c08e9bea1</Application>
  <AppVersion>15.0000</AppVersion>
  <Words>757</Words>
  <Paragraphs>315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2024-09-08T14:20:14Z</dcterms:modified>
  <cp:revision>122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48</vt:i4>
  </property>
</Properties>
</file>