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</p:sldMasterIdLst>
  <p:notesMasterIdLst>
    <p:notesMasterId r:id="rId75"/>
  </p:notesMasterIdLst>
  <p:sldIdLst>
    <p:sldId id="256" r:id="rId76"/>
    <p:sldId id="257" r:id="rId77"/>
    <p:sldId id="258" r:id="rId78"/>
    <p:sldId id="259" r:id="rId79"/>
    <p:sldId id="260" r:id="rId80"/>
    <p:sldId id="261" r:id="rId81"/>
    <p:sldId id="262" r:id="rId82"/>
    <p:sldId id="263" r:id="rId83"/>
    <p:sldId id="264" r:id="rId84"/>
    <p:sldId id="265" r:id="rId85"/>
    <p:sldId id="266" r:id="rId86"/>
    <p:sldId id="267" r:id="rId87"/>
    <p:sldId id="268" r:id="rId88"/>
    <p:sldId id="269" r:id="rId89"/>
    <p:sldId id="270" r:id="rId90"/>
    <p:sldId id="271" r:id="rId91"/>
    <p:sldId id="272" r:id="rId92"/>
    <p:sldId id="273" r:id="rId93"/>
    <p:sldId id="274" r:id="rId94"/>
    <p:sldId id="275" r:id="rId95"/>
    <p:sldId id="276" r:id="rId96"/>
    <p:sldId id="277" r:id="rId97"/>
    <p:sldId id="278" r:id="rId98"/>
    <p:sldId id="279" r:id="rId99"/>
    <p:sldId id="280" r:id="rId100"/>
    <p:sldId id="281" r:id="rId101"/>
    <p:sldId id="282" r:id="rId102"/>
    <p:sldId id="283" r:id="rId103"/>
    <p:sldId id="284" r:id="rId104"/>
    <p:sldId id="285" r:id="rId105"/>
    <p:sldId id="286" r:id="rId106"/>
    <p:sldId id="287" r:id="rId107"/>
    <p:sldId id="288" r:id="rId108"/>
    <p:sldId id="289" r:id="rId109"/>
    <p:sldId id="290" r:id="rId110"/>
    <p:sldId id="291" r:id="rId111"/>
    <p:sldId id="292" r:id="rId112"/>
    <p:sldId id="293" r:id="rId113"/>
    <p:sldId id="294" r:id="rId114"/>
    <p:sldId id="295" r:id="rId115"/>
    <p:sldId id="296" r:id="rId116"/>
    <p:sldId id="297" r:id="rId117"/>
    <p:sldId id="298" r:id="rId118"/>
    <p:sldId id="299" r:id="rId119"/>
    <p:sldId id="300" r:id="rId120"/>
    <p:sldId id="301" r:id="rId121"/>
    <p:sldId id="302" r:id="rId122"/>
    <p:sldId id="303" r:id="rId123"/>
    <p:sldId id="304" r:id="rId124"/>
    <p:sldId id="305" r:id="rId125"/>
    <p:sldId id="306" r:id="rId126"/>
    <p:sldId id="307" r:id="rId127"/>
    <p:sldId id="308" r:id="rId128"/>
    <p:sldId id="309" r:id="rId129"/>
    <p:sldId id="310" r:id="rId130"/>
    <p:sldId id="311" r:id="rId131"/>
    <p:sldId id="312" r:id="rId132"/>
    <p:sldId id="313" r:id="rId133"/>
    <p:sldId id="314" r:id="rId134"/>
    <p:sldId id="315" r:id="rId135"/>
    <p:sldId id="316" r:id="rId136"/>
    <p:sldId id="317" r:id="rId137"/>
    <p:sldId id="318" r:id="rId138"/>
    <p:sldId id="319" r:id="rId139"/>
    <p:sldId id="320" r:id="rId140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notesMaster" Target="notesMasters/notesMaster1.xml"/><Relationship Id="rId76" Type="http://schemas.openxmlformats.org/officeDocument/2006/relationships/slide" Target="slides/slide1.xml"/><Relationship Id="rId77" Type="http://schemas.openxmlformats.org/officeDocument/2006/relationships/slide" Target="slides/slide2.xml"/><Relationship Id="rId78" Type="http://schemas.openxmlformats.org/officeDocument/2006/relationships/slide" Target="slides/slide3.xml"/><Relationship Id="rId79" Type="http://schemas.openxmlformats.org/officeDocument/2006/relationships/slide" Target="slides/slide4.xml"/><Relationship Id="rId80" Type="http://schemas.openxmlformats.org/officeDocument/2006/relationships/slide" Target="slides/slide5.xml"/><Relationship Id="rId81" Type="http://schemas.openxmlformats.org/officeDocument/2006/relationships/slide" Target="slides/slide6.xml"/><Relationship Id="rId82" Type="http://schemas.openxmlformats.org/officeDocument/2006/relationships/slide" Target="slides/slide7.xml"/><Relationship Id="rId83" Type="http://schemas.openxmlformats.org/officeDocument/2006/relationships/slide" Target="slides/slide8.xml"/><Relationship Id="rId84" Type="http://schemas.openxmlformats.org/officeDocument/2006/relationships/slide" Target="slides/slide9.xml"/><Relationship Id="rId85" Type="http://schemas.openxmlformats.org/officeDocument/2006/relationships/slide" Target="slides/slide10.xml"/><Relationship Id="rId86" Type="http://schemas.openxmlformats.org/officeDocument/2006/relationships/slide" Target="slides/slide11.xml"/><Relationship Id="rId87" Type="http://schemas.openxmlformats.org/officeDocument/2006/relationships/slide" Target="slides/slide12.xml"/><Relationship Id="rId88" Type="http://schemas.openxmlformats.org/officeDocument/2006/relationships/slide" Target="slides/slide13.xml"/><Relationship Id="rId89" Type="http://schemas.openxmlformats.org/officeDocument/2006/relationships/slide" Target="slides/slide14.xml"/><Relationship Id="rId90" Type="http://schemas.openxmlformats.org/officeDocument/2006/relationships/slide" Target="slides/slide15.xml"/><Relationship Id="rId91" Type="http://schemas.openxmlformats.org/officeDocument/2006/relationships/slide" Target="slides/slide16.xml"/><Relationship Id="rId92" Type="http://schemas.openxmlformats.org/officeDocument/2006/relationships/slide" Target="slides/slide17.xml"/><Relationship Id="rId93" Type="http://schemas.openxmlformats.org/officeDocument/2006/relationships/slide" Target="slides/slide18.xml"/><Relationship Id="rId94" Type="http://schemas.openxmlformats.org/officeDocument/2006/relationships/slide" Target="slides/slide19.xml"/><Relationship Id="rId95" Type="http://schemas.openxmlformats.org/officeDocument/2006/relationships/slide" Target="slides/slide20.xml"/><Relationship Id="rId96" Type="http://schemas.openxmlformats.org/officeDocument/2006/relationships/slide" Target="slides/slide21.xml"/><Relationship Id="rId97" Type="http://schemas.openxmlformats.org/officeDocument/2006/relationships/slide" Target="slides/slide22.xml"/><Relationship Id="rId98" Type="http://schemas.openxmlformats.org/officeDocument/2006/relationships/slide" Target="slides/slide23.xml"/><Relationship Id="rId99" Type="http://schemas.openxmlformats.org/officeDocument/2006/relationships/slide" Target="slides/slide24.xml"/><Relationship Id="rId100" Type="http://schemas.openxmlformats.org/officeDocument/2006/relationships/slide" Target="slides/slide25.xml"/><Relationship Id="rId101" Type="http://schemas.openxmlformats.org/officeDocument/2006/relationships/slide" Target="slides/slide26.xml"/><Relationship Id="rId102" Type="http://schemas.openxmlformats.org/officeDocument/2006/relationships/slide" Target="slides/slide27.xml"/><Relationship Id="rId103" Type="http://schemas.openxmlformats.org/officeDocument/2006/relationships/slide" Target="slides/slide28.xml"/><Relationship Id="rId104" Type="http://schemas.openxmlformats.org/officeDocument/2006/relationships/slide" Target="slides/slide29.xml"/><Relationship Id="rId105" Type="http://schemas.openxmlformats.org/officeDocument/2006/relationships/slide" Target="slides/slide30.xml"/><Relationship Id="rId106" Type="http://schemas.openxmlformats.org/officeDocument/2006/relationships/slide" Target="slides/slide31.xml"/><Relationship Id="rId107" Type="http://schemas.openxmlformats.org/officeDocument/2006/relationships/slide" Target="slides/slide32.xml"/><Relationship Id="rId108" Type="http://schemas.openxmlformats.org/officeDocument/2006/relationships/slide" Target="slides/slide33.xml"/><Relationship Id="rId109" Type="http://schemas.openxmlformats.org/officeDocument/2006/relationships/slide" Target="slides/slide34.xml"/><Relationship Id="rId110" Type="http://schemas.openxmlformats.org/officeDocument/2006/relationships/slide" Target="slides/slide35.xml"/><Relationship Id="rId111" Type="http://schemas.openxmlformats.org/officeDocument/2006/relationships/slide" Target="slides/slide36.xml"/><Relationship Id="rId112" Type="http://schemas.openxmlformats.org/officeDocument/2006/relationships/slide" Target="slides/slide37.xml"/><Relationship Id="rId113" Type="http://schemas.openxmlformats.org/officeDocument/2006/relationships/slide" Target="slides/slide38.xml"/><Relationship Id="rId114" Type="http://schemas.openxmlformats.org/officeDocument/2006/relationships/slide" Target="slides/slide39.xml"/><Relationship Id="rId115" Type="http://schemas.openxmlformats.org/officeDocument/2006/relationships/slide" Target="slides/slide40.xml"/><Relationship Id="rId116" Type="http://schemas.openxmlformats.org/officeDocument/2006/relationships/slide" Target="slides/slide41.xml"/><Relationship Id="rId117" Type="http://schemas.openxmlformats.org/officeDocument/2006/relationships/slide" Target="slides/slide42.xml"/><Relationship Id="rId118" Type="http://schemas.openxmlformats.org/officeDocument/2006/relationships/slide" Target="slides/slide43.xml"/><Relationship Id="rId119" Type="http://schemas.openxmlformats.org/officeDocument/2006/relationships/slide" Target="slides/slide44.xml"/><Relationship Id="rId120" Type="http://schemas.openxmlformats.org/officeDocument/2006/relationships/slide" Target="slides/slide45.xml"/><Relationship Id="rId121" Type="http://schemas.openxmlformats.org/officeDocument/2006/relationships/slide" Target="slides/slide46.xml"/><Relationship Id="rId122" Type="http://schemas.openxmlformats.org/officeDocument/2006/relationships/slide" Target="slides/slide47.xml"/><Relationship Id="rId123" Type="http://schemas.openxmlformats.org/officeDocument/2006/relationships/slide" Target="slides/slide48.xml"/><Relationship Id="rId124" Type="http://schemas.openxmlformats.org/officeDocument/2006/relationships/slide" Target="slides/slide49.xml"/><Relationship Id="rId125" Type="http://schemas.openxmlformats.org/officeDocument/2006/relationships/slide" Target="slides/slide50.xml"/><Relationship Id="rId126" Type="http://schemas.openxmlformats.org/officeDocument/2006/relationships/slide" Target="slides/slide51.xml"/><Relationship Id="rId127" Type="http://schemas.openxmlformats.org/officeDocument/2006/relationships/slide" Target="slides/slide52.xml"/><Relationship Id="rId128" Type="http://schemas.openxmlformats.org/officeDocument/2006/relationships/slide" Target="slides/slide53.xml"/><Relationship Id="rId129" Type="http://schemas.openxmlformats.org/officeDocument/2006/relationships/slide" Target="slides/slide54.xml"/><Relationship Id="rId130" Type="http://schemas.openxmlformats.org/officeDocument/2006/relationships/slide" Target="slides/slide55.xml"/><Relationship Id="rId131" Type="http://schemas.openxmlformats.org/officeDocument/2006/relationships/slide" Target="slides/slide56.xml"/><Relationship Id="rId132" Type="http://schemas.openxmlformats.org/officeDocument/2006/relationships/slide" Target="slides/slide57.xml"/><Relationship Id="rId133" Type="http://schemas.openxmlformats.org/officeDocument/2006/relationships/slide" Target="slides/slide58.xml"/><Relationship Id="rId134" Type="http://schemas.openxmlformats.org/officeDocument/2006/relationships/slide" Target="slides/slide59.xml"/><Relationship Id="rId135" Type="http://schemas.openxmlformats.org/officeDocument/2006/relationships/slide" Target="slides/slide60.xml"/><Relationship Id="rId136" Type="http://schemas.openxmlformats.org/officeDocument/2006/relationships/slide" Target="slides/slide61.xml"/><Relationship Id="rId137" Type="http://schemas.openxmlformats.org/officeDocument/2006/relationships/slide" Target="slides/slide62.xml"/><Relationship Id="rId138" Type="http://schemas.openxmlformats.org/officeDocument/2006/relationships/slide" Target="slides/slide63.xml"/><Relationship Id="rId139" Type="http://schemas.openxmlformats.org/officeDocument/2006/relationships/slide" Target="slides/slide64.xml"/><Relationship Id="rId140" Type="http://schemas.openxmlformats.org/officeDocument/2006/relationships/slide" Target="slides/slide65.xml"/><Relationship Id="rId14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CF8A3D1-0446-46FA-B518-F1A942511B69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7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7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8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0760" cy="3427920"/>
          </a:xfrm>
          <a:prstGeom prst="rect">
            <a:avLst/>
          </a:prstGeom>
          <a:ln w="0">
            <a:noFill/>
          </a:ln>
        </p:spPr>
      </p:sp>
      <p:sp>
        <p:nvSpPr>
          <p:cNvPr id="485" name="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youtu.be/k8WDha8NH-g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youtu.be/XFZ3MGC7Prg?si=WJfu_bJXpcF30lSt" TargetMode="External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700920" y="4603680"/>
            <a:ext cx="54201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8 SEPTEMBRE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23ème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90000" y="2664000"/>
            <a:ext cx="6767640" cy="5572800"/>
          </a:xfrm>
          <a:custGeom>
            <a:avLst/>
            <a:gdLst>
              <a:gd name="textAreaLeft" fmla="*/ 0 w 6767640"/>
              <a:gd name="textAreaRight" fmla="*/ 6768000 w 6767640"/>
              <a:gd name="textAreaTop" fmla="*/ 0 h 5572800"/>
              <a:gd name="textAreaBottom" fmla="*/ 5573160 h 5572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 Jésus ton Fils,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 donné des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clarté,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CLARTÉ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 lui 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sourd entend sa voix,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Zachée partage grand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parole qui surprend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-1152000" y="2304000"/>
            <a:ext cx="9176760" cy="4842720"/>
          </a:xfrm>
          <a:custGeom>
            <a:avLst/>
            <a:gdLst>
              <a:gd name="textAreaLeft" fmla="*/ 0 w 9176760"/>
              <a:gd name="textAreaRight" fmla="*/ 9177120 w 9176760"/>
              <a:gd name="textAreaTop" fmla="*/ 0 h 4842720"/>
              <a:gd name="textAreaBottom" fmla="*/ 4843080 h 484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4 - La croix levée,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nouveau signe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signe du pardon,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SIGNE DU PARDON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Scandale de la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faiblesse du Dieu fort,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Pâque libérée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printemps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0" y="1979640"/>
            <a:ext cx="6857640" cy="5940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5940000"/>
              <a:gd name="textAreaBottom" fmla="*/ 5940360 h 594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5 - Pour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as choisi des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d'unité,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D'UNITÉ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pain de nos travaux,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vin des renouveaux,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table partagée: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la fête réveillée.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-936000" y="2146680"/>
            <a:ext cx="8785080" cy="4476960"/>
          </a:xfrm>
          <a:custGeom>
            <a:avLst/>
            <a:gdLst>
              <a:gd name="textAreaLeft" fmla="*/ 0 w 8785080"/>
              <a:gd name="textAreaRight" fmla="*/ 8785440 w 8785080"/>
              <a:gd name="textAreaTop" fmla="*/ 0 h 4476960"/>
              <a:gd name="textAreaBottom" fmla="*/ 4477320 h 4476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6 - Témoins choisis,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nous soyons des signes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d'avenir,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D'AVENIR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peuple de croyants,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disciples du Vivant,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L'Église à découvert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soleil sur nos hivers.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-864000" y="2232000"/>
            <a:ext cx="8785080" cy="4842720"/>
          </a:xfrm>
          <a:custGeom>
            <a:avLst/>
            <a:gdLst>
              <a:gd name="textAreaLeft" fmla="*/ 0 w 8785080"/>
              <a:gd name="textAreaRight" fmla="*/ 8785440 w 8785080"/>
              <a:gd name="textAreaTop" fmla="*/ 0 h 4842720"/>
              <a:gd name="textAreaBottom" fmla="*/ 4843080 h 484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7 - Par ton 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 homme soit un signe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signe de l'amour,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SIGNE DE L'AMOUR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source pour la soif,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rire d'un espoir,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paix à fleur de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lumière d'aujourd'hui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CustomShape 4"/>
          <p:cNvSpPr/>
          <p:nvPr/>
        </p:nvSpPr>
        <p:spPr>
          <a:xfrm>
            <a:off x="-17640" y="16066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9" name="Image 238" descr=""/>
          <p:cNvPicPr/>
          <p:nvPr/>
        </p:nvPicPr>
        <p:blipFill>
          <a:blip r:embed="rId1"/>
          <a:stretch/>
        </p:blipFill>
        <p:spPr>
          <a:xfrm>
            <a:off x="360" y="2144520"/>
            <a:ext cx="6857280" cy="4889160"/>
          </a:xfrm>
          <a:prstGeom prst="rect">
            <a:avLst/>
          </a:prstGeom>
          <a:ln w="0">
            <a:noFill/>
          </a:ln>
        </p:spPr>
      </p:pic>
      <p:sp>
        <p:nvSpPr>
          <p:cNvPr id="400" name="TextShape 5"/>
          <p:cNvSpPr/>
          <p:nvPr/>
        </p:nvSpPr>
        <p:spPr>
          <a:xfrm>
            <a:off x="432000" y="7416000"/>
            <a:ext cx="597564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Dessin de Gérard Michel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216000" y="357480"/>
            <a:ext cx="6524280" cy="813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OH !  SEIGNEUR  ECOUTE-NOUS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(Kyrie) G123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nos prières.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notre faiblesse,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nos lâchetés,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Nos gestes qui blessent,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tous nos péchés.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n’avoir pas su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toujours bons,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 être tus,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 Seigneur Pardon.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89000" y="1019880"/>
            <a:ext cx="6524280" cy="73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nos prières.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 ! Seigneur écoute-nous,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notre insouciance,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notre tiédeur,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indifférence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devant le malheur.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nos jours sans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nos jours d’abandon,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Passés loin de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Oh Seigneur Pardon.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"/>
          <p:cNvSpPr/>
          <p:nvPr/>
        </p:nvSpPr>
        <p:spPr>
          <a:xfrm>
            <a:off x="216000" y="179280"/>
            <a:ext cx="6642000" cy="84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 u="sng">
                <a:solidFill>
                  <a:srgbClr val="ccccff"/>
                </a:solidFill>
                <a:uFillTx/>
                <a:latin typeface="Cambria"/>
                <a:hlinkClick r:id="rId1"/>
              </a:rPr>
              <a:t>GLOIRE  A  DIEU – Messe du FRAT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(Laurent Grzybowski - CL 41-54)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 aux hommes qu’il aime.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gloire, gloire à Dieu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te louons, nous te bénissons,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t’adorons, 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te rendons grâce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ton immense gloire,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(Tous : ) Gloire, gloire à Dieu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"/>
          <p:cNvSpPr/>
          <p:nvPr/>
        </p:nvSpPr>
        <p:spPr>
          <a:xfrm>
            <a:off x="216000" y="179280"/>
            <a:ext cx="6642000" cy="84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Dieu, Roi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Dieu le Père tout-puissant,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Fils unique, Jésus Christ,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Gloire, gloire à toi 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"/>
          <p:cNvSpPr/>
          <p:nvPr/>
        </p:nvSpPr>
        <p:spPr>
          <a:xfrm>
            <a:off x="144360" y="431640"/>
            <a:ext cx="6713640" cy="68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Dieu, 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le Fils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enlèves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enlèves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Reçois notre prière, prends pitié,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es assis à la droite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Prends pitié de nous.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"/>
          <p:cNvSpPr/>
          <p:nvPr/>
        </p:nvSpPr>
        <p:spPr>
          <a:xfrm>
            <a:off x="287280" y="252360"/>
            <a:ext cx="6570720" cy="86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5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Car toi seul es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seul 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seul es le Très Haut,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Avec le Saint-Esprit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gloire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Gloire, gloire à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 aux hommes qu’il aime.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gloire, gloire à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44000" y="504000"/>
            <a:ext cx="6552000" cy="61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145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VEUX LOUER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TANT QUE JE VIS.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Le Seigneur garde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à jamais sa fidélité,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fait justice aux opprimés,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affamés, il donne le pain;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délie les enchaînés.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Le Seigneur ouvre les yeux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des aveugles,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redresse les accablés,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aime les justes,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protège l’étranger.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Il soutient la veuve et l’orphelin,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égare les pas du méchant.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D’âge en âge, le Seigneur régnera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ton Dieu, ô Sion, pour toujours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692280" y="6746760"/>
            <a:ext cx="5473080" cy="21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r>
              <a:rPr b="1" i="1" lang="fr-BE" sz="3600" spc="-1" strike="noStrike">
                <a:solidFill>
                  <a:srgbClr val="ffff00"/>
                </a:solidFill>
                <a:latin typeface="Cambria"/>
                <a:ea typeface="DejaVu Sans"/>
              </a:rPr>
              <a:t>EFFATA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r>
              <a:rPr b="1" i="1" lang="fr-BE" sz="3600" spc="-1" strike="noStrike">
                <a:solidFill>
                  <a:srgbClr val="ffff00"/>
                </a:solidFill>
                <a:latin typeface="Cambria"/>
                <a:ea typeface="DejaVu Sans"/>
              </a:rPr>
              <a:t>OUVRE-TOI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2" name="Picture 6" descr=""/>
          <p:cNvPicPr/>
          <p:nvPr/>
        </p:nvPicPr>
        <p:blipFill>
          <a:blip r:embed="rId1"/>
          <a:stretch/>
        </p:blipFill>
        <p:spPr>
          <a:xfrm>
            <a:off x="260280" y="1324080"/>
            <a:ext cx="6373080" cy="533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"/>
          <p:cNvSpPr/>
          <p:nvPr/>
        </p:nvSpPr>
        <p:spPr>
          <a:xfrm>
            <a:off x="130320" y="5049720"/>
            <a:ext cx="6596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1" name=""/>
          <p:cNvSpPr/>
          <p:nvPr/>
        </p:nvSpPr>
        <p:spPr>
          <a:xfrm>
            <a:off x="0" y="72000"/>
            <a:ext cx="6856920" cy="78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j’élève les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toi, je frappe des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692280" y="6746760"/>
            <a:ext cx="5473080" cy="21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r>
              <a:rPr b="1" i="1" lang="fr-BE" sz="3600" spc="-1" strike="noStrike">
                <a:solidFill>
                  <a:srgbClr val="ffff00"/>
                </a:solidFill>
                <a:latin typeface="Cambria"/>
                <a:ea typeface="DejaVu Sans"/>
              </a:rPr>
              <a:t>EFFATA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r>
              <a:rPr b="1" i="1" lang="fr-BE" sz="3600" spc="-1" strike="noStrike">
                <a:solidFill>
                  <a:srgbClr val="ffff00"/>
                </a:solidFill>
                <a:latin typeface="Cambria"/>
                <a:ea typeface="DejaVu Sans"/>
              </a:rPr>
              <a:t>OUVRE -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3" name="Picture 6" descr=""/>
          <p:cNvPicPr/>
          <p:nvPr/>
        </p:nvPicPr>
        <p:blipFill>
          <a:blip r:embed="rId1"/>
          <a:stretch/>
        </p:blipFill>
        <p:spPr>
          <a:xfrm>
            <a:off x="260280" y="1324080"/>
            <a:ext cx="6373080" cy="533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0" y="482760"/>
            <a:ext cx="685728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504000" y="3312000"/>
            <a:ext cx="5976000" cy="47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dans notre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peu plus de tendresse.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dans notre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peu plus d’amour.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1897200" y="1208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-367920" y="432000"/>
            <a:ext cx="7567560" cy="8801280"/>
          </a:xfrm>
          <a:custGeom>
            <a:avLst/>
            <a:gdLst>
              <a:gd name="textAreaLeft" fmla="*/ 0 w 7567560"/>
              <a:gd name="textAreaRight" fmla="*/ 7567920 w 7567560"/>
              <a:gd name="textAreaTop" fmla="*/ 0 h 8801280"/>
              <a:gd name="textAreaBottom" fmla="*/ 8801640 h 880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PAROLE EST PRÉSENCE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est présence,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lumière et vérité.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Un bouquet de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fleurit dans la paix.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 par tous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1 -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est présence,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souffle, presque rien.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fleur offerte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 pleine absence,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porte ouverte d'un jardin.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-393840" y="900000"/>
            <a:ext cx="7567560" cy="8313840"/>
          </a:xfrm>
          <a:custGeom>
            <a:avLst/>
            <a:gdLst>
              <a:gd name="textAreaLeft" fmla="*/ 0 w 7567560"/>
              <a:gd name="textAreaRight" fmla="*/ 7567920 w 7567560"/>
              <a:gd name="textAreaTop" fmla="*/ 0 h 8313840"/>
              <a:gd name="textAreaBottom" fmla="*/ 8314200 h 8313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est présence,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lumière et vérité.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Un bouquet de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fleurit dans la paix.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 par les hommes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Ta parole est lumière,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une lampe la nuit.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 plein désert une rivière,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arbre mort qui refleurit.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266760" y="684360"/>
            <a:ext cx="6186240" cy="8312400"/>
          </a:xfrm>
          <a:custGeom>
            <a:avLst/>
            <a:gdLst>
              <a:gd name="textAreaLeft" fmla="*/ 0 w 6186240"/>
              <a:gd name="textAreaRight" fmla="*/ 6186600 w 6186240"/>
              <a:gd name="textAreaTop" fmla="*/ 0 h 8312400"/>
              <a:gd name="textAreaBottom" fmla="*/ 8312760 h 8312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est présence, lumière et vérité.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bouquet de silence qui fleurit dans la paix.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 par les femmes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 Tendresse d'un message,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savoir que tu viens.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prairie de nos visages,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tu embrasses aussi le mien.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266760" y="684360"/>
            <a:ext cx="6186240" cy="8678160"/>
          </a:xfrm>
          <a:custGeom>
            <a:avLst/>
            <a:gdLst>
              <a:gd name="textAreaLeft" fmla="*/ 0 w 6186240"/>
              <a:gd name="textAreaRight" fmla="*/ 6186600 w 6186240"/>
              <a:gd name="textAreaTop" fmla="*/ 0 h 8678160"/>
              <a:gd name="textAreaBottom" fmla="*/ 8678520 h 867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est présence, lumière et vérité.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bouquet de silence qui fleurit dans la paix.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 par tous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4 - Parole qui pardonne,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tisse le lien.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soutenir qui abandonne,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veille sur le chemin.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0" y="360000"/>
            <a:ext cx="6857640" cy="7218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218000"/>
              <a:gd name="textAreaBottom" fmla="*/ 7218360 h 7218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DE LOURDES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(A 168)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Dieu fort,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ton Nom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Ciel et terre sont remplis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ta gloire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1824120" y="207180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260280" y="288000"/>
            <a:ext cx="6597360" cy="813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 DE  T. MERTENS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dames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1897200" y="7034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Image 287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-1332000" y="487440"/>
            <a:ext cx="9440640" cy="819180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8191800"/>
              <a:gd name="textAreaBottom" fmla="*/ 8192160 h 819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SIGNES  PAR MILLIERS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(K 226)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360360" y="863640"/>
            <a:ext cx="6408360" cy="6918480"/>
          </a:xfrm>
          <a:custGeom>
            <a:avLst/>
            <a:gdLst>
              <a:gd name="textAreaLeft" fmla="*/ 0 w 6408360"/>
              <a:gd name="textAreaRight" fmla="*/ 6408720 w 6408360"/>
              <a:gd name="textAreaTop" fmla="*/ 0 h 6918480"/>
              <a:gd name="textAreaBottom" fmla="*/ 6918840 h 6918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(BACH)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 le Fils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 et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 le Fils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Écoute-nous et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 Jésus-Sauveur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t’en prions,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692280" y="6746760"/>
            <a:ext cx="5473080" cy="21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r>
              <a:rPr b="1" i="1" lang="fr-BE" sz="3600" spc="-1" strike="noStrike">
                <a:solidFill>
                  <a:srgbClr val="ffff00"/>
                </a:solidFill>
                <a:latin typeface="Cambria"/>
                <a:ea typeface="DejaVu Sans"/>
              </a:rPr>
              <a:t>EFFATA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800"/>
              </a:spcBef>
            </a:pPr>
            <a:r>
              <a:rPr b="1" i="1" lang="fr-BE" sz="3600" spc="-1" strike="noStrike">
                <a:solidFill>
                  <a:srgbClr val="ffff00"/>
                </a:solidFill>
                <a:latin typeface="Cambria"/>
                <a:ea typeface="DejaVu Sans"/>
              </a:rPr>
              <a:t>OUVRE -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5" name="Picture 3" descr=""/>
          <p:cNvPicPr/>
          <p:nvPr/>
        </p:nvPicPr>
        <p:blipFill>
          <a:blip r:embed="rId1"/>
          <a:stretch/>
        </p:blipFill>
        <p:spPr>
          <a:xfrm>
            <a:off x="260280" y="1324080"/>
            <a:ext cx="6373080" cy="533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57" name="CustomShape 1"/>
          <p:cNvSpPr/>
          <p:nvPr/>
        </p:nvSpPr>
        <p:spPr>
          <a:xfrm>
            <a:off x="0" y="6228360"/>
            <a:ext cx="6857280" cy="2801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d’entrer dans le mystère de l’amour guérissant de Jésus pour la communauté.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-171360" y="2124000"/>
            <a:ext cx="7027920" cy="53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260280" y="1031760"/>
            <a:ext cx="6407280" cy="71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RÉVEILLE  LES  SOURCES  DE  L’EAU  VIVE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Réveille les sources de l’eau vive,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dorment dans nos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Toi, Jésus qui nous délivres,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le don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passant sur la route,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demandes un verre d’eau.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Toi, la source de la vie. 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-171360" y="2124000"/>
            <a:ext cx="7027920" cy="53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260280" y="726480"/>
            <a:ext cx="6407280" cy="77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Réveille les sources de l’eau vive,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dorment dans nos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Toi, Jésus qui nous délivres,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le don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passant sur la route,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demandes un mot d’espoir.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Toi, parole qui libère. 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passant sur la route,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demandes une lumière.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Toi, soleil de vérité. 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0" y="430200"/>
            <a:ext cx="6856560" cy="89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Réveille les sources de l’eau vive,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dorment dans nos cœurs.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Toi, Jésus qui nous délivres,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le don de Dieu.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4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Au passant sur la route,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demandes une amitié.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Toi, l’amour venu du Père. 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5.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Au passant sur la route,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demandes un peu de pain.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Toi, festin des affamés. 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6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Au passant sur la route,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demandes un cri de joie.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Toi, Jésus ressuscité. 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1897200" y="135252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4" name="Image 3" descr=""/>
          <p:cNvPicPr/>
          <p:nvPr/>
        </p:nvPicPr>
        <p:blipFill>
          <a:blip r:embed="rId1"/>
          <a:srcRect l="0" t="8834" r="0" b="0"/>
          <a:stretch/>
        </p:blipFill>
        <p:spPr>
          <a:xfrm>
            <a:off x="404640" y="1187640"/>
            <a:ext cx="6048000" cy="7416000"/>
          </a:xfrm>
          <a:prstGeom prst="rect">
            <a:avLst/>
          </a:prstGeom>
          <a:ln w="0">
            <a:noFill/>
          </a:ln>
        </p:spPr>
      </p:pic>
      <p:pic>
        <p:nvPicPr>
          <p:cNvPr id="465" name="Image 4" descr=""/>
          <p:cNvPicPr/>
          <p:nvPr/>
        </p:nvPicPr>
        <p:blipFill>
          <a:blip r:embed="rId2"/>
          <a:srcRect l="66303" t="15552" r="8031" b="52175"/>
          <a:stretch/>
        </p:blipFill>
        <p:spPr>
          <a:xfrm>
            <a:off x="4575240" y="2821680"/>
            <a:ext cx="1877400" cy="1519560"/>
          </a:xfrm>
          <a:prstGeom prst="rect">
            <a:avLst/>
          </a:prstGeom>
          <a:ln w="0">
            <a:noFill/>
          </a:ln>
        </p:spPr>
      </p:pic>
      <p:pic>
        <p:nvPicPr>
          <p:cNvPr id="466" name="Image 5" descr=""/>
          <p:cNvPicPr/>
          <p:nvPr/>
        </p:nvPicPr>
        <p:blipFill>
          <a:blip r:embed="rId3"/>
          <a:srcRect l="66303" t="84507" r="4100" b="2867"/>
          <a:stretch/>
        </p:blipFill>
        <p:spPr>
          <a:xfrm>
            <a:off x="404640" y="1187640"/>
            <a:ext cx="2634120" cy="11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1368000" y="1368000"/>
            <a:ext cx="9440640" cy="667008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6670080"/>
              <a:gd name="textAreaBottom" fmla="*/ 6670440 h 6670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main,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 donné des signes;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PAR MILLIERS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chant de l'univers,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souffle de la mer,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des vivants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à l'œuvre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temps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144000" y="309240"/>
            <a:ext cx="6666480" cy="8983440"/>
          </a:xfrm>
          <a:custGeom>
            <a:avLst/>
            <a:gdLst>
              <a:gd name="textAreaLeft" fmla="*/ 0 w 6666480"/>
              <a:gd name="textAreaRight" fmla="*/ 6666840 w 6666480"/>
              <a:gd name="textAreaTop" fmla="*/ 0 h 8983440"/>
              <a:gd name="textAreaBottom" fmla="*/ 8983800 h 89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SOLEIL OU LE BROUILLARD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(T85)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LE SOLEIL OU LE BROUILLARD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FAUT TRACER, JOUR APRÈS JOUR,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CHEMIN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LA BONNE NOUVELLE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NOUVELLE DE TON 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1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Évangile est lettre morte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Tant qu'il ne s'écrit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des cœurs de chair.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confies d'être la porte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ton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 en nos déserts.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111600" y="801720"/>
            <a:ext cx="6666480" cy="6791040"/>
          </a:xfrm>
          <a:custGeom>
            <a:avLst/>
            <a:gdLst>
              <a:gd name="textAreaLeft" fmla="*/ 0 w 6666480"/>
              <a:gd name="textAreaRight" fmla="*/ 6666840 w 6666480"/>
              <a:gd name="textAreaTop" fmla="*/ 0 h 6791040"/>
              <a:gd name="textAreaBottom" fmla="*/ 6791400 h 679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LE SOLEIL OU LE BROUILLARD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FAUT TRACER, JOUR APRÈS JOUR,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CHEMIN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LA BONNE NOUVELLE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NOUVELLE DE TON 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2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Évangile est une 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Qu'il faut accueillir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 cœur d'enfant.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confies d'être l'espace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Où s'inventeront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des soleils levants.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-966240" y="570600"/>
            <a:ext cx="8741880" cy="8556120"/>
          </a:xfrm>
          <a:custGeom>
            <a:avLst/>
            <a:gdLst>
              <a:gd name="textAreaLeft" fmla="*/ 0 w 8741880"/>
              <a:gd name="textAreaRight" fmla="*/ 8742240 w 8741880"/>
              <a:gd name="textAreaTop" fmla="*/ 0 h 8556120"/>
              <a:gd name="textAreaBottom" fmla="*/ 8556480 h 85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SOLEIL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 LE BROUILLARD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FAUT TRACER,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JOUR APRÈS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CHEMIN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LA BONNE NOUVELLE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NOUVELLE DE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Évangile est un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pauvre est roi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riche a faim.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confies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d'être des hommes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le cœur brûlant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jamais ne s'éteint.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0" y="144000"/>
            <a:ext cx="6857640" cy="88603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860320"/>
              <a:gd name="textAreaBottom" fmla="*/ 8860680 h 886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LE SOLEIL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OU LE BROUILLARD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FAUT TRACER,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JOUR APRÈS JOUR,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LA BONNE NOUVELLE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NOUVELLE DE TON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Évangile est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fait avancer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plus loin que la nuit.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confies d'être semence,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parole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germe en toute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-1008000" y="72000"/>
            <a:ext cx="8741880" cy="8860320"/>
          </a:xfrm>
          <a:custGeom>
            <a:avLst/>
            <a:gdLst>
              <a:gd name="textAreaLeft" fmla="*/ 0 w 8741880"/>
              <a:gd name="textAreaRight" fmla="*/ 8742240 w 8741880"/>
              <a:gd name="textAreaTop" fmla="*/ 0 h 8860320"/>
              <a:gd name="textAreaBottom" fmla="*/ 8860680 h 886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LE SOLEIL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OU LE BROUILLARD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FAUT TRACER,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JOUR APRÈS JOUR,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LA BONNE NOUVELLE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NOUVELLE DE TON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5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Évangile est vigilance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Regard qui s'étonne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main qui se tend.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confies d'être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notre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s'est fait mendiant.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6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-1296000" y="1791720"/>
            <a:ext cx="9440640" cy="648792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6487920"/>
              <a:gd name="textAreaBottom" fmla="*/ 6488280 h 6487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Nos yeux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ferment sur tes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signes de la joie,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SIGNES DE LA JOIE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Tristesse est notre nuit,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guerre avec ses cris,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froid de nos maisons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tu brises nos prisons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-1332000" y="487440"/>
            <a:ext cx="9440640" cy="721764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217640"/>
              <a:gd name="textAreaBottom" fmla="*/ 7218000 h 721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Application>LibreOffice/24.2.0.3$Windows_X86_64 LibreOffice_project/da48488a73ddd66ea24cf16bbc4f7b9c08e9bea1</Application>
  <AppVersion>15.0000</AppVersion>
  <Words>1300</Words>
  <Paragraphs>536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2024-08-23T14:43:08Z</dcterms:modified>
  <cp:revision>127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14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68</vt:i4>
  </property>
</Properties>
</file>