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notesSlides/notesSlide25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_rels/notesSlide30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6.png" ContentType="image/png"/>
  <Override PartName="/ppt/media/image7.jpeg" ContentType="image/jpeg"/>
  <Override PartName="/ppt/media/image9.jpeg" ContentType="image/jpeg"/>
  <Override PartName="/ppt/media/image10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</p:sldMasterIdLst>
  <p:notesMasterIdLst>
    <p:notesMasterId r:id="rId91"/>
  </p:notesMasterIdLst>
  <p:sldIdLst>
    <p:sldId id="256" r:id="rId92"/>
    <p:sldId id="257" r:id="rId93"/>
    <p:sldId id="258" r:id="rId94"/>
    <p:sldId id="259" r:id="rId95"/>
    <p:sldId id="260" r:id="rId96"/>
    <p:sldId id="261" r:id="rId97"/>
    <p:sldId id="262" r:id="rId98"/>
    <p:sldId id="263" r:id="rId99"/>
    <p:sldId id="264" r:id="rId100"/>
    <p:sldId id="265" r:id="rId101"/>
    <p:sldId id="266" r:id="rId102"/>
    <p:sldId id="267" r:id="rId103"/>
    <p:sldId id="268" r:id="rId104"/>
    <p:sldId id="269" r:id="rId105"/>
    <p:sldId id="270" r:id="rId106"/>
    <p:sldId id="271" r:id="rId107"/>
    <p:sldId id="272" r:id="rId108"/>
    <p:sldId id="273" r:id="rId109"/>
    <p:sldId id="274" r:id="rId110"/>
    <p:sldId id="275" r:id="rId111"/>
    <p:sldId id="276" r:id="rId112"/>
    <p:sldId id="277" r:id="rId113"/>
    <p:sldId id="278" r:id="rId114"/>
    <p:sldId id="279" r:id="rId115"/>
    <p:sldId id="280" r:id="rId116"/>
    <p:sldId id="281" r:id="rId117"/>
    <p:sldId id="282" r:id="rId118"/>
    <p:sldId id="283" r:id="rId119"/>
    <p:sldId id="284" r:id="rId120"/>
    <p:sldId id="285" r:id="rId121"/>
    <p:sldId id="286" r:id="rId122"/>
    <p:sldId id="287" r:id="rId123"/>
    <p:sldId id="288" r:id="rId124"/>
    <p:sldId id="289" r:id="rId125"/>
    <p:sldId id="290" r:id="rId126"/>
    <p:sldId id="291" r:id="rId127"/>
    <p:sldId id="292" r:id="rId128"/>
    <p:sldId id="293" r:id="rId129"/>
    <p:sldId id="294" r:id="rId130"/>
    <p:sldId id="295" r:id="rId131"/>
    <p:sldId id="296" r:id="rId132"/>
    <p:sldId id="297" r:id="rId133"/>
    <p:sldId id="298" r:id="rId134"/>
    <p:sldId id="299" r:id="rId135"/>
    <p:sldId id="300" r:id="rId136"/>
    <p:sldId id="301" r:id="rId137"/>
    <p:sldId id="302" r:id="rId138"/>
    <p:sldId id="303" r:id="rId139"/>
    <p:sldId id="304" r:id="rId140"/>
    <p:sldId id="305" r:id="rId141"/>
    <p:sldId id="306" r:id="rId142"/>
    <p:sldId id="307" r:id="rId143"/>
    <p:sldId id="308" r:id="rId144"/>
    <p:sldId id="309" r:id="rId145"/>
    <p:sldId id="310" r:id="rId146"/>
    <p:sldId id="311" r:id="rId147"/>
    <p:sldId id="312" r:id="rId148"/>
    <p:sldId id="313" r:id="rId149"/>
    <p:sldId id="314" r:id="rId150"/>
    <p:sldId id="315" r:id="rId151"/>
    <p:sldId id="316" r:id="rId152"/>
    <p:sldId id="317" r:id="rId153"/>
    <p:sldId id="318" r:id="rId154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notesMaster" Target="notesMasters/notesMaster1.xml"/><Relationship Id="rId92" Type="http://schemas.openxmlformats.org/officeDocument/2006/relationships/slide" Target="slides/slide1.xml"/><Relationship Id="rId93" Type="http://schemas.openxmlformats.org/officeDocument/2006/relationships/slide" Target="slides/slide2.xml"/><Relationship Id="rId94" Type="http://schemas.openxmlformats.org/officeDocument/2006/relationships/slide" Target="slides/slide3.xml"/><Relationship Id="rId95" Type="http://schemas.openxmlformats.org/officeDocument/2006/relationships/slide" Target="slides/slide4.xml"/><Relationship Id="rId96" Type="http://schemas.openxmlformats.org/officeDocument/2006/relationships/slide" Target="slides/slide5.xml"/><Relationship Id="rId97" Type="http://schemas.openxmlformats.org/officeDocument/2006/relationships/slide" Target="slides/slide6.xml"/><Relationship Id="rId98" Type="http://schemas.openxmlformats.org/officeDocument/2006/relationships/slide" Target="slides/slide7.xml"/><Relationship Id="rId99" Type="http://schemas.openxmlformats.org/officeDocument/2006/relationships/slide" Target="slides/slide8.xml"/><Relationship Id="rId100" Type="http://schemas.openxmlformats.org/officeDocument/2006/relationships/slide" Target="slides/slide9.xml"/><Relationship Id="rId101" Type="http://schemas.openxmlformats.org/officeDocument/2006/relationships/slide" Target="slides/slide10.xml"/><Relationship Id="rId102" Type="http://schemas.openxmlformats.org/officeDocument/2006/relationships/slide" Target="slides/slide11.xml"/><Relationship Id="rId103" Type="http://schemas.openxmlformats.org/officeDocument/2006/relationships/slide" Target="slides/slide12.xml"/><Relationship Id="rId104" Type="http://schemas.openxmlformats.org/officeDocument/2006/relationships/slide" Target="slides/slide13.xml"/><Relationship Id="rId105" Type="http://schemas.openxmlformats.org/officeDocument/2006/relationships/slide" Target="slides/slide14.xml"/><Relationship Id="rId106" Type="http://schemas.openxmlformats.org/officeDocument/2006/relationships/slide" Target="slides/slide15.xml"/><Relationship Id="rId107" Type="http://schemas.openxmlformats.org/officeDocument/2006/relationships/slide" Target="slides/slide16.xml"/><Relationship Id="rId108" Type="http://schemas.openxmlformats.org/officeDocument/2006/relationships/slide" Target="slides/slide17.xml"/><Relationship Id="rId109" Type="http://schemas.openxmlformats.org/officeDocument/2006/relationships/slide" Target="slides/slide18.xml"/><Relationship Id="rId110" Type="http://schemas.openxmlformats.org/officeDocument/2006/relationships/slide" Target="slides/slide19.xml"/><Relationship Id="rId111" Type="http://schemas.openxmlformats.org/officeDocument/2006/relationships/slide" Target="slides/slide20.xml"/><Relationship Id="rId112" Type="http://schemas.openxmlformats.org/officeDocument/2006/relationships/slide" Target="slides/slide21.xml"/><Relationship Id="rId113" Type="http://schemas.openxmlformats.org/officeDocument/2006/relationships/slide" Target="slides/slide22.xml"/><Relationship Id="rId114" Type="http://schemas.openxmlformats.org/officeDocument/2006/relationships/slide" Target="slides/slide23.xml"/><Relationship Id="rId115" Type="http://schemas.openxmlformats.org/officeDocument/2006/relationships/slide" Target="slides/slide24.xml"/><Relationship Id="rId116" Type="http://schemas.openxmlformats.org/officeDocument/2006/relationships/slide" Target="slides/slide25.xml"/><Relationship Id="rId117" Type="http://schemas.openxmlformats.org/officeDocument/2006/relationships/slide" Target="slides/slide26.xml"/><Relationship Id="rId118" Type="http://schemas.openxmlformats.org/officeDocument/2006/relationships/slide" Target="slides/slide27.xml"/><Relationship Id="rId119" Type="http://schemas.openxmlformats.org/officeDocument/2006/relationships/slide" Target="slides/slide28.xml"/><Relationship Id="rId120" Type="http://schemas.openxmlformats.org/officeDocument/2006/relationships/slide" Target="slides/slide29.xml"/><Relationship Id="rId121" Type="http://schemas.openxmlformats.org/officeDocument/2006/relationships/slide" Target="slides/slide30.xml"/><Relationship Id="rId122" Type="http://schemas.openxmlformats.org/officeDocument/2006/relationships/slide" Target="slides/slide31.xml"/><Relationship Id="rId123" Type="http://schemas.openxmlformats.org/officeDocument/2006/relationships/slide" Target="slides/slide32.xml"/><Relationship Id="rId124" Type="http://schemas.openxmlformats.org/officeDocument/2006/relationships/slide" Target="slides/slide33.xml"/><Relationship Id="rId125" Type="http://schemas.openxmlformats.org/officeDocument/2006/relationships/slide" Target="slides/slide34.xml"/><Relationship Id="rId126" Type="http://schemas.openxmlformats.org/officeDocument/2006/relationships/slide" Target="slides/slide35.xml"/><Relationship Id="rId127" Type="http://schemas.openxmlformats.org/officeDocument/2006/relationships/slide" Target="slides/slide36.xml"/><Relationship Id="rId128" Type="http://schemas.openxmlformats.org/officeDocument/2006/relationships/slide" Target="slides/slide37.xml"/><Relationship Id="rId129" Type="http://schemas.openxmlformats.org/officeDocument/2006/relationships/slide" Target="slides/slide38.xml"/><Relationship Id="rId130" Type="http://schemas.openxmlformats.org/officeDocument/2006/relationships/slide" Target="slides/slide39.xml"/><Relationship Id="rId131" Type="http://schemas.openxmlformats.org/officeDocument/2006/relationships/slide" Target="slides/slide40.xml"/><Relationship Id="rId132" Type="http://schemas.openxmlformats.org/officeDocument/2006/relationships/slide" Target="slides/slide41.xml"/><Relationship Id="rId133" Type="http://schemas.openxmlformats.org/officeDocument/2006/relationships/slide" Target="slides/slide42.xml"/><Relationship Id="rId134" Type="http://schemas.openxmlformats.org/officeDocument/2006/relationships/slide" Target="slides/slide43.xml"/><Relationship Id="rId135" Type="http://schemas.openxmlformats.org/officeDocument/2006/relationships/slide" Target="slides/slide44.xml"/><Relationship Id="rId136" Type="http://schemas.openxmlformats.org/officeDocument/2006/relationships/slide" Target="slides/slide45.xml"/><Relationship Id="rId137" Type="http://schemas.openxmlformats.org/officeDocument/2006/relationships/slide" Target="slides/slide46.xml"/><Relationship Id="rId138" Type="http://schemas.openxmlformats.org/officeDocument/2006/relationships/slide" Target="slides/slide47.xml"/><Relationship Id="rId139" Type="http://schemas.openxmlformats.org/officeDocument/2006/relationships/slide" Target="slides/slide48.xml"/><Relationship Id="rId140" Type="http://schemas.openxmlformats.org/officeDocument/2006/relationships/slide" Target="slides/slide49.xml"/><Relationship Id="rId141" Type="http://schemas.openxmlformats.org/officeDocument/2006/relationships/slide" Target="slides/slide50.xml"/><Relationship Id="rId142" Type="http://schemas.openxmlformats.org/officeDocument/2006/relationships/slide" Target="slides/slide51.xml"/><Relationship Id="rId143" Type="http://schemas.openxmlformats.org/officeDocument/2006/relationships/slide" Target="slides/slide52.xml"/><Relationship Id="rId144" Type="http://schemas.openxmlformats.org/officeDocument/2006/relationships/slide" Target="slides/slide53.xml"/><Relationship Id="rId145" Type="http://schemas.openxmlformats.org/officeDocument/2006/relationships/slide" Target="slides/slide54.xml"/><Relationship Id="rId146" Type="http://schemas.openxmlformats.org/officeDocument/2006/relationships/slide" Target="slides/slide55.xml"/><Relationship Id="rId147" Type="http://schemas.openxmlformats.org/officeDocument/2006/relationships/slide" Target="slides/slide56.xml"/><Relationship Id="rId148" Type="http://schemas.openxmlformats.org/officeDocument/2006/relationships/slide" Target="slides/slide57.xml"/><Relationship Id="rId149" Type="http://schemas.openxmlformats.org/officeDocument/2006/relationships/slide" Target="slides/slide58.xml"/><Relationship Id="rId150" Type="http://schemas.openxmlformats.org/officeDocument/2006/relationships/slide" Target="slides/slide59.xml"/><Relationship Id="rId151" Type="http://schemas.openxmlformats.org/officeDocument/2006/relationships/slide" Target="slides/slide60.xml"/><Relationship Id="rId152" Type="http://schemas.openxmlformats.org/officeDocument/2006/relationships/slide" Target="slides/slide61.xml"/><Relationship Id="rId153" Type="http://schemas.openxmlformats.org/officeDocument/2006/relationships/slide" Target="slides/slide62.xml"/><Relationship Id="rId154" Type="http://schemas.openxmlformats.org/officeDocument/2006/relationships/slide" Target="slides/slide63.xml"/><Relationship Id="rId15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FD7E517-0401-4C7E-BE09-3A681CE5DB3A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914400" y="3257640"/>
            <a:ext cx="7314480" cy="3085200"/>
          </a:xfrm>
          <a:custGeom>
            <a:avLst/>
            <a:gdLst>
              <a:gd name="textAreaLeft" fmla="*/ 0 w 7314480"/>
              <a:gd name="textAreaRight" fmla="*/ 7314840 w 7314480"/>
              <a:gd name="textAreaTop" fmla="*/ 0 h 3085200"/>
              <a:gd name="textAreaBottom" fmla="*/ 3085560 h 3085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sldImg"/>
          </p:nvPr>
        </p:nvSpPr>
        <p:spPr>
          <a:xfrm>
            <a:off x="3606840" y="520560"/>
            <a:ext cx="1928880" cy="2571840"/>
          </a:xfrm>
          <a:prstGeom prst="rect">
            <a:avLst/>
          </a:prstGeom>
          <a:ln w="0">
            <a:noFill/>
          </a:ln>
        </p:spPr>
      </p:sp>
      <p:sp>
        <p:nvSpPr>
          <p:cNvPr id="540" name=""/>
          <p:cNvSpPr/>
          <p:nvPr/>
        </p:nvSpPr>
        <p:spPr>
          <a:xfrm>
            <a:off x="914400" y="3257640"/>
            <a:ext cx="7315200" cy="308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sldImg"/>
          </p:nvPr>
        </p:nvSpPr>
        <p:spPr>
          <a:xfrm>
            <a:off x="3606840" y="520560"/>
            <a:ext cx="1928880" cy="2571840"/>
          </a:xfrm>
          <a:prstGeom prst="rect">
            <a:avLst/>
          </a:prstGeom>
          <a:ln w="0">
            <a:noFill/>
          </a:ln>
        </p:spPr>
      </p:sp>
      <p:sp>
        <p:nvSpPr>
          <p:cNvPr id="542" name=""/>
          <p:cNvSpPr/>
          <p:nvPr/>
        </p:nvSpPr>
        <p:spPr>
          <a:xfrm>
            <a:off x="914400" y="3257640"/>
            <a:ext cx="7315200" cy="308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sldImg"/>
          </p:nvPr>
        </p:nvSpPr>
        <p:spPr>
          <a:xfrm>
            <a:off x="3606840" y="520560"/>
            <a:ext cx="1928880" cy="2571840"/>
          </a:xfrm>
          <a:prstGeom prst="rect">
            <a:avLst/>
          </a:prstGeom>
          <a:ln w="0">
            <a:noFill/>
          </a:ln>
        </p:spPr>
      </p:sp>
      <p:sp>
        <p:nvSpPr>
          <p:cNvPr id="544" name=""/>
          <p:cNvSpPr/>
          <p:nvPr/>
        </p:nvSpPr>
        <p:spPr>
          <a:xfrm>
            <a:off x="914400" y="3257640"/>
            <a:ext cx="7315200" cy="308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sldImg"/>
          </p:nvPr>
        </p:nvSpPr>
        <p:spPr>
          <a:xfrm>
            <a:off x="3606840" y="520560"/>
            <a:ext cx="1928880" cy="2571840"/>
          </a:xfrm>
          <a:prstGeom prst="rect">
            <a:avLst/>
          </a:prstGeom>
          <a:ln w="0">
            <a:noFill/>
          </a:ln>
        </p:spPr>
      </p:sp>
      <p:sp>
        <p:nvSpPr>
          <p:cNvPr id="546" name=""/>
          <p:cNvSpPr/>
          <p:nvPr/>
        </p:nvSpPr>
        <p:spPr>
          <a:xfrm>
            <a:off x="914400" y="3257640"/>
            <a:ext cx="7315200" cy="308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342720" y="365040"/>
            <a:ext cx="6165720" cy="151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65720" cy="529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5720" cy="15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65720" cy="529596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 hidden="1"/>
          <p:cNvSpPr/>
          <p:nvPr/>
        </p:nvSpPr>
        <p:spPr>
          <a:xfrm>
            <a:off x="1143000" y="3048120"/>
            <a:ext cx="45691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9320" cy="152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7040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70400" cy="53006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8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5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CustomShape 3"/>
          <p:cNvSpPr/>
          <p:nvPr/>
        </p:nvSpPr>
        <p:spPr>
          <a:xfrm>
            <a:off x="692280" y="5329080"/>
            <a:ext cx="547128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 1</a:t>
            </a:r>
            <a:r>
              <a:rPr b="1" lang="fr-BE" sz="2400" spc="-1" strike="noStrike" u="sng" baseline="3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er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septembre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22ème dimanche ordinaire – 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0" y="2117520"/>
            <a:ext cx="6791400" cy="587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es venu guérir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ceux qui étaient malades.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65160" y="395280"/>
            <a:ext cx="6791400" cy="788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es venu sauver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ceux qui étaient pécheurs.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-27360" y="251640"/>
            <a:ext cx="6983280" cy="864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(Patrick Richard)</a:t>
            </a:r>
            <a:br>
              <a:rPr sz="1800"/>
            </a:b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louons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bénissons.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t’adorons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glorifions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nous te rendons grâce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 ton immense Gloire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-27360" y="251640"/>
            <a:ext cx="6983280" cy="83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br>
              <a:rPr sz="1800"/>
            </a:b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Dieu le père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tout puissant,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fils unique,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 Christ,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agneau de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 Fils du Père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1800" y="511560"/>
            <a:ext cx="6983280" cy="736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br>
              <a:rPr sz="1800"/>
            </a:b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 qui enlève les tous les péchés,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Sauve-nous du mal, prends pitié,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Assis auprès du Père,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Écoute nos prières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-27360" y="251640"/>
            <a:ext cx="6983280" cy="83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Car toi seul es Saint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Seigneur,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 seul es le très haut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 Christ,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Avec le Saint Esprit,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 la gloire du Père.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-27360" y="251640"/>
            <a:ext cx="6983280" cy="83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144000" y="293040"/>
            <a:ext cx="6624000" cy="849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PSAUME 14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SÉJOURNERA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SOUS TA TENTE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Celui qui se conduit parfaitement,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qui agit avec justice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dit la vérité selon son cœur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met un frein à sa langue.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Il ne fait pas de tort à son frère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n’outrage pas son prochain.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À ses yeux, le réprouvé est méprisable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mais il honore les fidèles du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Il ne reprend pas sa parole.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prête son argent sans intérêt,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n’accepte rien qui nuise à l’innocent.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Qui fait ainsi demeure inébranlable.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8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CustomShape 4"/>
          <p:cNvSpPr/>
          <p:nvPr/>
        </p:nvSpPr>
        <p:spPr>
          <a:xfrm>
            <a:off x="-17640" y="1606680"/>
            <a:ext cx="685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1" name="Image 2" descr=""/>
          <p:cNvPicPr/>
          <p:nvPr/>
        </p:nvPicPr>
        <p:blipFill>
          <a:blip r:embed="rId1"/>
          <a:stretch/>
        </p:blipFill>
        <p:spPr>
          <a:xfrm>
            <a:off x="-2244600" y="3044880"/>
            <a:ext cx="9101880" cy="542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8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CustomShape 4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CustomShape 5"/>
          <p:cNvSpPr/>
          <p:nvPr/>
        </p:nvSpPr>
        <p:spPr>
          <a:xfrm>
            <a:off x="0" y="288000"/>
            <a:ext cx="6857280" cy="830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il disait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Alléluia, Jésus est vivant !</a:t>
            </a: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 – Quand il disait à ses amis :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"Si vous saviez le don de Dieu",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"Si vous saviez le don de Dieu",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avons asséché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les sources de la vie…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Mais ce matin, Alléluia,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Notre naissance a jailli du tombeau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Alléluia, Jésus est vivant !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Alléluia, Jésus est vivant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1608120" y="63180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3" name="CustomShape 2"/>
          <p:cNvSpPr/>
          <p:nvPr/>
        </p:nvSpPr>
        <p:spPr>
          <a:xfrm>
            <a:off x="333360" y="324000"/>
            <a:ext cx="6331680" cy="85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0" y="3816360"/>
            <a:ext cx="6857280" cy="4480920"/>
          </a:xfrm>
          <a:custGeom>
            <a:avLst/>
            <a:gdLst>
              <a:gd name="textAreaLeft" fmla="*/ 0 w 6857280"/>
              <a:gd name="textAreaRight" fmla="*/ 6857640 w 6857280"/>
              <a:gd name="textAreaTop" fmla="*/ 0 h 4480920"/>
              <a:gd name="textAreaBottom" fmla="*/ 4481280 h 4480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INTENTIONS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ÉCOUTE-NOUS,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ÉCOUTE-NOUS,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EXAUCE NOS PRIÈRES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ÉCOUTE-NOUS,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ÉCOUTE-NOUS,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VIENNE TON ROYAUME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"/>
          <p:cNvSpPr/>
          <p:nvPr/>
        </p:nvSpPr>
        <p:spPr>
          <a:xfrm>
            <a:off x="0" y="2050920"/>
            <a:ext cx="6858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"/>
          <p:cNvSpPr/>
          <p:nvPr/>
        </p:nvSpPr>
        <p:spPr>
          <a:xfrm>
            <a:off x="0" y="563400"/>
            <a:ext cx="7388280" cy="84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26496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LES MOTS QUE TU NOUS DIS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(E 164)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1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00ffff"/>
                </a:solidFill>
                <a:uFillTx/>
                <a:latin typeface="Cambria"/>
                <a:ea typeface="DejaVu Sans"/>
              </a:rPr>
              <a:t>Les dames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Les mots que tu nous dis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surprennent nos attentes.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Tous :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Mais qui es-tu, Jésus,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 parler ainsi ?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00ffff"/>
                </a:solidFill>
                <a:uFillTx/>
                <a:latin typeface="Cambria"/>
                <a:ea typeface="DejaVu Sans"/>
              </a:rPr>
              <a:t>Les dames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Viens-tu aux nuits pesantes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donner le jour promis ?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Tous :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Es-tu celui qui vient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pour libérer nos vies ?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"/>
          <p:cNvSpPr/>
          <p:nvPr/>
        </p:nvSpPr>
        <p:spPr>
          <a:xfrm>
            <a:off x="0" y="2050920"/>
            <a:ext cx="6858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"/>
          <p:cNvSpPr/>
          <p:nvPr/>
        </p:nvSpPr>
        <p:spPr>
          <a:xfrm>
            <a:off x="-44280" y="0"/>
            <a:ext cx="7387920" cy="84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26496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2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00ffff"/>
                </a:solidFill>
                <a:uFillTx/>
                <a:latin typeface="Cambria"/>
                <a:ea typeface="DejaVu Sans"/>
              </a:rPr>
              <a:t>Les hommes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Les mots que tu nous dis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sans cesse nous appellent.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Tous :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Mais qui es-tu, Jésus,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 parler ainsi ?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00ffff"/>
                </a:solidFill>
                <a:uFillTx/>
                <a:latin typeface="Cambria"/>
                <a:ea typeface="DejaVu Sans"/>
              </a:rPr>
              <a:t>Les hommes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Sont-ils « Bonne Nouvelle »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qui changera nos vies ?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Tous :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Es-tu celui qui vient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pour libérer nos vies ?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"/>
          <p:cNvSpPr/>
          <p:nvPr/>
        </p:nvSpPr>
        <p:spPr>
          <a:xfrm>
            <a:off x="98280" y="144360"/>
            <a:ext cx="6669360" cy="68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Cambria"/>
              </a:rPr>
              <a:t>3.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00ffff"/>
                </a:solidFill>
                <a:uFillTx/>
                <a:latin typeface="Cambria"/>
                <a:ea typeface="DejaVu Sans"/>
              </a:rPr>
              <a:t>Les dames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</a:rPr>
              <a:t>Les mots que tu nous dis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</a:rPr>
              <a:t>troublèrent Jean-Baptiste.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Tous :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Mais qui es-tu, Jésus,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pour nous parler ainsi ?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00ffff"/>
                </a:solidFill>
                <a:uFillTx/>
                <a:latin typeface="Cambria"/>
                <a:ea typeface="DejaVu Sans"/>
              </a:rPr>
              <a:t>Les dames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</a:rPr>
              <a:t>Faut-il être prophète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</a:rPr>
              <a:t>pour croire comme lui ?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Tous :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Es-tu celui qui vient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pour libérer nos vies ?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Image 1" descr=""/>
          <p:cNvPicPr/>
          <p:nvPr/>
        </p:nvPicPr>
        <p:blipFill>
          <a:blip r:embed="rId1"/>
          <a:srcRect l="4465" t="4130" r="35019" b="2752"/>
          <a:stretch/>
        </p:blipFill>
        <p:spPr>
          <a:xfrm>
            <a:off x="0" y="755640"/>
            <a:ext cx="6857280" cy="6480000"/>
          </a:xfrm>
          <a:prstGeom prst="rect">
            <a:avLst/>
          </a:prstGeom>
          <a:ln w="0">
            <a:noFill/>
          </a:ln>
        </p:spPr>
      </p:pic>
      <p:pic>
        <p:nvPicPr>
          <p:cNvPr id="473" name="Image 2" descr=""/>
          <p:cNvPicPr/>
          <p:nvPr/>
        </p:nvPicPr>
        <p:blipFill>
          <a:blip r:embed="rId2"/>
          <a:srcRect l="67296" t="85639" r="0" b="0"/>
          <a:stretch/>
        </p:blipFill>
        <p:spPr>
          <a:xfrm>
            <a:off x="260640" y="6804360"/>
            <a:ext cx="6120000" cy="259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"/>
          <p:cNvSpPr/>
          <p:nvPr/>
        </p:nvSpPr>
        <p:spPr>
          <a:xfrm>
            <a:off x="98280" y="144360"/>
            <a:ext cx="6669360" cy="68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Cambria"/>
              </a:rPr>
              <a:t>4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00ffff"/>
                </a:solidFill>
                <a:uFillTx/>
                <a:latin typeface="Cambria"/>
                <a:ea typeface="DejaVu Sans"/>
              </a:rPr>
              <a:t>Les hommes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</a:rPr>
              <a:t>Les mots que tu nous dis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</a:rPr>
              <a:t>formèrent les apôtres.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Tous :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Mais qui es-tu, Jésus,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pour nous parler ainsi ?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00ffff"/>
                </a:solidFill>
                <a:uFillTx/>
                <a:latin typeface="Cambria"/>
                <a:ea typeface="DejaVu Sans"/>
              </a:rPr>
              <a:t>Les hommes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</a:rPr>
              <a:t>Mais tu n’en dis pas d’autres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</a:rPr>
              <a:t>aux hommes d’aujourd’hui.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Tous :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Es-tu celui qui vient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pour libérer nos vies ?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144000" y="75600"/>
            <a:ext cx="6623640" cy="83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SANCTUS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(AL 179)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Hosanna, Hosanna,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Hosanna au plus haut des cieux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Saint ! Saint ! Saint le Seigneur Dieu de l'univers.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ciel et la terre sont remplis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ta gloire.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soit celui qui vient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nom du Seigneur.</a:t>
            </a: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144000" y="2016000"/>
            <a:ext cx="6551640" cy="544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ANAMNESE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(AL 179)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toi, qui étais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qui es vivant !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Notre Sauveur et notre Dieu.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Viens, Seigneur Jésus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2184480" y="12794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88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Image 306" descr=""/>
          <p:cNvPicPr/>
          <p:nvPr/>
        </p:nvPicPr>
        <p:blipFill>
          <a:blip r:embed="rId1"/>
          <a:stretch/>
        </p:blipFill>
        <p:spPr>
          <a:xfrm>
            <a:off x="-78120" y="-216000"/>
            <a:ext cx="6935760" cy="982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8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9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0" name="CustomShape 4"/>
          <p:cNvSpPr/>
          <p:nvPr/>
        </p:nvSpPr>
        <p:spPr>
          <a:xfrm>
            <a:off x="-171360" y="2916360"/>
            <a:ext cx="7100280" cy="56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1440" y="195840"/>
            <a:ext cx="6856560" cy="48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Cambria"/>
              </a:rPr>
              <a:t>Agnus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Cambria"/>
              </a:rPr>
              <a:t>(Missa pro Europa)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Cambria"/>
              </a:rPr>
              <a:t>1 &amp;2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Cambria"/>
              </a:rPr>
              <a:t>Agnus dei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Cambria"/>
              </a:rPr>
              <a:t>Qui tollis peccata mundi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Cambria"/>
              </a:rPr>
              <a:t>Miserere nobis, miserere nobis,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Cambria"/>
              </a:rPr>
              <a:t>miserere nobis.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Cambria"/>
              </a:rPr>
              <a:t>3 – Agnus dei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Cambria"/>
              </a:rPr>
              <a:t>Qui tollis peccata mundi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Cambria"/>
              </a:rPr>
              <a:t>Dona nobis pacem, dona nobis pacem,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Cambria"/>
              </a:rPr>
              <a:t>dona nobis pacem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58320" y="0"/>
            <a:ext cx="7191000" cy="6227640"/>
          </a:xfrm>
          <a:prstGeom prst="rect">
            <a:avLst/>
          </a:prstGeom>
          <a:ln w="0">
            <a:noFill/>
          </a:ln>
        </p:spPr>
      </p:pic>
      <p:sp>
        <p:nvSpPr>
          <p:cNvPr id="513" name="CustomShape 1"/>
          <p:cNvSpPr/>
          <p:nvPr/>
        </p:nvSpPr>
        <p:spPr>
          <a:xfrm>
            <a:off x="-27360" y="6228360"/>
            <a:ext cx="6884640" cy="291492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5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Seigneur,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Tu connais mon cœur,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qu’il soit pur, rempli de ton amour,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Apprends moi à aimer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en vérité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8"/>
          <p:cNvSpPr/>
          <p:nvPr/>
        </p:nvSpPr>
        <p:spPr>
          <a:xfrm>
            <a:off x="7461000" y="840960"/>
            <a:ext cx="5424480" cy="13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15" name="CustomShape 6"/>
          <p:cNvSpPr/>
          <p:nvPr/>
        </p:nvSpPr>
        <p:spPr>
          <a:xfrm>
            <a:off x="144000" y="216000"/>
            <a:ext cx="6839280" cy="856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viens vers toi les mains ouvertes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Tu n'as cessé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à l'écoute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long des jours,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long des nuits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pain rompu pour cette route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l’attendais, et le voici.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CustomShape 7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17" name="CustomShape 9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Tu m'as cherché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mes absences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mes refus,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mes oublis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m'as parlé dans le silence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étais là comme un ami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0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19" name="CustomShape 11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 Je viens vers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cœur paisible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 tout renaît,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 tout fini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mes désirs impossibles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tel que je suis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CustomShape 12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1" name="CustomShape 13"/>
          <p:cNvSpPr/>
          <p:nvPr/>
        </p:nvSpPr>
        <p:spPr>
          <a:xfrm>
            <a:off x="288000" y="216000"/>
            <a:ext cx="6477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 Viens me révéler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langage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livre ouvert jusqu'à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Emmène-moi faire passage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mes déserts jusqu'à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Image 1" descr=""/>
          <p:cNvPicPr/>
          <p:nvPr/>
        </p:nvPicPr>
        <p:blipFill>
          <a:blip r:embed="rId1"/>
          <a:srcRect l="0" t="10839" r="0" b="3661"/>
          <a:stretch/>
        </p:blipFill>
        <p:spPr>
          <a:xfrm>
            <a:off x="332640" y="323640"/>
            <a:ext cx="5616000" cy="6768000"/>
          </a:xfrm>
          <a:prstGeom prst="rect">
            <a:avLst/>
          </a:prstGeom>
          <a:ln w="0">
            <a:noFill/>
          </a:ln>
        </p:spPr>
      </p:pic>
      <p:pic>
        <p:nvPicPr>
          <p:cNvPr id="523" name="Image 2" descr=""/>
          <p:cNvPicPr/>
          <p:nvPr/>
        </p:nvPicPr>
        <p:blipFill>
          <a:blip r:embed="rId2"/>
          <a:srcRect l="67579" t="86618" r="2881" b="0"/>
          <a:stretch/>
        </p:blipFill>
        <p:spPr>
          <a:xfrm>
            <a:off x="2277000" y="5355720"/>
            <a:ext cx="4380840" cy="1737000"/>
          </a:xfrm>
          <a:prstGeom prst="rect">
            <a:avLst/>
          </a:prstGeom>
          <a:ln w="0">
            <a:noFill/>
          </a:ln>
        </p:spPr>
      </p:pic>
      <p:pic>
        <p:nvPicPr>
          <p:cNvPr id="524" name="Image 3" descr=""/>
          <p:cNvPicPr/>
          <p:nvPr/>
        </p:nvPicPr>
        <p:blipFill>
          <a:blip r:embed="rId3"/>
          <a:srcRect l="67579" t="16868" r="9327" b="54914"/>
          <a:stretch/>
        </p:blipFill>
        <p:spPr>
          <a:xfrm>
            <a:off x="476640" y="6948360"/>
            <a:ext cx="2813760" cy="192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"/>
          <p:cNvSpPr/>
          <p:nvPr/>
        </p:nvSpPr>
        <p:spPr>
          <a:xfrm>
            <a:off x="-531720" y="0"/>
            <a:ext cx="8091360" cy="1289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</a:rPr>
              <a:t>POUR UNE ALLIANCE AVEC TOI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 (O 57)</a:t>
            </a: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: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Dieu, fidèle à Ta Parole,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Gloire à Toi qui nous unis 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Sois pour nous lumière et force,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Tous les jours de notre vie 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1 - Pour une alliance avec toi,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Seigneur,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nous a pris par la main.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Béni sois-Tu, Dieu de nos joies 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Béni sois-Tu, Dieu de nos joies 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nous dis : Soyez créateurs 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2 - Pour une alliance d'amour, Seigneur,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Tu as donné Ton Esprit.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Béni sois-Tu, Dieu parmi nous ! (Bis)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Montre-Toi présence de feu.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"/>
          <p:cNvSpPr/>
          <p:nvPr/>
        </p:nvSpPr>
        <p:spPr>
          <a:xfrm>
            <a:off x="216000" y="287280"/>
            <a:ext cx="6565680" cy="84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ABBA, PERE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(collectif cieux ouverts)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1.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le chant qui créa l'univers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l'Esprit qui planait sur la Terre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tu me formes de la poussière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où Tu pourrais m'aimer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"/>
          <p:cNvSpPr/>
          <p:nvPr/>
        </p:nvSpPr>
        <p:spPr>
          <a:xfrm>
            <a:off x="216000" y="287280"/>
            <a:ext cx="6565680" cy="84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ABBA, PERE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(collectif cieux ouverts)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bien avant les premiers battements de mon coeur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je m'éveille à Ta douceur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mes doutes, mes joies et mes douleurs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où je pourrais T'aimer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où je pourrais T'aimer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"/>
          <p:cNvSpPr/>
          <p:nvPr/>
        </p:nvSpPr>
        <p:spPr>
          <a:xfrm>
            <a:off x="647640" y="835200"/>
            <a:ext cx="6207120" cy="65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"/>
          <p:cNvSpPr/>
          <p:nvPr/>
        </p:nvSpPr>
        <p:spPr>
          <a:xfrm>
            <a:off x="360360" y="835200"/>
            <a:ext cx="6494400" cy="67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Jésus marche sur la Terre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le Fils qui nous montre le Père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les cieux sur moi soient ouverts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où Tu pourrais m'aimer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"/>
          <p:cNvSpPr/>
          <p:nvPr/>
        </p:nvSpPr>
        <p:spPr>
          <a:xfrm>
            <a:off x="360360" y="835200"/>
            <a:ext cx="6494400" cy="67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mon péché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brise Ton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coulent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sang et la sueur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les clous,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froid et la douleur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je pourrais T'aimer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je pourrais T'aimer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"/>
          <p:cNvSpPr/>
          <p:nvPr/>
        </p:nvSpPr>
        <p:spPr>
          <a:xfrm>
            <a:off x="647640" y="835200"/>
            <a:ext cx="6207120" cy="65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"/>
          <p:cNvSpPr/>
          <p:nvPr/>
        </p:nvSpPr>
        <p:spPr>
          <a:xfrm>
            <a:off x="216000" y="431640"/>
            <a:ext cx="6207120" cy="65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émerveillé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Saisi par l'immensité de Ton amour pour moi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si grande est ta tendresse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cœur est grand ouvert et je viens plonger dans Tes bras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émerveillé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Saisi par l'immensité de Ton amour pour moi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si grande est ta tendresse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cœur est grand ouvert et je viens plonger dans Tes bras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"/>
          <p:cNvSpPr/>
          <p:nvPr/>
        </p:nvSpPr>
        <p:spPr>
          <a:xfrm>
            <a:off x="647640" y="835200"/>
            <a:ext cx="6207120" cy="65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4"/>
          <p:cNvSpPr/>
          <p:nvPr/>
        </p:nvSpPr>
        <p:spPr>
          <a:xfrm>
            <a:off x="144000" y="216000"/>
            <a:ext cx="6799680" cy="784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 TOUTE LA TERRE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1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Communauté de l'Emmanuel (A. Lavardez)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Par toute la terre il nous envoie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Témoigner de son Amour.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Proclamer son Nom et son Salut,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 la force de l'Esprit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nos yeux ont vu et reconnu,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Sauveur ressuscité,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Saint d'Israël, né de Marie,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Fils de Dieu qui donne vie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R. Criez de joie, Christ est ressuscité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nous envoie annoncer la vérité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Criez de joie, brûlez de son amour,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il est là, avec nous pour toujours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"/>
          <p:cNvSpPr/>
          <p:nvPr/>
        </p:nvSpPr>
        <p:spPr>
          <a:xfrm>
            <a:off x="-531720" y="0"/>
            <a:ext cx="8091360" cy="777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: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Dieu, fidèle à Ta Parole,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Gloire à Toi qui nous unis 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Sois pour nous lumière et force,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Tous les jours de notre vie 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2 - Pour une alliance d'amour,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Seigneur,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as donné Ton Esprit.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Béni sois-Tu, Dieu parmi nous 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Béni sois-Tu, Dieu parmi nous 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Montre-Toi présence de feu.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CustomShape 15"/>
          <p:cNvSpPr/>
          <p:nvPr/>
        </p:nvSpPr>
        <p:spPr>
          <a:xfrm>
            <a:off x="72000" y="463320"/>
            <a:ext cx="6871680" cy="684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Par sa vie donnée, son sang versé,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a racheté nos vies,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détruit les portes des enfers,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nous sauve du péché.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À tout homme il offre le Salut,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Don gratuit de son Amour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Vivons dans sa gloire et sa clarté,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Maintenant et à jamais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R. Criez de joie, Christ est ressuscité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nous envoie annoncer la vérité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Criez de joie, brûlez de son amour,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il est là, avec nous pour toujours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6"/>
          <p:cNvSpPr/>
          <p:nvPr/>
        </p:nvSpPr>
        <p:spPr>
          <a:xfrm>
            <a:off x="216000" y="463320"/>
            <a:ext cx="6727680" cy="684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Pour porter la joie Il nous envoie,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Messagers de son Salut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Pauvres serviteurs qu'il a choisis,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Consacrés pour l'annoncer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Que nos lèvres chantent sa bonté,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splendeur de son dessein,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notre Dieu,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Roi tout puissant,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Éternel est son amour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R. (2X ) : Criez de joie, Christ est ressuscité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nous envoie annoncer la vérité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Criez de joie, brûlez de son amour,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il est là, avec nous pour toujours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ustomShape 17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7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"/>
          <p:cNvSpPr/>
          <p:nvPr/>
        </p:nvSpPr>
        <p:spPr>
          <a:xfrm>
            <a:off x="288000" y="216000"/>
            <a:ext cx="7617600" cy="86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Dieu, fidèle à Ta Parole,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Gloire à Toi qui nous unis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Sois pour nous lumière et force,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Tous les jours de notre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3 - Pour une alliance au désert,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nous précèdes au combat.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Béni sois-Tu, Dieu de la paix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Béni sois-Tu, Dieu de la paix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Viens chanter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Ta Pâque en nos cœurs.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65160" y="395280"/>
            <a:ext cx="6791400" cy="843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Jésus, Berger de toute humanité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(G 310-1)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es venu chercher ceux qui étaient perdus.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4658</TotalTime>
  <Application>LibreOffice/24.2.0.3$Windows_X86_64 LibreOffice_project/da48488a73ddd66ea24cf16bbc4f7b9c08e9bea1</Application>
  <AppVersion>15.0000</AppVersion>
  <Words>1325</Words>
  <Paragraphs>392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2024-08-23T13:58:16Z</dcterms:modified>
  <cp:revision>116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5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50</vt:i4>
  </property>
</Properties>
</file>