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_rels/notesSlide18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64.xml.rels" ContentType="application/vnd.openxmlformats-package.relationships+xml"/>
  <Override PartName="/ppt/notesSlides/_rels/notesSlide65.xml.rels" ContentType="application/vnd.openxmlformats-package.relationships+xml"/>
  <Override PartName="/ppt/notesSlides/_rels/notesSlide66.xml.rels" ContentType="application/vnd.openxmlformats-package.relationships+xml"/>
  <Override PartName="/ppt/notesSlides/_rels/notesSlide67.xml.rels" ContentType="application/vnd.openxmlformats-package.relationships+xml"/>
  <Override PartName="/ppt/notesSlides/_rels/notesSlide68.xml.rels" ContentType="application/vnd.openxmlformats-package.relationships+xml"/>
  <Override PartName="/ppt/notesSlides/_rels/notesSlide69.xml.rels" ContentType="application/vnd.openxmlformats-package.relationships+xml"/>
  <Override PartName="/ppt/notesSlides/_rels/notesSlide70.xml.rels" ContentType="application/vnd.openxmlformats-package.relationships+xml"/>
  <Override PartName="/ppt/notesSlides/_rels/notesSlide71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hdphoto1.wdp" ContentType="image/vnd.ms-photo"/>
  <Override PartName="/ppt/media/image13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</p:sldMasterIdLst>
  <p:notesMasterIdLst>
    <p:notesMasterId r:id="rId53"/>
  </p:notesMasterIdLst>
  <p:sldIdLst>
    <p:sldId id="256" r:id="rId54"/>
    <p:sldId id="257" r:id="rId55"/>
    <p:sldId id="258" r:id="rId56"/>
    <p:sldId id="259" r:id="rId57"/>
    <p:sldId id="260" r:id="rId58"/>
    <p:sldId id="261" r:id="rId59"/>
    <p:sldId id="262" r:id="rId60"/>
    <p:sldId id="263" r:id="rId61"/>
    <p:sldId id="264" r:id="rId62"/>
    <p:sldId id="265" r:id="rId63"/>
    <p:sldId id="266" r:id="rId64"/>
    <p:sldId id="267" r:id="rId65"/>
    <p:sldId id="268" r:id="rId66"/>
    <p:sldId id="269" r:id="rId67"/>
    <p:sldId id="270" r:id="rId68"/>
    <p:sldId id="271" r:id="rId69"/>
    <p:sldId id="272" r:id="rId70"/>
    <p:sldId id="273" r:id="rId71"/>
    <p:sldId id="274" r:id="rId72"/>
    <p:sldId id="275" r:id="rId73"/>
    <p:sldId id="276" r:id="rId74"/>
    <p:sldId id="277" r:id="rId75"/>
    <p:sldId id="278" r:id="rId76"/>
    <p:sldId id="279" r:id="rId77"/>
    <p:sldId id="280" r:id="rId78"/>
    <p:sldId id="281" r:id="rId79"/>
    <p:sldId id="282" r:id="rId80"/>
    <p:sldId id="283" r:id="rId81"/>
    <p:sldId id="284" r:id="rId82"/>
    <p:sldId id="285" r:id="rId83"/>
    <p:sldId id="286" r:id="rId84"/>
    <p:sldId id="287" r:id="rId85"/>
    <p:sldId id="288" r:id="rId86"/>
    <p:sldId id="289" r:id="rId87"/>
    <p:sldId id="290" r:id="rId88"/>
    <p:sldId id="291" r:id="rId89"/>
    <p:sldId id="292" r:id="rId90"/>
    <p:sldId id="293" r:id="rId91"/>
    <p:sldId id="294" r:id="rId92"/>
    <p:sldId id="295" r:id="rId93"/>
    <p:sldId id="296" r:id="rId94"/>
    <p:sldId id="297" r:id="rId95"/>
    <p:sldId id="298" r:id="rId96"/>
    <p:sldId id="299" r:id="rId97"/>
    <p:sldId id="300" r:id="rId98"/>
    <p:sldId id="301" r:id="rId99"/>
    <p:sldId id="302" r:id="rId100"/>
    <p:sldId id="303" r:id="rId101"/>
    <p:sldId id="304" r:id="rId102"/>
    <p:sldId id="305" r:id="rId103"/>
    <p:sldId id="306" r:id="rId104"/>
    <p:sldId id="307" r:id="rId105"/>
    <p:sldId id="308" r:id="rId106"/>
    <p:sldId id="309" r:id="rId107"/>
    <p:sldId id="310" r:id="rId108"/>
    <p:sldId id="311" r:id="rId109"/>
    <p:sldId id="312" r:id="rId110"/>
    <p:sldId id="313" r:id="rId111"/>
    <p:sldId id="314" r:id="rId112"/>
    <p:sldId id="315" r:id="rId113"/>
    <p:sldId id="316" r:id="rId114"/>
    <p:sldId id="317" r:id="rId115"/>
    <p:sldId id="318" r:id="rId116"/>
    <p:sldId id="319" r:id="rId117"/>
    <p:sldId id="320" r:id="rId118"/>
    <p:sldId id="321" r:id="rId119"/>
    <p:sldId id="322" r:id="rId120"/>
    <p:sldId id="323" r:id="rId121"/>
    <p:sldId id="324" r:id="rId122"/>
    <p:sldId id="325" r:id="rId123"/>
    <p:sldId id="326" r:id="rId124"/>
    <p:sldId id="327" r:id="rId125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notesMaster" Target="notesMasters/notesMaster1.xml"/><Relationship Id="rId54" Type="http://schemas.openxmlformats.org/officeDocument/2006/relationships/slide" Target="slides/slide1.xml"/><Relationship Id="rId55" Type="http://schemas.openxmlformats.org/officeDocument/2006/relationships/slide" Target="slides/slide2.xml"/><Relationship Id="rId56" Type="http://schemas.openxmlformats.org/officeDocument/2006/relationships/slide" Target="slides/slide3.xml"/><Relationship Id="rId57" Type="http://schemas.openxmlformats.org/officeDocument/2006/relationships/slide" Target="slides/slide4.xml"/><Relationship Id="rId58" Type="http://schemas.openxmlformats.org/officeDocument/2006/relationships/slide" Target="slides/slide5.xml"/><Relationship Id="rId59" Type="http://schemas.openxmlformats.org/officeDocument/2006/relationships/slide" Target="slides/slide6.xml"/><Relationship Id="rId60" Type="http://schemas.openxmlformats.org/officeDocument/2006/relationships/slide" Target="slides/slide7.xml"/><Relationship Id="rId61" Type="http://schemas.openxmlformats.org/officeDocument/2006/relationships/slide" Target="slides/slide8.xml"/><Relationship Id="rId62" Type="http://schemas.openxmlformats.org/officeDocument/2006/relationships/slide" Target="slides/slide9.xml"/><Relationship Id="rId63" Type="http://schemas.openxmlformats.org/officeDocument/2006/relationships/slide" Target="slides/slide10.xml"/><Relationship Id="rId64" Type="http://schemas.openxmlformats.org/officeDocument/2006/relationships/slide" Target="slides/slide11.xml"/><Relationship Id="rId65" Type="http://schemas.openxmlformats.org/officeDocument/2006/relationships/slide" Target="slides/slide12.xml"/><Relationship Id="rId66" Type="http://schemas.openxmlformats.org/officeDocument/2006/relationships/slide" Target="slides/slide13.xml"/><Relationship Id="rId67" Type="http://schemas.openxmlformats.org/officeDocument/2006/relationships/slide" Target="slides/slide14.xml"/><Relationship Id="rId68" Type="http://schemas.openxmlformats.org/officeDocument/2006/relationships/slide" Target="slides/slide15.xml"/><Relationship Id="rId69" Type="http://schemas.openxmlformats.org/officeDocument/2006/relationships/slide" Target="slides/slide16.xml"/><Relationship Id="rId70" Type="http://schemas.openxmlformats.org/officeDocument/2006/relationships/slide" Target="slides/slide17.xml"/><Relationship Id="rId71" Type="http://schemas.openxmlformats.org/officeDocument/2006/relationships/slide" Target="slides/slide18.xml"/><Relationship Id="rId72" Type="http://schemas.openxmlformats.org/officeDocument/2006/relationships/slide" Target="slides/slide19.xml"/><Relationship Id="rId73" Type="http://schemas.openxmlformats.org/officeDocument/2006/relationships/slide" Target="slides/slide20.xml"/><Relationship Id="rId74" Type="http://schemas.openxmlformats.org/officeDocument/2006/relationships/slide" Target="slides/slide21.xml"/><Relationship Id="rId75" Type="http://schemas.openxmlformats.org/officeDocument/2006/relationships/slide" Target="slides/slide22.xml"/><Relationship Id="rId76" Type="http://schemas.openxmlformats.org/officeDocument/2006/relationships/slide" Target="slides/slide23.xml"/><Relationship Id="rId77" Type="http://schemas.openxmlformats.org/officeDocument/2006/relationships/slide" Target="slides/slide24.xml"/><Relationship Id="rId78" Type="http://schemas.openxmlformats.org/officeDocument/2006/relationships/slide" Target="slides/slide25.xml"/><Relationship Id="rId79" Type="http://schemas.openxmlformats.org/officeDocument/2006/relationships/slide" Target="slides/slide26.xml"/><Relationship Id="rId80" Type="http://schemas.openxmlformats.org/officeDocument/2006/relationships/slide" Target="slides/slide27.xml"/><Relationship Id="rId81" Type="http://schemas.openxmlformats.org/officeDocument/2006/relationships/slide" Target="slides/slide28.xml"/><Relationship Id="rId82" Type="http://schemas.openxmlformats.org/officeDocument/2006/relationships/slide" Target="slides/slide29.xml"/><Relationship Id="rId83" Type="http://schemas.openxmlformats.org/officeDocument/2006/relationships/slide" Target="slides/slide30.xml"/><Relationship Id="rId84" Type="http://schemas.openxmlformats.org/officeDocument/2006/relationships/slide" Target="slides/slide31.xml"/><Relationship Id="rId85" Type="http://schemas.openxmlformats.org/officeDocument/2006/relationships/slide" Target="slides/slide32.xml"/><Relationship Id="rId86" Type="http://schemas.openxmlformats.org/officeDocument/2006/relationships/slide" Target="slides/slide33.xml"/><Relationship Id="rId87" Type="http://schemas.openxmlformats.org/officeDocument/2006/relationships/slide" Target="slides/slide34.xml"/><Relationship Id="rId88" Type="http://schemas.openxmlformats.org/officeDocument/2006/relationships/slide" Target="slides/slide35.xml"/><Relationship Id="rId89" Type="http://schemas.openxmlformats.org/officeDocument/2006/relationships/slide" Target="slides/slide36.xml"/><Relationship Id="rId90" Type="http://schemas.openxmlformats.org/officeDocument/2006/relationships/slide" Target="slides/slide37.xml"/><Relationship Id="rId91" Type="http://schemas.openxmlformats.org/officeDocument/2006/relationships/slide" Target="slides/slide38.xml"/><Relationship Id="rId92" Type="http://schemas.openxmlformats.org/officeDocument/2006/relationships/slide" Target="slides/slide39.xml"/><Relationship Id="rId93" Type="http://schemas.openxmlformats.org/officeDocument/2006/relationships/slide" Target="slides/slide40.xml"/><Relationship Id="rId94" Type="http://schemas.openxmlformats.org/officeDocument/2006/relationships/slide" Target="slides/slide41.xml"/><Relationship Id="rId95" Type="http://schemas.openxmlformats.org/officeDocument/2006/relationships/slide" Target="slides/slide42.xml"/><Relationship Id="rId96" Type="http://schemas.openxmlformats.org/officeDocument/2006/relationships/slide" Target="slides/slide43.xml"/><Relationship Id="rId97" Type="http://schemas.openxmlformats.org/officeDocument/2006/relationships/slide" Target="slides/slide44.xml"/><Relationship Id="rId98" Type="http://schemas.openxmlformats.org/officeDocument/2006/relationships/slide" Target="slides/slide45.xml"/><Relationship Id="rId99" Type="http://schemas.openxmlformats.org/officeDocument/2006/relationships/slide" Target="slides/slide46.xml"/><Relationship Id="rId100" Type="http://schemas.openxmlformats.org/officeDocument/2006/relationships/slide" Target="slides/slide47.xml"/><Relationship Id="rId101" Type="http://schemas.openxmlformats.org/officeDocument/2006/relationships/slide" Target="slides/slide48.xml"/><Relationship Id="rId102" Type="http://schemas.openxmlformats.org/officeDocument/2006/relationships/slide" Target="slides/slide49.xml"/><Relationship Id="rId103" Type="http://schemas.openxmlformats.org/officeDocument/2006/relationships/slide" Target="slides/slide50.xml"/><Relationship Id="rId104" Type="http://schemas.openxmlformats.org/officeDocument/2006/relationships/slide" Target="slides/slide51.xml"/><Relationship Id="rId105" Type="http://schemas.openxmlformats.org/officeDocument/2006/relationships/slide" Target="slides/slide52.xml"/><Relationship Id="rId106" Type="http://schemas.openxmlformats.org/officeDocument/2006/relationships/slide" Target="slides/slide53.xml"/><Relationship Id="rId107" Type="http://schemas.openxmlformats.org/officeDocument/2006/relationships/slide" Target="slides/slide54.xml"/><Relationship Id="rId108" Type="http://schemas.openxmlformats.org/officeDocument/2006/relationships/slide" Target="slides/slide55.xml"/><Relationship Id="rId109" Type="http://schemas.openxmlformats.org/officeDocument/2006/relationships/slide" Target="slides/slide56.xml"/><Relationship Id="rId110" Type="http://schemas.openxmlformats.org/officeDocument/2006/relationships/slide" Target="slides/slide57.xml"/><Relationship Id="rId111" Type="http://schemas.openxmlformats.org/officeDocument/2006/relationships/slide" Target="slides/slide58.xml"/><Relationship Id="rId112" Type="http://schemas.openxmlformats.org/officeDocument/2006/relationships/slide" Target="slides/slide59.xml"/><Relationship Id="rId113" Type="http://schemas.openxmlformats.org/officeDocument/2006/relationships/slide" Target="slides/slide60.xml"/><Relationship Id="rId114" Type="http://schemas.openxmlformats.org/officeDocument/2006/relationships/slide" Target="slides/slide61.xml"/><Relationship Id="rId115" Type="http://schemas.openxmlformats.org/officeDocument/2006/relationships/slide" Target="slides/slide62.xml"/><Relationship Id="rId116" Type="http://schemas.openxmlformats.org/officeDocument/2006/relationships/slide" Target="slides/slide63.xml"/><Relationship Id="rId117" Type="http://schemas.openxmlformats.org/officeDocument/2006/relationships/slide" Target="slides/slide64.xml"/><Relationship Id="rId118" Type="http://schemas.openxmlformats.org/officeDocument/2006/relationships/slide" Target="slides/slide65.xml"/><Relationship Id="rId119" Type="http://schemas.openxmlformats.org/officeDocument/2006/relationships/slide" Target="slides/slide66.xml"/><Relationship Id="rId120" Type="http://schemas.openxmlformats.org/officeDocument/2006/relationships/slide" Target="slides/slide67.xml"/><Relationship Id="rId121" Type="http://schemas.openxmlformats.org/officeDocument/2006/relationships/slide" Target="slides/slide68.xml"/><Relationship Id="rId122" Type="http://schemas.openxmlformats.org/officeDocument/2006/relationships/slide" Target="slides/slide69.xml"/><Relationship Id="rId123" Type="http://schemas.openxmlformats.org/officeDocument/2006/relationships/slide" Target="slides/slide70.xml"/><Relationship Id="rId124" Type="http://schemas.openxmlformats.org/officeDocument/2006/relationships/slide" Target="slides/slide71.xml"/><Relationship Id="rId125" Type="http://schemas.openxmlformats.org/officeDocument/2006/relationships/slide" Target="slides/slide72.xml"/><Relationship Id="rId12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Cliquez pour déplacer la diapo</a:t>
            </a:r>
            <a:endParaRPr b="0" lang="fr-FR" sz="2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41F2532-BF63-44FB-953B-BB66A1423F94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_rels/notesSlide66.xml.rels><?xml version="1.0" encoding="UTF-8"?>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
</Relationships>
</file>

<file path=ppt/notesSlides/_rels/notesSlide67.xml.rels><?xml version="1.0" encoding="UTF-8"?>
<Relationships xmlns="http://schemas.openxmlformats.org/package/2006/relationships"><Relationship Id="rId1" Type="http://schemas.openxmlformats.org/officeDocument/2006/relationships/slide" Target="../slides/slide67.xml"/><Relationship Id="rId2" Type="http://schemas.openxmlformats.org/officeDocument/2006/relationships/notesMaster" Target="../notesMasters/notesMaster1.xml"/>
</Relationships>
</file>

<file path=ppt/notesSlides/_rels/notesSlide68.xml.rels><?xml version="1.0" encoding="UTF-8"?>
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
</Relationships>
</file>

<file path=ppt/notesSlides/_rels/notesSlide69.xml.rels><?xml version="1.0" encoding="UTF-8"?>
<Relationships xmlns="http://schemas.openxmlformats.org/package/2006/relationships"><Relationship Id="rId1" Type="http://schemas.openxmlformats.org/officeDocument/2006/relationships/slide" Target="../slides/slide69.xml"/><Relationship Id="rId2" Type="http://schemas.openxmlformats.org/officeDocument/2006/relationships/notesMaster" Target="../notesMasters/notesMaster1.xml"/>
</Relationships>
</file>

<file path=ppt/notesSlides/_rels/notesSlide70.xml.rels><?xml version="1.0" encoding="UTF-8"?>
<Relationships xmlns="http://schemas.openxmlformats.org/package/2006/relationships"><Relationship Id="rId1" Type="http://schemas.openxmlformats.org/officeDocument/2006/relationships/slide" Target="../slides/slide70.xml"/><Relationship Id="rId2" Type="http://schemas.openxmlformats.org/officeDocument/2006/relationships/notesMaster" Target="../notesMasters/notesMaster1.xml"/>
</Relationships>
</file>

<file path=ppt/notesSlides/_rels/notesSlide71.xml.rels><?xml version="1.0" encoding="UTF-8"?>
<Relationships xmlns="http://schemas.openxmlformats.org/package/2006/relationships"><Relationship Id="rId1" Type="http://schemas.openxmlformats.org/officeDocument/2006/relationships/slide" Target="../slides/slide71.xml"/><Relationship Id="rId2" Type="http://schemas.openxmlformats.org/officeDocument/2006/relationships/notesMaster" Target="../notesMasters/notesMaster1.xml"/>
</Relationship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30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sldImg"/>
          </p:nvPr>
        </p:nvSpPr>
        <p:spPr>
          <a:xfrm>
            <a:off x="0" y="695160"/>
            <a:ext cx="1440" cy="1800"/>
          </a:xfrm>
          <a:prstGeom prst="rect">
            <a:avLst/>
          </a:prstGeom>
          <a:ln w="0">
            <a:noFill/>
          </a:ln>
        </p:spPr>
      </p:sp>
      <p:sp>
        <p:nvSpPr>
          <p:cNvPr id="308" name=""/>
          <p:cNvSpPr/>
          <p:nvPr/>
        </p:nvSpPr>
        <p:spPr>
          <a:xfrm>
            <a:off x="685800" y="4343400"/>
            <a:ext cx="5473800" cy="41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sldImg"/>
          </p:nvPr>
        </p:nvSpPr>
        <p:spPr>
          <a:xfrm>
            <a:off x="0" y="695160"/>
            <a:ext cx="1440" cy="1800"/>
          </a:xfrm>
          <a:prstGeom prst="rect">
            <a:avLst/>
          </a:prstGeom>
          <a:ln w="0">
            <a:noFill/>
          </a:ln>
        </p:spPr>
      </p:sp>
      <p:sp>
        <p:nvSpPr>
          <p:cNvPr id="310" name=""/>
          <p:cNvSpPr/>
          <p:nvPr/>
        </p:nvSpPr>
        <p:spPr>
          <a:xfrm>
            <a:off x="685800" y="4343400"/>
            <a:ext cx="5473800" cy="41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sldImg"/>
          </p:nvPr>
        </p:nvSpPr>
        <p:spPr>
          <a:xfrm>
            <a:off x="0" y="695160"/>
            <a:ext cx="1440" cy="1800"/>
          </a:xfrm>
          <a:prstGeom prst="rect">
            <a:avLst/>
          </a:prstGeom>
          <a:ln w="0">
            <a:noFill/>
          </a:ln>
        </p:spPr>
      </p:sp>
      <p:sp>
        <p:nvSpPr>
          <p:cNvPr id="312" name=""/>
          <p:cNvSpPr/>
          <p:nvPr/>
        </p:nvSpPr>
        <p:spPr>
          <a:xfrm>
            <a:off x="685800" y="4343400"/>
            <a:ext cx="5473800" cy="41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28"/>
          <p:cNvSpPr/>
          <p:nvPr/>
        </p:nvSpPr>
        <p:spPr>
          <a:xfrm>
            <a:off x="914400" y="3257640"/>
            <a:ext cx="7312320" cy="308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34"/>
          <p:cNvSpPr/>
          <p:nvPr/>
        </p:nvSpPr>
        <p:spPr>
          <a:xfrm>
            <a:off x="914400" y="3257640"/>
            <a:ext cx="7312320" cy="308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31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31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32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32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50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52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56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60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64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68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72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96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57160" y="1496880"/>
            <a:ext cx="5143320" cy="318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60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6000" spc="-1" strike="noStrike">
              <a:solidFill>
                <a:schemeClr val="lt1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73040" y="609480"/>
            <a:ext cx="221112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32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2916360" y="1316160"/>
            <a:ext cx="3471480" cy="649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73040" y="2743200"/>
            <a:ext cx="2211120" cy="508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73040" y="609480"/>
            <a:ext cx="221112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32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2916360" y="1316160"/>
            <a:ext cx="3471480" cy="649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73040" y="2743200"/>
            <a:ext cx="2211120" cy="508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57160" y="1496880"/>
            <a:ext cx="5143320" cy="318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60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6000" spc="-1" strike="noStrike">
              <a:solidFill>
                <a:schemeClr val="lt1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908600" y="487440"/>
            <a:ext cx="1477440" cy="77482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71600" y="487440"/>
            <a:ext cx="4284360" cy="77482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body"/>
          </p:nvPr>
        </p:nvSpPr>
        <p:spPr>
          <a:xfrm>
            <a:off x="471600" y="487440"/>
            <a:ext cx="5914800" cy="774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457200" indent="0" algn="ctr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914400" indent="0" algn="ctr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1371600" indent="0" algn="ctr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Quatrième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1828800" indent="0" algn="ctr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Cinquième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chemeClr val="lt1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68360" y="2279520"/>
            <a:ext cx="5914800" cy="380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60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60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68360" y="6119640"/>
            <a:ext cx="5914800" cy="1999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108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505320" y="2433600"/>
            <a:ext cx="288108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7304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73040" y="2241720"/>
            <a:ext cx="2900160" cy="109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73040" y="3340080"/>
            <a:ext cx="2900160" cy="491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3471840" y="2241720"/>
            <a:ext cx="2916000" cy="109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3471840" y="3340080"/>
            <a:ext cx="2916000" cy="491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73040" y="609480"/>
            <a:ext cx="221112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32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2916360" y="1316160"/>
            <a:ext cx="3471480" cy="649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73040" y="2743200"/>
            <a:ext cx="2211120" cy="508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73040" y="609480"/>
            <a:ext cx="221112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32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2916360" y="1316160"/>
            <a:ext cx="3471480" cy="649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73040" y="2743200"/>
            <a:ext cx="2211120" cy="508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57160" y="1496880"/>
            <a:ext cx="5143320" cy="318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60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6000" spc="-1" strike="noStrike">
              <a:solidFill>
                <a:schemeClr val="lt1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908600" y="487440"/>
            <a:ext cx="1477440" cy="77482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71600" y="487440"/>
            <a:ext cx="4284360" cy="77482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471600" y="487440"/>
            <a:ext cx="5914800" cy="774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457200" indent="0" algn="ctr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914400" indent="0" algn="ctr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1371600" indent="0" algn="ctr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Quatrième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1828800" indent="0" algn="ctr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Cinquième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68360" y="2279520"/>
            <a:ext cx="5914800" cy="380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60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60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68360" y="6119640"/>
            <a:ext cx="5914800" cy="1999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08600" y="487440"/>
            <a:ext cx="1477440" cy="77482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71600" y="487440"/>
            <a:ext cx="4284360" cy="77482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108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505320" y="2433600"/>
            <a:ext cx="288108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7304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73040" y="2241720"/>
            <a:ext cx="2900160" cy="109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73040" y="3340080"/>
            <a:ext cx="2900160" cy="491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3471840" y="2241720"/>
            <a:ext cx="2916000" cy="109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3471840" y="3340080"/>
            <a:ext cx="2916000" cy="491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73040" y="609480"/>
            <a:ext cx="221112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32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2916360" y="1316160"/>
            <a:ext cx="3471480" cy="649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73040" y="2743200"/>
            <a:ext cx="2211120" cy="508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73040" y="609480"/>
            <a:ext cx="221112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32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2916360" y="1316160"/>
            <a:ext cx="3471480" cy="649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73040" y="2743200"/>
            <a:ext cx="2211120" cy="508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57160" y="1496880"/>
            <a:ext cx="5143320" cy="318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60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60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908600" y="487440"/>
            <a:ext cx="1477440" cy="77482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71600" y="487440"/>
            <a:ext cx="4284360" cy="77482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body"/>
          </p:nvPr>
        </p:nvSpPr>
        <p:spPr>
          <a:xfrm>
            <a:off x="471600" y="487440"/>
            <a:ext cx="5914800" cy="774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457200" indent="0" algn="ctr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Deuxième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914400" indent="0" algn="ctr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1371600" indent="0" algn="ctr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Quatrième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1828800" indent="0" algn="ctr"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Cinquième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68360" y="2279520"/>
            <a:ext cx="5914800" cy="380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60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60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68360" y="6119640"/>
            <a:ext cx="5914800" cy="1999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108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433600"/>
            <a:ext cx="288108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7304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73040" y="2241720"/>
            <a:ext cx="2900160" cy="109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73040" y="3340080"/>
            <a:ext cx="2900160" cy="491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3471840" y="2241720"/>
            <a:ext cx="2916000" cy="109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3471840" y="3340080"/>
            <a:ext cx="2916000" cy="491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73040" y="609480"/>
            <a:ext cx="221112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32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2916360" y="1316160"/>
            <a:ext cx="3471480" cy="649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73040" y="2743200"/>
            <a:ext cx="2211120" cy="508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73040" y="609480"/>
            <a:ext cx="221112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32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2916360" y="1316160"/>
            <a:ext cx="3471480" cy="649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73040" y="2743200"/>
            <a:ext cx="2211120" cy="508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 hidden="1"/>
          <p:cNvSpPr/>
          <p:nvPr/>
        </p:nvSpPr>
        <p:spPr>
          <a:xfrm>
            <a:off x="1143000" y="3048120"/>
            <a:ext cx="456984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968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57800" cy="151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57800" cy="52880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37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68360" y="2279520"/>
            <a:ext cx="5914800" cy="380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60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60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68360" y="6119640"/>
            <a:ext cx="5914800" cy="1999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108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3505320" y="2433600"/>
            <a:ext cx="2881080" cy="58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7304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73040" y="2241720"/>
            <a:ext cx="2900160" cy="109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73040" y="3340080"/>
            <a:ext cx="2900160" cy="491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71840" y="2241720"/>
            <a:ext cx="2916000" cy="109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body"/>
          </p:nvPr>
        </p:nvSpPr>
        <p:spPr>
          <a:xfrm>
            <a:off x="3471840" y="3340080"/>
            <a:ext cx="2916000" cy="491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Deuxième niveau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Troisième niveau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chemeClr val="dk2"/>
                </a:solidFill>
                <a:latin typeface="Arial"/>
              </a:rPr>
              <a:t>Modifiez le style du titre</a:t>
            </a:r>
            <a:endParaRPr b="0" lang="fr-FR" sz="4400" spc="-1" strike="noStrike">
              <a:solidFill>
                <a:schemeClr val="lt1"/>
              </a:solid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2400" spc="-1" strike="noStrike">
                <a:solidFill>
                  <a:schemeClr val="lt1"/>
                </a:solid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9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9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4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40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4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9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9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microsoft.com/office/2007/relationships/hdphoto" Target="../media/hdphoto1.wdp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9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6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66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6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68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6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70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7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 Box 6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158" name="Text Box 7"/>
          <p:cNvSpPr/>
          <p:nvPr/>
        </p:nvSpPr>
        <p:spPr>
          <a:xfrm>
            <a:off x="404640" y="2268360"/>
            <a:ext cx="604800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Text Box 8"/>
          <p:cNvSpPr/>
          <p:nvPr/>
        </p:nvSpPr>
        <p:spPr>
          <a:xfrm>
            <a:off x="745560" y="5882760"/>
            <a:ext cx="542376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chemeClr val="lt1"/>
                </a:solidFill>
                <a:uFillTx/>
                <a:latin typeface="Cambria"/>
              </a:rPr>
              <a:t>Messe du 18 août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chemeClr val="lt1"/>
                </a:solidFill>
                <a:uFillTx/>
                <a:latin typeface="Cambria"/>
              </a:rPr>
              <a:t>20ème dimanche ordinaire – 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0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CustomShape 9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222"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AMIS DANS 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PORTES,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2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CustomShape 11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 nos chemins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 sont croisés,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es venu nous rassembler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cœur des temps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L'Amour devant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aujourd'hui,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pour la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4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CustomShape 13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222"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AMIS DANS 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PORTES,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6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CustomShape 15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C'est Ton chemin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est donné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suivre en toute liberté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Chacun sa voie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Mais avec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aujourd'hui,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pour la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8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CustomShape 17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222"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AMIS DANS 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PORTES,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20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CustomShape 19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5.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les chemins,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tous appelés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proclamer cette amitié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notre foi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 Je crois en Toi "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aujourd'hui,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pour la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22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CustomShape 21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222"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AMIS DANS 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PORTES,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>
            <a:off x="404640" y="2268360"/>
            <a:ext cx="6048720" cy="157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765000" y="2124000"/>
            <a:ext cx="5328000" cy="268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525600" y="2124000"/>
            <a:ext cx="5803920" cy="32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331920" y="1692360"/>
            <a:ext cx="6191280" cy="37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285840" y="287280"/>
            <a:ext cx="6338880" cy="82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Kyrie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</a:t>
            </a:r>
            <a:r>
              <a:rPr b="1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se de saint Pierre et saint Paul</a:t>
            </a: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(Patrick Richard)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de nous,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de nous,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Christ, prends pitié de nous,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Christ, prends pitié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Christ, prends pitié de nous,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Christ, prends pitié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de nous,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de nous,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404640" y="2268360"/>
            <a:ext cx="6048720" cy="15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765000" y="2124000"/>
            <a:ext cx="5328000" cy="26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525600" y="2124000"/>
            <a:ext cx="5805360" cy="32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331920" y="1692360"/>
            <a:ext cx="6192720" cy="38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 descr="Image"/>
          <p:cNvPicPr/>
          <p:nvPr/>
        </p:nvPicPr>
        <p:blipFill>
          <a:blip r:embed="rId1"/>
          <a:stretch/>
        </p:blipFill>
        <p:spPr>
          <a:xfrm>
            <a:off x="17280" y="2988000"/>
            <a:ext cx="8109000" cy="586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"/>
          <p:cNvSpPr/>
          <p:nvPr/>
        </p:nvSpPr>
        <p:spPr>
          <a:xfrm>
            <a:off x="144360" y="216000"/>
            <a:ext cx="6713640" cy="87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GLORIA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Messe de saint Pierre et saint Paul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Grande paix, gloire à Dieu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(Patrick Richard)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GLOIRE À DIEU DANS LE CIEL,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GRANDE PAIX SUR LA TERRE.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GLOIRE À DIEU DANS LE CIEL,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GRANDE PAIX GLOIRE À DIEU.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1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Pour tes merveilles, Seigneur Dieu, ton peuple te rend grâce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Ami des hommes sois béni pour ton règne qui vient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À toi nos chants de fête, par ton Fils bien-aimé, dans l’Esprit.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"/>
          <p:cNvSpPr/>
          <p:nvPr/>
        </p:nvSpPr>
        <p:spPr>
          <a:xfrm>
            <a:off x="216000" y="216000"/>
            <a:ext cx="6642000" cy="87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GLOIRE À DIEU DANS LE CIEL,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GRANDE PAIX SUR LA TERRE.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GLOIRE À DIEU DANS LE CIEL,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GRANDE PAIX GLOIRE À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2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Sauveur du monde, Jésus-Christ, écoute nos prières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Agneau de Dieu, vainqueur du mal, sauve-nous du péché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Dieu saint, splendeur du Père,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Dieu vivant, le Très-Haut,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le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"/>
          <p:cNvSpPr/>
          <p:nvPr/>
        </p:nvSpPr>
        <p:spPr>
          <a:xfrm>
            <a:off x="216000" y="216000"/>
            <a:ext cx="6642000" cy="87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GLOIRE À DIEU DANS LE CIEL,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GRANDE PAIX SUR LA TERRE.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GLOIRE À DIEU DANS LE CIEL,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GRANDE PAIX GLOIRE À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"/>
          <p:cNvSpPr txBox="1"/>
          <p:nvPr/>
        </p:nvSpPr>
        <p:spPr>
          <a:xfrm>
            <a:off x="144000" y="288000"/>
            <a:ext cx="6552000" cy="856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Psaume 33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OptimaLTStd-Bold"/>
              </a:rPr>
              <a:t>GOÛTEZ ET VOYEZ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COMME EST BON LE SEIGNEUR !</a:t>
            </a:r>
            <a:endParaRPr b="1" lang="fr-BE" sz="2800" spc="-1" strike="noStrike">
              <a:solidFill>
                <a:srgbClr val="242021"/>
              </a:solidFill>
              <a:latin typeface="OptimaLTStd-Bold"/>
              <a:ea typeface="OptimaLTStd-Bold"/>
            </a:endParaRPr>
          </a:p>
          <a:p>
            <a:endParaRPr b="1" lang="fr-BE" sz="2800" spc="-1" strike="noStrike">
              <a:solidFill>
                <a:srgbClr val="242021"/>
              </a:solidFill>
              <a:latin typeface="OptimaLTStd-Bold"/>
              <a:ea typeface="OptimaLTStd-Bol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1. Je bénirai le Seigneur en tout temps, sa louange sans cesse à mes lèvres. Je me glorifierai dans le Seigneur : que les pauvres m’entendent et soient en fête!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2. Le Seigneur regarde les justes,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il écoute, attentif à leurs cris.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Le Seigneur affronte les méchants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pour effacer de la terre leur mémoire.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3. Malheur sur malheur pour le juste,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mais le Seigneur chaque fois le délivre.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Il veille sur chacun de ses os: pas un ne sera brisé.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4. Le mal tuer</a:t>
            </a: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OptimaLTStd"/>
              </a:rPr>
              <a:t>a les méchants;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OptimaLTStd"/>
              </a:rPr>
              <a:t>ils seront châtiés d’avoir haï le juste. Le Seigneur rachètera ses serviteurs: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OptimaLTStd"/>
              </a:rPr>
              <a:t>pas de châtiment pour qui trouve en lui son refuge.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-121320" y="2520000"/>
            <a:ext cx="7172640" cy="381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 descr="Fraction du pain pour le 20e dimanche ordinaire B"/>
          <p:cNvPicPr/>
          <p:nvPr/>
        </p:nvPicPr>
        <p:blipFill>
          <a:blip r:embed="rId1"/>
          <a:stretch/>
        </p:blipFill>
        <p:spPr>
          <a:xfrm>
            <a:off x="-27360" y="3276000"/>
            <a:ext cx="6920640" cy="3831120"/>
          </a:xfrm>
          <a:prstGeom prst="rect">
            <a:avLst/>
          </a:prstGeom>
          <a:ln w="0">
            <a:noFill/>
          </a:ln>
        </p:spPr>
      </p:pic>
      <p:sp>
        <p:nvSpPr>
          <p:cNvPr id="203" name="ZoneTexte 1"/>
          <p:cNvSpPr/>
          <p:nvPr/>
        </p:nvSpPr>
        <p:spPr>
          <a:xfrm>
            <a:off x="80280" y="7134840"/>
            <a:ext cx="683532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i="1" lang="fr-BE" sz="4800" spc="-1" strike="noStrike">
                <a:solidFill>
                  <a:srgbClr val="ffc000"/>
                </a:solidFill>
                <a:latin typeface="Cambria"/>
              </a:rPr>
              <a:t>Chair donnée,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4800" spc="-1" strike="noStrike">
                <a:solidFill>
                  <a:srgbClr val="ffc000"/>
                </a:solidFill>
                <a:latin typeface="Cambria"/>
              </a:rPr>
              <a:t>Vie transmise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4" descr="viewer?pid=sites&amp;srcid=ZGVmYXVsdGRvbWFpbnxrdG9wYXJvaXNzZW1vbHNoZWltfGd4OjdkMWQ4ZmE4NTNmNGE2YmE&amp;docid=389dae633ee997498fa7c5c94c38ce3b%7Ced11709619a27125311da0f58b31b0c5&amp;a=bi&amp;pagenumber=1&amp;w=800"/>
          <p:cNvPicPr/>
          <p:nvPr/>
        </p:nvPicPr>
        <p:blipFill>
          <a:blip r:embed="rId1"/>
          <a:srcRect l="24477" t="16607" r="21642" b="55337"/>
          <a:stretch/>
        </p:blipFill>
        <p:spPr>
          <a:xfrm>
            <a:off x="-243000" y="3533760"/>
            <a:ext cx="7272000" cy="535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2"/>
          <p:cNvSpPr/>
          <p:nvPr/>
        </p:nvSpPr>
        <p:spPr>
          <a:xfrm>
            <a:off x="3336840" y="4344840"/>
            <a:ext cx="1839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endParaRPr b="1" lang="fr-BE" sz="2400" spc="-1" strike="noStrike">
              <a:solidFill>
                <a:schemeClr val="lt1"/>
              </a:solidFill>
              <a:latin typeface="Cambria"/>
            </a:endParaRPr>
          </a:p>
        </p:txBody>
      </p:sp>
      <p:sp>
        <p:nvSpPr>
          <p:cNvPr id="205" name="Rectangle 3"/>
          <p:cNvSpPr/>
          <p:nvPr/>
        </p:nvSpPr>
        <p:spPr>
          <a:xfrm>
            <a:off x="260280" y="540000"/>
            <a:ext cx="6332040" cy="85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chemeClr val="lt1"/>
                </a:solidFill>
                <a:uFillTx/>
                <a:latin typeface="Cambria"/>
              </a:rPr>
              <a:t>SYMBOLE  DES  APOTRES</a:t>
            </a: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chemeClr val="lt1"/>
                </a:solidFill>
                <a:latin typeface="Cambria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/>
          </p:nvPr>
        </p:nvSpPr>
        <p:spPr>
          <a:xfrm>
            <a:off x="0" y="3960000"/>
            <a:ext cx="6857640" cy="208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FR" sz="3600" spc="-1" strike="noStrike" u="sng">
                <a:solidFill>
                  <a:schemeClr val="lt1"/>
                </a:solidFill>
                <a:uFillTx/>
                <a:latin typeface="Arial"/>
              </a:rPr>
              <a:t>Intentions</a:t>
            </a:r>
            <a:endParaRPr b="0" lang="fr-FR" sz="36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fr-FR" sz="36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BE" sz="3600" spc="-1" strike="noStrike">
                <a:solidFill>
                  <a:schemeClr val="lt1"/>
                </a:solidFill>
                <a:latin typeface="Arial"/>
                <a:ea typeface="Microsoft YaHei"/>
              </a:rPr>
              <a:t>Sur les chemins de la vie,</a:t>
            </a:r>
            <a:endParaRPr b="0" lang="fr-FR" sz="36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fr-BE" sz="3600" spc="-1" strike="noStrike">
                <a:solidFill>
                  <a:schemeClr val="lt1"/>
                </a:solidFill>
                <a:latin typeface="Arial"/>
                <a:ea typeface="Microsoft YaHei"/>
              </a:rPr>
              <a:t>sois ma lumière Seigneur </a:t>
            </a:r>
            <a:endParaRPr b="0" lang="fr-FR" sz="36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23"/>
          <p:cNvSpPr/>
          <p:nvPr/>
        </p:nvSpPr>
        <p:spPr>
          <a:xfrm>
            <a:off x="368280" y="2124000"/>
            <a:ext cx="611856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08" name="CustomShape 24"/>
          <p:cNvSpPr/>
          <p:nvPr/>
        </p:nvSpPr>
        <p:spPr>
          <a:xfrm>
            <a:off x="404640" y="2268360"/>
            <a:ext cx="6045840" cy="148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CustomShape 25"/>
          <p:cNvSpPr/>
          <p:nvPr/>
        </p:nvSpPr>
        <p:spPr>
          <a:xfrm>
            <a:off x="765000" y="2124000"/>
            <a:ext cx="5325120" cy="25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CustomShape 26"/>
          <p:cNvSpPr/>
          <p:nvPr/>
        </p:nvSpPr>
        <p:spPr>
          <a:xfrm>
            <a:off x="0" y="971640"/>
            <a:ext cx="683748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11" name="CustomShape 27"/>
          <p:cNvSpPr/>
          <p:nvPr/>
        </p:nvSpPr>
        <p:spPr>
          <a:xfrm>
            <a:off x="288000" y="657360"/>
            <a:ext cx="6567120" cy="755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Humblement, vous venons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1800" spc="-1" strike="noStrike">
                <a:solidFill>
                  <a:srgbClr val="ffffff"/>
                </a:solidFill>
                <a:latin typeface="Arial"/>
                <a:ea typeface="DejaVu Sans"/>
              </a:rPr>
              <a:t>Communauté de l'Emmanuel (D. Sheridan) - N° 24-03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Humblement, nous venons à toi,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t'offrons nos vies.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s'unissent à ta croix.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ce don, tu nous guéris.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Voici offerts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 pain, ce vin.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Transforme-les, Dieu d'amour,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nous vivions.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29"/>
          <p:cNvSpPr/>
          <p:nvPr/>
        </p:nvSpPr>
        <p:spPr>
          <a:xfrm>
            <a:off x="368280" y="2124000"/>
            <a:ext cx="611856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13" name="CustomShape 30"/>
          <p:cNvSpPr/>
          <p:nvPr/>
        </p:nvSpPr>
        <p:spPr>
          <a:xfrm>
            <a:off x="404640" y="2268360"/>
            <a:ext cx="6045840" cy="148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CustomShape 31"/>
          <p:cNvSpPr/>
          <p:nvPr/>
        </p:nvSpPr>
        <p:spPr>
          <a:xfrm>
            <a:off x="765000" y="2124000"/>
            <a:ext cx="5325120" cy="25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CustomShape 32"/>
          <p:cNvSpPr/>
          <p:nvPr/>
        </p:nvSpPr>
        <p:spPr>
          <a:xfrm>
            <a:off x="0" y="971640"/>
            <a:ext cx="683748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16" name="CustomShape 33"/>
          <p:cNvSpPr/>
          <p:nvPr/>
        </p:nvSpPr>
        <p:spPr>
          <a:xfrm>
            <a:off x="368280" y="432000"/>
            <a:ext cx="6487560" cy="82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Humblement, nous venons à toi,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t'offrons nos vies.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s'unissent à ta croix.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ce don, tu nous guéris.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Accueille-nous,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Pauvres et petits.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Transforme-nous, Dieu d'amour,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nous vivions.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Humblement, nous venons à toi,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t'offrons nos vies.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s'unissent à ta croix.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ce don, tu nous guéris.  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 Box 2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218" name="Text Box 3"/>
          <p:cNvSpPr/>
          <p:nvPr/>
        </p:nvSpPr>
        <p:spPr>
          <a:xfrm>
            <a:off x="404640" y="2268360"/>
            <a:ext cx="604800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Text Box 4"/>
          <p:cNvSpPr/>
          <p:nvPr/>
        </p:nvSpPr>
        <p:spPr>
          <a:xfrm>
            <a:off x="765000" y="2124000"/>
            <a:ext cx="532728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Text Box 5"/>
          <p:cNvSpPr/>
          <p:nvPr/>
        </p:nvSpPr>
        <p:spPr>
          <a:xfrm>
            <a:off x="525600" y="2124000"/>
            <a:ext cx="580500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Text Box 6"/>
          <p:cNvSpPr/>
          <p:nvPr/>
        </p:nvSpPr>
        <p:spPr>
          <a:xfrm>
            <a:off x="331920" y="1692360"/>
            <a:ext cx="619236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"/>
          <p:cNvSpPr/>
          <p:nvPr/>
        </p:nvSpPr>
        <p:spPr>
          <a:xfrm>
            <a:off x="404640" y="2268360"/>
            <a:ext cx="6048720" cy="15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"/>
          <p:cNvSpPr/>
          <p:nvPr/>
        </p:nvSpPr>
        <p:spPr>
          <a:xfrm>
            <a:off x="765000" y="2124000"/>
            <a:ext cx="5328000" cy="26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"/>
          <p:cNvSpPr/>
          <p:nvPr/>
        </p:nvSpPr>
        <p:spPr>
          <a:xfrm>
            <a:off x="525600" y="2124000"/>
            <a:ext cx="5805360" cy="32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"/>
          <p:cNvSpPr/>
          <p:nvPr/>
        </p:nvSpPr>
        <p:spPr>
          <a:xfrm>
            <a:off x="331920" y="1692360"/>
            <a:ext cx="6192720" cy="38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"/>
          <p:cNvSpPr/>
          <p:nvPr/>
        </p:nvSpPr>
        <p:spPr>
          <a:xfrm>
            <a:off x="414360" y="739080"/>
            <a:ext cx="6037560" cy="75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Sanctus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de saint Pierre et de saint Paul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Saint ! Saint ! le Seigneur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de l’univers.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Saint ! Saint ! le Seigneur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Hosanna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ciel et la terre sont remplis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De ta gloire. Hosanna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Béni soit celui qui vient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au nom du Seigneur.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Hosanna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>
            <a:off x="404640" y="2268360"/>
            <a:ext cx="6048720" cy="15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"/>
          <p:cNvSpPr/>
          <p:nvPr/>
        </p:nvSpPr>
        <p:spPr>
          <a:xfrm>
            <a:off x="765000" y="2124000"/>
            <a:ext cx="5328000" cy="26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"/>
          <p:cNvSpPr/>
          <p:nvPr/>
        </p:nvSpPr>
        <p:spPr>
          <a:xfrm>
            <a:off x="525600" y="2124000"/>
            <a:ext cx="5805360" cy="32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>
            <a:off x="331920" y="1692360"/>
            <a:ext cx="6192720" cy="38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>
            <a:off x="404640" y="2268360"/>
            <a:ext cx="6048720" cy="15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"/>
          <p:cNvSpPr/>
          <p:nvPr/>
        </p:nvSpPr>
        <p:spPr>
          <a:xfrm>
            <a:off x="765000" y="2124000"/>
            <a:ext cx="5328000" cy="26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"/>
          <p:cNvSpPr/>
          <p:nvPr/>
        </p:nvSpPr>
        <p:spPr>
          <a:xfrm>
            <a:off x="525600" y="2124000"/>
            <a:ext cx="5805360" cy="32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"/>
          <p:cNvSpPr/>
          <p:nvPr/>
        </p:nvSpPr>
        <p:spPr>
          <a:xfrm>
            <a:off x="331920" y="1692360"/>
            <a:ext cx="6192720" cy="38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"/>
          <p:cNvSpPr/>
          <p:nvPr/>
        </p:nvSpPr>
        <p:spPr>
          <a:xfrm>
            <a:off x="360" y="313560"/>
            <a:ext cx="6895440" cy="76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br>
              <a:rPr sz="2400"/>
            </a:b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Anamnèse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de saint Pierre et de saint Paul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Soliste : Gloire à toi qui étais mort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Gloire à toi qui étais mort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Soliste : Gloire à toi,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 Gloire à toi, ressuscité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Soliste : Gloire à toi qui reviendras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Gloire à toi qui reviendras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Soliste : Louange et gloire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Louange et gloire à Toi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 descr="Fraction du pain pour le 20e dimanche ordinaire B"/>
          <p:cNvPicPr/>
          <p:nvPr/>
        </p:nvPicPr>
        <p:blipFill>
          <a:blip r:embed="rId1"/>
          <a:stretch/>
        </p:blipFill>
        <p:spPr>
          <a:xfrm>
            <a:off x="-27360" y="3276000"/>
            <a:ext cx="6920640" cy="3831120"/>
          </a:xfrm>
          <a:prstGeom prst="rect">
            <a:avLst/>
          </a:prstGeom>
          <a:ln w="0">
            <a:noFill/>
          </a:ln>
        </p:spPr>
      </p:pic>
      <p:sp>
        <p:nvSpPr>
          <p:cNvPr id="163" name="ZoneTexte 1"/>
          <p:cNvSpPr/>
          <p:nvPr/>
        </p:nvSpPr>
        <p:spPr>
          <a:xfrm>
            <a:off x="80280" y="7134840"/>
            <a:ext cx="683532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i="1" lang="fr-BE" sz="4800" spc="-1" strike="noStrike">
                <a:solidFill>
                  <a:srgbClr val="ffc000"/>
                </a:solidFill>
                <a:latin typeface="Cambria"/>
              </a:rPr>
              <a:t>Chair donnée,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4800" spc="-1" strike="noStrike">
                <a:solidFill>
                  <a:srgbClr val="ffc000"/>
                </a:solidFill>
                <a:latin typeface="Cambria"/>
              </a:rPr>
              <a:t>Vie transmise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2" descr="Icône de La Trinité de Roublev"/>
          <p:cNvPicPr/>
          <p:nvPr/>
        </p:nvPicPr>
        <p:blipFill>
          <a:blip r:embed="rId1"/>
          <a:stretch/>
        </p:blipFill>
        <p:spPr>
          <a:xfrm>
            <a:off x="260280" y="900000"/>
            <a:ext cx="6294240" cy="784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" descr=""/>
          <p:cNvPicPr/>
          <p:nvPr/>
        </p:nvPicPr>
        <p:blipFill>
          <a:blip r:embed="rId1"/>
          <a:stretch/>
        </p:blipFill>
        <p:spPr>
          <a:xfrm>
            <a:off x="-144000" y="-315360"/>
            <a:ext cx="7002000" cy="991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" descr="http://acnord.com/ressources/reflexions/titres/notre_pain_quotidien/notre_pain_quotidien_600_335.jpg"/>
          <p:cNvPicPr/>
          <p:nvPr/>
        </p:nvPicPr>
        <p:blipFill>
          <a:blip r:embed="rId1"/>
          <a:stretch/>
        </p:blipFill>
        <p:spPr>
          <a:xfrm>
            <a:off x="30600" y="4716000"/>
            <a:ext cx="6834960" cy="381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4" descr="Jésus en prière"/>
          <p:cNvPicPr/>
          <p:nvPr/>
        </p:nvPicPr>
        <p:blipFill>
          <a:blip r:embed="rId1"/>
          <a:stretch/>
        </p:blipFill>
        <p:spPr>
          <a:xfrm>
            <a:off x="-216000" y="5589720"/>
            <a:ext cx="7173720" cy="286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 Box 2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 u="sng">
              <a:solidFill>
                <a:srgbClr val="ffffff"/>
              </a:solidFill>
              <a:uFillTx/>
              <a:latin typeface="Cambria"/>
            </a:endParaRPr>
          </a:p>
        </p:txBody>
      </p:sp>
      <p:sp>
        <p:nvSpPr>
          <p:cNvPr id="244" name="Text Box 3"/>
          <p:cNvSpPr/>
          <p:nvPr/>
        </p:nvSpPr>
        <p:spPr>
          <a:xfrm>
            <a:off x="404640" y="2268360"/>
            <a:ext cx="604800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Text Box 5"/>
          <p:cNvSpPr/>
          <p:nvPr/>
        </p:nvSpPr>
        <p:spPr>
          <a:xfrm>
            <a:off x="0" y="971640"/>
            <a:ext cx="68400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 u="sng">
              <a:solidFill>
                <a:srgbClr val="ffffff"/>
              </a:solidFill>
              <a:uFillTx/>
              <a:latin typeface="Cambria"/>
            </a:endParaRPr>
          </a:p>
        </p:txBody>
      </p:sp>
      <p:sp>
        <p:nvSpPr>
          <p:cNvPr id="246" name="Text Box 6"/>
          <p:cNvSpPr/>
          <p:nvPr/>
        </p:nvSpPr>
        <p:spPr>
          <a:xfrm>
            <a:off x="-171360" y="2916360"/>
            <a:ext cx="7100640" cy="56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"/>
          <p:cNvSpPr/>
          <p:nvPr/>
        </p:nvSpPr>
        <p:spPr>
          <a:xfrm>
            <a:off x="404640" y="2268360"/>
            <a:ext cx="6048720" cy="15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"/>
          <p:cNvSpPr/>
          <p:nvPr/>
        </p:nvSpPr>
        <p:spPr>
          <a:xfrm>
            <a:off x="765000" y="2124000"/>
            <a:ext cx="5328000" cy="26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"/>
          <p:cNvSpPr/>
          <p:nvPr/>
        </p:nvSpPr>
        <p:spPr>
          <a:xfrm>
            <a:off x="525600" y="2124000"/>
            <a:ext cx="5805360" cy="32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"/>
          <p:cNvSpPr/>
          <p:nvPr/>
        </p:nvSpPr>
        <p:spPr>
          <a:xfrm>
            <a:off x="331920" y="1692360"/>
            <a:ext cx="6192720" cy="38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"/>
          <p:cNvSpPr/>
          <p:nvPr/>
        </p:nvSpPr>
        <p:spPr>
          <a:xfrm>
            <a:off x="146160" y="-422640"/>
            <a:ext cx="6307200" cy="91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br>
              <a:rPr sz="2400"/>
            </a:b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Agnus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de saint Pierre et de saint Paul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Agneau de Dieu,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qui enlèves le péché du monde,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prends pitié de nous.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prends pitié de nous.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Agneau de Dieu,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qui enlèves le péché du monde,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prends pitié de nous.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prends pitié de nous.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Agneau de Dieu,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qui enlèves le péché du monde,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donne-nous la paix.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donne-nous la paix.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2" descr="viewer?pid=sites&amp;srcid=ZGVmYXVsdGRvbWFpbnxrdG9wYXJvaXNzZW1vbHNoZWltfGd4OjdkMWQ4ZmE4NTNmNGE2YmE&amp;docid=389dae633ee997498fa7c5c94c38ce3b%7Ced11709619a27125311da0f58b31b0c5&amp;a=bi&amp;pagenumber=1&amp;w=800"/>
          <p:cNvPicPr/>
          <p:nvPr/>
        </p:nvPicPr>
        <p:blipFill>
          <a:blip r:embed="rId1"/>
          <a:srcRect l="24477" t="16607" r="21642" b="55337"/>
          <a:stretch/>
        </p:blipFill>
        <p:spPr>
          <a:xfrm>
            <a:off x="-243000" y="3533760"/>
            <a:ext cx="7272000" cy="535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2" descr="Fraction du pain pour le 20e dimanche ordinaire B"/>
          <p:cNvPicPr/>
          <p:nvPr/>
        </p:nvPicPr>
        <p:blipFill>
          <a:blip r:embed="rId1"/>
          <a:stretch/>
        </p:blipFill>
        <p:spPr>
          <a:xfrm>
            <a:off x="-27360" y="3276000"/>
            <a:ext cx="6920640" cy="3831120"/>
          </a:xfrm>
          <a:prstGeom prst="rect">
            <a:avLst/>
          </a:prstGeom>
          <a:ln w="0">
            <a:noFill/>
          </a:ln>
        </p:spPr>
      </p:pic>
      <p:sp>
        <p:nvSpPr>
          <p:cNvPr id="255" name="ZoneTexte 1"/>
          <p:cNvSpPr/>
          <p:nvPr/>
        </p:nvSpPr>
        <p:spPr>
          <a:xfrm>
            <a:off x="80280" y="7134840"/>
            <a:ext cx="683532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i="1" lang="fr-BE" sz="4800" spc="-1" strike="noStrike">
                <a:solidFill>
                  <a:srgbClr val="ffc000"/>
                </a:solidFill>
                <a:latin typeface="Cambria"/>
              </a:rPr>
              <a:t>Chair donnée,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4800" spc="-1" strike="noStrike">
                <a:solidFill>
                  <a:srgbClr val="ffc000"/>
                </a:solidFill>
                <a:latin typeface="Cambria"/>
              </a:rPr>
              <a:t>Vie transmise</a:t>
            </a:r>
            <a:endParaRPr b="0" lang="fr-BE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162000" y="0"/>
            <a:ext cx="7191000" cy="6227280"/>
          </a:xfrm>
          <a:prstGeom prst="rect">
            <a:avLst/>
          </a:prstGeom>
          <a:ln w="0">
            <a:noFill/>
          </a:ln>
        </p:spPr>
      </p:pic>
      <p:sp>
        <p:nvSpPr>
          <p:cNvPr id="257" name="Rectangle 2"/>
          <p:cNvSpPr/>
          <p:nvPr/>
        </p:nvSpPr>
        <p:spPr>
          <a:xfrm>
            <a:off x="-27360" y="6228360"/>
            <a:ext cx="6885000" cy="291528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</a:ln>
          <a:effectLst>
            <a:glow rad="228600">
              <a:srgbClr val="0a0aad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FR" sz="3200" spc="-1" strike="noStrike">
                <a:solidFill>
                  <a:srgbClr val="ff0000"/>
                </a:solidFill>
                <a:latin typeface="Cambria"/>
              </a:rPr>
              <a:t>Nous demandons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FR" sz="3200" spc="-1" strike="noStrike">
                <a:solidFill>
                  <a:srgbClr val="ff0000"/>
                </a:solidFill>
                <a:latin typeface="Cambria"/>
              </a:rPr>
              <a:t>la grâce de pénétrer dans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FR" sz="3200" spc="-1" strike="noStrike">
                <a:solidFill>
                  <a:srgbClr val="ff0000"/>
                </a:solidFill>
                <a:latin typeface="Cambria"/>
              </a:rPr>
              <a:t>le mystère de Jésus Pain de vie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FR" sz="3200" spc="-1" strike="noStrike">
                <a:solidFill>
                  <a:srgbClr val="ff0000"/>
                </a:solidFill>
                <a:latin typeface="Cambria"/>
              </a:rPr>
              <a:t>qui nous sauve</a:t>
            </a:r>
            <a:r>
              <a:rPr b="1" lang="fr-FR" sz="3200" spc="-1" strike="noStrike">
                <a:solidFill>
                  <a:srgbClr val="ff0000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ZoneTexte 3"/>
          <p:cNvSpPr/>
          <p:nvPr/>
        </p:nvSpPr>
        <p:spPr>
          <a:xfrm>
            <a:off x="0" y="1907640"/>
            <a:ext cx="6857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chemeClr val="lt1"/>
                </a:solidFill>
                <a:latin typeface="Cambria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ZoneTexte 2"/>
          <p:cNvSpPr/>
          <p:nvPr/>
        </p:nvSpPr>
        <p:spPr>
          <a:xfrm>
            <a:off x="-144000" y="360000"/>
            <a:ext cx="7200360" cy="849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chemeClr val="lt1"/>
                </a:solidFill>
                <a:uFillTx/>
                <a:latin typeface="Arial"/>
              </a:rPr>
              <a:t>QUI MANGE MA CHAIR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Qui mange ma chair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Et boit mon Sang,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Demeure en moi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Et moi en lui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Si vous ne mangez pas la chair du Fils de l'homme,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Vous n'aurez pas la vie en vous.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Si vous ne buvez pas le sang du Fils de l'homme,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Vous n'aurez pas la vie en vous.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ZoneTexte 4"/>
          <p:cNvSpPr/>
          <p:nvPr/>
        </p:nvSpPr>
        <p:spPr>
          <a:xfrm>
            <a:off x="0" y="1907640"/>
            <a:ext cx="6857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chemeClr val="lt1"/>
                </a:solidFill>
                <a:latin typeface="Cambria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ZoneTexte 6"/>
          <p:cNvSpPr/>
          <p:nvPr/>
        </p:nvSpPr>
        <p:spPr>
          <a:xfrm>
            <a:off x="-144000" y="360000"/>
            <a:ext cx="7200360" cy="706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Qui mange ma chair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Et boit mon Sang,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Demeure en moi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Et moi en lui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Je suis le pain vivant: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Celui qui vient à moi n'aura plus jamais faim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Celui qui croit en moi,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Plus jamais n'aura soif.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ZoneTexte 5"/>
          <p:cNvSpPr/>
          <p:nvPr/>
        </p:nvSpPr>
        <p:spPr>
          <a:xfrm>
            <a:off x="0" y="1907640"/>
            <a:ext cx="6857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chemeClr val="lt1"/>
                </a:solidFill>
                <a:latin typeface="Cambria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ZoneTexte 8"/>
          <p:cNvSpPr/>
          <p:nvPr/>
        </p:nvSpPr>
        <p:spPr>
          <a:xfrm>
            <a:off x="-144000" y="360000"/>
            <a:ext cx="7200360" cy="804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Qui mange ma chair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Et boit mon Sang,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Demeure en moi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Et moi en lui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Ma chair est une vraie nourriture,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Mon sang est une vrai boisson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Si vous mangez ma chair, si vous buvez mon sang,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7000"/>
              </a:lnSpc>
            </a:pPr>
            <a:r>
              <a:rPr b="1" lang="fr-BE" sz="3200" spc="-1" strike="noStrike">
                <a:solidFill>
                  <a:schemeClr val="lt1"/>
                </a:solidFill>
                <a:latin typeface="Arial"/>
              </a:rPr>
              <a:t>Au dernier jour, je vous ressusciterai.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2" descr="1foix-eglise-mm-jc-7d3a6"/>
          <p:cNvPicPr/>
          <p:nvPr/>
        </p:nvPicPr>
        <p:blipFill>
          <a:blip r:embed="rId1"/>
          <a:stretch/>
        </p:blipFill>
        <p:spPr>
          <a:xfrm>
            <a:off x="-144360" y="3132000"/>
            <a:ext cx="7173720" cy="487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35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CustomShape 36"/>
          <p:cNvSpPr/>
          <p:nvPr/>
        </p:nvSpPr>
        <p:spPr>
          <a:xfrm>
            <a:off x="-79920" y="216000"/>
            <a:ext cx="6997680" cy="825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Habite enfin nos cœurs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(Gall/Alexeef/Cristal Music)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37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CustomShape 38"/>
          <p:cNvSpPr/>
          <p:nvPr/>
        </p:nvSpPr>
        <p:spPr>
          <a:xfrm>
            <a:off x="156240" y="216000"/>
            <a:ext cx="6525000" cy="59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es celui que mon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cœur cherche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Mon âme a soif de toi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 remplis ma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 ce feu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qui ne s'éteint pas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39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CustomShape 40"/>
          <p:cNvSpPr/>
          <p:nvPr/>
        </p:nvSpPr>
        <p:spPr>
          <a:xfrm>
            <a:off x="-79920" y="216000"/>
            <a:ext cx="6997680" cy="75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4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CustomShape 42"/>
          <p:cNvSpPr/>
          <p:nvPr/>
        </p:nvSpPr>
        <p:spPr>
          <a:xfrm>
            <a:off x="105120" y="1735560"/>
            <a:ext cx="6662160" cy="53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En toi nous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avons vu l'amour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nous y avons cru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 fais de ma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Le visage de ton amour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555"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CGOmega-Bold"/>
              </a:rPr>
              <a:t>Amis dans le Seigneur</a:t>
            </a:r>
            <a:r>
              <a:rPr b="1" lang="fr-BE" sz="2200" spc="-1" strike="noStrike">
                <a:solidFill>
                  <a:srgbClr val="ffffff"/>
                </a:solidFill>
                <a:latin typeface="Arial"/>
                <a:ea typeface="CGOmega-Bold"/>
              </a:rPr>
              <a:t>     (Edit181)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AMIS DANS 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PORTES,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43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CustomShape 44"/>
          <p:cNvSpPr/>
          <p:nvPr/>
        </p:nvSpPr>
        <p:spPr>
          <a:xfrm>
            <a:off x="-79920" y="216000"/>
            <a:ext cx="6997680" cy="75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45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CustomShape 46"/>
          <p:cNvSpPr/>
          <p:nvPr/>
        </p:nvSpPr>
        <p:spPr>
          <a:xfrm>
            <a:off x="33480" y="1735560"/>
            <a:ext cx="6805440" cy="59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3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Si vous êtes là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en mon nom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Je suis au milieu de vous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 ouvre nos vies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Aux passages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 ton amour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47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CustomShape 48"/>
          <p:cNvSpPr/>
          <p:nvPr/>
        </p:nvSpPr>
        <p:spPr>
          <a:xfrm>
            <a:off x="-79920" y="216000"/>
            <a:ext cx="6997680" cy="75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age 1" descr="Une dessin de Kieffer pour 20e dim du temps ordinaire Â AnnÃ©e B"/>
          <p:cNvPicPr/>
          <p:nvPr/>
        </p:nvPicPr>
        <p:blipFill>
          <a:blip r:embed="rId1"/>
          <a:srcRect l="4612" t="3790" r="36507" b="6961"/>
          <a:stretch/>
        </p:blipFill>
        <p:spPr>
          <a:xfrm>
            <a:off x="1080" y="827640"/>
            <a:ext cx="6856560" cy="6408360"/>
          </a:xfrm>
          <a:prstGeom prst="rect">
            <a:avLst/>
          </a:prstGeom>
          <a:ln w="0">
            <a:noFill/>
          </a:ln>
        </p:spPr>
      </p:pic>
      <p:pic>
        <p:nvPicPr>
          <p:cNvPr id="280" name="Image 2" descr="Une dessin de Kieffer pour 20e dim du temps ordinaire Â AnnÃ©e B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6682" t="85027" r="0" b="0"/>
          <a:stretch/>
        </p:blipFill>
        <p:spPr>
          <a:xfrm>
            <a:off x="-171360" y="5693400"/>
            <a:ext cx="4032000" cy="1805400"/>
          </a:xfrm>
          <a:prstGeom prst="rect">
            <a:avLst/>
          </a:prstGeom>
          <a:ln w="0">
            <a:noFill/>
          </a:ln>
        </p:spPr>
      </p:pic>
      <p:pic>
        <p:nvPicPr>
          <p:cNvPr id="281" name="Image 3" descr="Une dessin de Kieffer pour 20e dim du temps ordinaire Â AnnÃ©e B"/>
          <p:cNvPicPr/>
          <p:nvPr/>
        </p:nvPicPr>
        <p:blipFill>
          <a:blip r:embed="rId4"/>
          <a:srcRect l="66677" t="16770" r="6272" b="64035"/>
          <a:stretch/>
        </p:blipFill>
        <p:spPr>
          <a:xfrm>
            <a:off x="4475880" y="6804360"/>
            <a:ext cx="2348640" cy="209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49"/>
          <p:cNvSpPr/>
          <p:nvPr/>
        </p:nvSpPr>
        <p:spPr>
          <a:xfrm>
            <a:off x="0" y="555480"/>
            <a:ext cx="6856200" cy="7578720"/>
          </a:xfrm>
          <a:custGeom>
            <a:avLst/>
            <a:gdLst>
              <a:gd name="textAreaLeft" fmla="*/ 0 w 6856200"/>
              <a:gd name="textAreaRight" fmla="*/ 6856560 w 6856200"/>
              <a:gd name="textAreaTop" fmla="*/ 0 h 7578720"/>
              <a:gd name="textAreaBottom" fmla="*/ 7579080 h 7578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 ES  LE  DIEU  DES   GRANDS  ESPACES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Cambria"/>
                <a:ea typeface="DejaVu Sans"/>
              </a:rPr>
              <a:t>(Noël Colombier)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 des grands espaces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des larges horizons.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 des longues routes,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chemins vers l’infini.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51"/>
          <p:cNvSpPr/>
          <p:nvPr/>
        </p:nvSpPr>
        <p:spPr>
          <a:xfrm>
            <a:off x="0" y="555480"/>
            <a:ext cx="6856200" cy="7578720"/>
          </a:xfrm>
          <a:custGeom>
            <a:avLst/>
            <a:gdLst>
              <a:gd name="textAreaLeft" fmla="*/ 0 w 6856200"/>
              <a:gd name="textAreaRight" fmla="*/ 6856560 w 6856200"/>
              <a:gd name="textAreaTop" fmla="*/ 0 h 7578720"/>
              <a:gd name="textAreaBottom" fmla="*/ 7579080 h 7578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 qui dit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« Va ! Quitte ton pays,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Tes idées noires et tes vieux préjugés.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Ta vie va refleurir,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N’aie pas peur de mourir.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Laisse germer la Parole et la Foi.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porteras des fruits de joie ! 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53"/>
          <p:cNvSpPr/>
          <p:nvPr/>
        </p:nvSpPr>
        <p:spPr>
          <a:xfrm>
            <a:off x="0" y="971640"/>
            <a:ext cx="6667200" cy="7194240"/>
          </a:xfrm>
          <a:custGeom>
            <a:avLst/>
            <a:gdLst>
              <a:gd name="textAreaLeft" fmla="*/ 0 w 6667200"/>
              <a:gd name="textAreaRight" fmla="*/ 6667560 w 6667200"/>
              <a:gd name="textAreaTop" fmla="*/ 0 h 7194240"/>
              <a:gd name="textAreaBottom" fmla="*/ 7194600 h 7194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CustomShape 54"/>
          <p:cNvSpPr/>
          <p:nvPr/>
        </p:nvSpPr>
        <p:spPr>
          <a:xfrm>
            <a:off x="404640" y="3780000"/>
            <a:ext cx="5902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CustomShape 55"/>
          <p:cNvSpPr/>
          <p:nvPr/>
        </p:nvSpPr>
        <p:spPr>
          <a:xfrm>
            <a:off x="0" y="213840"/>
            <a:ext cx="6856560" cy="822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grands espaces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des larges horizons.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longues routes,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chemins vers l’infini.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2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« Passe à travers la mer,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traverse les déserts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t’ouvrirai de vastes horizons.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auras soif et faim.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D’aller toujours plus loin.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Vers ce pays qui t’appelle là-bas.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tu pourras vivre avec moi. 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57"/>
          <p:cNvSpPr/>
          <p:nvPr/>
        </p:nvSpPr>
        <p:spPr>
          <a:xfrm>
            <a:off x="0" y="971640"/>
            <a:ext cx="6667200" cy="7194240"/>
          </a:xfrm>
          <a:custGeom>
            <a:avLst/>
            <a:gdLst>
              <a:gd name="textAreaLeft" fmla="*/ 0 w 6667200"/>
              <a:gd name="textAreaRight" fmla="*/ 6667560 w 6667200"/>
              <a:gd name="textAreaTop" fmla="*/ 0 h 7194240"/>
              <a:gd name="textAreaBottom" fmla="*/ 7194600 h 7194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CustomShape 58"/>
          <p:cNvSpPr/>
          <p:nvPr/>
        </p:nvSpPr>
        <p:spPr>
          <a:xfrm>
            <a:off x="404640" y="3780000"/>
            <a:ext cx="5902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CustomShape 59"/>
          <p:cNvSpPr/>
          <p:nvPr/>
        </p:nvSpPr>
        <p:spPr>
          <a:xfrm>
            <a:off x="0" y="-29520"/>
            <a:ext cx="6856560" cy="870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grands espaces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des larges horizons.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longues routes,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chemins vers l’infini.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3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 qui vient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Marcher sur nos chemins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rencontrer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accompagner.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Lumière dans nos vies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nous aider, la nuit,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 traverser la mort et le danger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ouvrir la liberté.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61"/>
          <p:cNvSpPr/>
          <p:nvPr/>
        </p:nvSpPr>
        <p:spPr>
          <a:xfrm>
            <a:off x="0" y="971640"/>
            <a:ext cx="6667200" cy="7194240"/>
          </a:xfrm>
          <a:custGeom>
            <a:avLst/>
            <a:gdLst>
              <a:gd name="textAreaLeft" fmla="*/ 0 w 6667200"/>
              <a:gd name="textAreaRight" fmla="*/ 6667560 w 6667200"/>
              <a:gd name="textAreaTop" fmla="*/ 0 h 7194240"/>
              <a:gd name="textAreaBottom" fmla="*/ 7194600 h 7194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CustomShape 62"/>
          <p:cNvSpPr/>
          <p:nvPr/>
        </p:nvSpPr>
        <p:spPr>
          <a:xfrm>
            <a:off x="404640" y="3780000"/>
            <a:ext cx="5902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CustomShape 63"/>
          <p:cNvSpPr/>
          <p:nvPr/>
        </p:nvSpPr>
        <p:spPr>
          <a:xfrm>
            <a:off x="0" y="-29520"/>
            <a:ext cx="6856560" cy="870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grands espaces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des larges horizons.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longues routes,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chemins vers l’infini.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4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dis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« Lève-toi, je serai avec toi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t’établis prophète des nations.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être mon témoin,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Indiquer le chemin,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mets en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 force et mon esprit,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un grand feu qui t’envahit.»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65"/>
          <p:cNvSpPr/>
          <p:nvPr/>
        </p:nvSpPr>
        <p:spPr>
          <a:xfrm>
            <a:off x="0" y="971640"/>
            <a:ext cx="6667200" cy="7194240"/>
          </a:xfrm>
          <a:custGeom>
            <a:avLst/>
            <a:gdLst>
              <a:gd name="textAreaLeft" fmla="*/ 0 w 6667200"/>
              <a:gd name="textAreaRight" fmla="*/ 6667560 w 6667200"/>
              <a:gd name="textAreaTop" fmla="*/ 0 h 7194240"/>
              <a:gd name="textAreaBottom" fmla="*/ 7194600 h 7194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CustomShape 66"/>
          <p:cNvSpPr/>
          <p:nvPr/>
        </p:nvSpPr>
        <p:spPr>
          <a:xfrm>
            <a:off x="404640" y="3780000"/>
            <a:ext cx="5902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CustomShape 67"/>
          <p:cNvSpPr/>
          <p:nvPr/>
        </p:nvSpPr>
        <p:spPr>
          <a:xfrm>
            <a:off x="626760" y="-61200"/>
            <a:ext cx="5387760" cy="877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0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 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grands espaces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et des larges horizons.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longues routes,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chemins vers l’infini.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5</a:t>
            </a: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Tu nous as libérés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lois mortes et fermées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lourds fardeaux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docteurs de la loi.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Il n’y a qu’un péché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C’est de ne pas aimer.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Aimer ton Dieu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en aimant ton prochain,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Voici la loi et le chemin.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4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 mon chemin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 commencé,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es venu m'accompagner.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Tu es là,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Tout près de moi.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 aujourd'hui,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 pour la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69"/>
          <p:cNvSpPr/>
          <p:nvPr/>
        </p:nvSpPr>
        <p:spPr>
          <a:xfrm>
            <a:off x="0" y="971640"/>
            <a:ext cx="6667200" cy="7194240"/>
          </a:xfrm>
          <a:custGeom>
            <a:avLst/>
            <a:gdLst>
              <a:gd name="textAreaLeft" fmla="*/ 0 w 6667200"/>
              <a:gd name="textAreaRight" fmla="*/ 6667560 w 6667200"/>
              <a:gd name="textAreaTop" fmla="*/ 0 h 7194240"/>
              <a:gd name="textAreaBottom" fmla="*/ 7194600 h 7194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CustomShape 70"/>
          <p:cNvSpPr/>
          <p:nvPr/>
        </p:nvSpPr>
        <p:spPr>
          <a:xfrm>
            <a:off x="404640" y="3780000"/>
            <a:ext cx="5902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CustomShape 71"/>
          <p:cNvSpPr/>
          <p:nvPr/>
        </p:nvSpPr>
        <p:spPr>
          <a:xfrm>
            <a:off x="0" y="-60840"/>
            <a:ext cx="6856560" cy="877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0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 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grands espaces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et des larges horizons.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longues routes,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chemins vers l’infini.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6</a:t>
            </a: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Tu es le vent violent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Qui nous pousse en avant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Vers le grand large,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comme des grands voiliers.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Quand tu souffles en nos cœurs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Tu bouscules nos peurs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Et nous quittons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nos maisons bien fermées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Pour T’annoncer au monde entier.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93"/>
          <p:cNvSpPr/>
          <p:nvPr/>
        </p:nvSpPr>
        <p:spPr>
          <a:xfrm>
            <a:off x="0" y="971640"/>
            <a:ext cx="6667200" cy="7194240"/>
          </a:xfrm>
          <a:custGeom>
            <a:avLst/>
            <a:gdLst>
              <a:gd name="textAreaLeft" fmla="*/ 0 w 6667200"/>
              <a:gd name="textAreaRight" fmla="*/ 6667560 w 6667200"/>
              <a:gd name="textAreaTop" fmla="*/ 0 h 7194240"/>
              <a:gd name="textAreaBottom" fmla="*/ 7194600 h 7194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CustomShape 94"/>
          <p:cNvSpPr/>
          <p:nvPr/>
        </p:nvSpPr>
        <p:spPr>
          <a:xfrm>
            <a:off x="404640" y="3780000"/>
            <a:ext cx="5902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CustomShape 95"/>
          <p:cNvSpPr/>
          <p:nvPr/>
        </p:nvSpPr>
        <p:spPr>
          <a:xfrm>
            <a:off x="0" y="-60840"/>
            <a:ext cx="6856560" cy="877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0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 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grands espaces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et des larges horizons.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Tu es le Dieu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longues routes,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000" spc="-1" strike="noStrike">
                <a:solidFill>
                  <a:srgbClr val="ffffff"/>
                </a:solidFill>
                <a:latin typeface="Arial"/>
                <a:ea typeface="DejaVu Sans"/>
              </a:rPr>
              <a:t>des chemins vers l’infini.</a:t>
            </a: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tabLst>
                <a:tab algn="l" pos="0"/>
              </a:tabLst>
            </a:pPr>
            <a:endParaRPr b="0" lang="fr-BE" sz="3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73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3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6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222"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RISQUERONS-NOUS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AMIS DANS 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OSERONS-NOUS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PORTES,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OUVRIR NOS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CET HOMME,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DIEU POUR LA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NOMME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5"/>
              </a:spcBef>
              <a:spcAft>
                <a:spcPts val="567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"AMIS".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8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CustomShape 7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mon chemin tu as tracé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L'empreinte de notre amitié.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C'est toi, mon frère,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es ma pierre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aujourd'hui,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Amis pour la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2174</TotalTime>
  <Application>LibreOffice/24.2.0.3$Windows_X86_64 LibreOffice_project/da48488a73ddd66ea24cf16bbc4f7b9c08e9bea1</Application>
  <AppVersion>15.0000</AppVersion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2024-08-10T18:03:33Z</dcterms:modified>
  <cp:revision>125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Affichage à l'écran (4:3)</vt:lpwstr>
  </property>
  <property fmtid="{D5CDD505-2E9C-101B-9397-08002B2CF9AE}" pid="3" name="Slides">
    <vt:i4>42</vt:i4>
  </property>
</Properties>
</file>