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7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</p:sldMasterIdLst>
  <p:notesMasterIdLst>
    <p:notesMasterId r:id="rId64"/>
  </p:notesMasterIdLst>
  <p:sldIdLst>
    <p:sldId id="256" r:id="rId65"/>
    <p:sldId id="257" r:id="rId66"/>
    <p:sldId id="258" r:id="rId67"/>
    <p:sldId id="259" r:id="rId68"/>
    <p:sldId id="260" r:id="rId69"/>
    <p:sldId id="261" r:id="rId70"/>
    <p:sldId id="262" r:id="rId71"/>
    <p:sldId id="263" r:id="rId72"/>
    <p:sldId id="264" r:id="rId73"/>
    <p:sldId id="265" r:id="rId74"/>
    <p:sldId id="266" r:id="rId75"/>
    <p:sldId id="267" r:id="rId76"/>
    <p:sldId id="268" r:id="rId77"/>
    <p:sldId id="269" r:id="rId78"/>
    <p:sldId id="270" r:id="rId79"/>
    <p:sldId id="271" r:id="rId80"/>
    <p:sldId id="272" r:id="rId81"/>
    <p:sldId id="273" r:id="rId82"/>
    <p:sldId id="274" r:id="rId83"/>
    <p:sldId id="275" r:id="rId84"/>
    <p:sldId id="276" r:id="rId85"/>
    <p:sldId id="277" r:id="rId86"/>
    <p:sldId id="278" r:id="rId87"/>
    <p:sldId id="279" r:id="rId88"/>
    <p:sldId id="280" r:id="rId89"/>
    <p:sldId id="281" r:id="rId90"/>
    <p:sldId id="282" r:id="rId91"/>
    <p:sldId id="283" r:id="rId92"/>
    <p:sldId id="284" r:id="rId93"/>
    <p:sldId id="285" r:id="rId94"/>
    <p:sldId id="286" r:id="rId95"/>
    <p:sldId id="287" r:id="rId96"/>
    <p:sldId id="288" r:id="rId97"/>
    <p:sldId id="289" r:id="rId98"/>
    <p:sldId id="290" r:id="rId99"/>
    <p:sldId id="291" r:id="rId100"/>
    <p:sldId id="292" r:id="rId101"/>
    <p:sldId id="293" r:id="rId102"/>
    <p:sldId id="294" r:id="rId103"/>
    <p:sldId id="295" r:id="rId104"/>
    <p:sldId id="296" r:id="rId105"/>
    <p:sldId id="297" r:id="rId106"/>
    <p:sldId id="298" r:id="rId107"/>
    <p:sldId id="299" r:id="rId108"/>
    <p:sldId id="300" r:id="rId109"/>
    <p:sldId id="301" r:id="rId110"/>
    <p:sldId id="302" r:id="rId111"/>
    <p:sldId id="303" r:id="rId112"/>
    <p:sldId id="304" r:id="rId113"/>
    <p:sldId id="305" r:id="rId114"/>
    <p:sldId id="306" r:id="rId115"/>
    <p:sldId id="307" r:id="rId116"/>
    <p:sldId id="308" r:id="rId117"/>
    <p:sldId id="309" r:id="rId11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notesMaster" Target="notesMasters/notesMaster1.xml"/><Relationship Id="rId65" Type="http://schemas.openxmlformats.org/officeDocument/2006/relationships/slide" Target="slides/slide1.xml"/><Relationship Id="rId66" Type="http://schemas.openxmlformats.org/officeDocument/2006/relationships/slide" Target="slides/slide2.xml"/><Relationship Id="rId67" Type="http://schemas.openxmlformats.org/officeDocument/2006/relationships/slide" Target="slides/slide3.xml"/><Relationship Id="rId68" Type="http://schemas.openxmlformats.org/officeDocument/2006/relationships/slide" Target="slides/slide4.xml"/><Relationship Id="rId69" Type="http://schemas.openxmlformats.org/officeDocument/2006/relationships/slide" Target="slides/slide5.xml"/><Relationship Id="rId70" Type="http://schemas.openxmlformats.org/officeDocument/2006/relationships/slide" Target="slides/slide6.xml"/><Relationship Id="rId71" Type="http://schemas.openxmlformats.org/officeDocument/2006/relationships/slide" Target="slides/slide7.xml"/><Relationship Id="rId72" Type="http://schemas.openxmlformats.org/officeDocument/2006/relationships/slide" Target="slides/slide8.xml"/><Relationship Id="rId73" Type="http://schemas.openxmlformats.org/officeDocument/2006/relationships/slide" Target="slides/slide9.xml"/><Relationship Id="rId74" Type="http://schemas.openxmlformats.org/officeDocument/2006/relationships/slide" Target="slides/slide10.xml"/><Relationship Id="rId75" Type="http://schemas.openxmlformats.org/officeDocument/2006/relationships/slide" Target="slides/slide11.xml"/><Relationship Id="rId76" Type="http://schemas.openxmlformats.org/officeDocument/2006/relationships/slide" Target="slides/slide12.xml"/><Relationship Id="rId77" Type="http://schemas.openxmlformats.org/officeDocument/2006/relationships/slide" Target="slides/slide13.xml"/><Relationship Id="rId78" Type="http://schemas.openxmlformats.org/officeDocument/2006/relationships/slide" Target="slides/slide14.xml"/><Relationship Id="rId79" Type="http://schemas.openxmlformats.org/officeDocument/2006/relationships/slide" Target="slides/slide15.xml"/><Relationship Id="rId80" Type="http://schemas.openxmlformats.org/officeDocument/2006/relationships/slide" Target="slides/slide16.xml"/><Relationship Id="rId81" Type="http://schemas.openxmlformats.org/officeDocument/2006/relationships/slide" Target="slides/slide17.xml"/><Relationship Id="rId82" Type="http://schemas.openxmlformats.org/officeDocument/2006/relationships/slide" Target="slides/slide18.xml"/><Relationship Id="rId83" Type="http://schemas.openxmlformats.org/officeDocument/2006/relationships/slide" Target="slides/slide19.xml"/><Relationship Id="rId84" Type="http://schemas.openxmlformats.org/officeDocument/2006/relationships/slide" Target="slides/slide20.xml"/><Relationship Id="rId85" Type="http://schemas.openxmlformats.org/officeDocument/2006/relationships/slide" Target="slides/slide21.xml"/><Relationship Id="rId86" Type="http://schemas.openxmlformats.org/officeDocument/2006/relationships/slide" Target="slides/slide22.xml"/><Relationship Id="rId87" Type="http://schemas.openxmlformats.org/officeDocument/2006/relationships/slide" Target="slides/slide23.xml"/><Relationship Id="rId88" Type="http://schemas.openxmlformats.org/officeDocument/2006/relationships/slide" Target="slides/slide24.xml"/><Relationship Id="rId89" Type="http://schemas.openxmlformats.org/officeDocument/2006/relationships/slide" Target="slides/slide25.xml"/><Relationship Id="rId90" Type="http://schemas.openxmlformats.org/officeDocument/2006/relationships/slide" Target="slides/slide26.xml"/><Relationship Id="rId91" Type="http://schemas.openxmlformats.org/officeDocument/2006/relationships/slide" Target="slides/slide27.xml"/><Relationship Id="rId92" Type="http://schemas.openxmlformats.org/officeDocument/2006/relationships/slide" Target="slides/slide28.xml"/><Relationship Id="rId93" Type="http://schemas.openxmlformats.org/officeDocument/2006/relationships/slide" Target="slides/slide29.xml"/><Relationship Id="rId94" Type="http://schemas.openxmlformats.org/officeDocument/2006/relationships/slide" Target="slides/slide30.xml"/><Relationship Id="rId95" Type="http://schemas.openxmlformats.org/officeDocument/2006/relationships/slide" Target="slides/slide31.xml"/><Relationship Id="rId96" Type="http://schemas.openxmlformats.org/officeDocument/2006/relationships/slide" Target="slides/slide32.xml"/><Relationship Id="rId97" Type="http://schemas.openxmlformats.org/officeDocument/2006/relationships/slide" Target="slides/slide33.xml"/><Relationship Id="rId98" Type="http://schemas.openxmlformats.org/officeDocument/2006/relationships/slide" Target="slides/slide34.xml"/><Relationship Id="rId99" Type="http://schemas.openxmlformats.org/officeDocument/2006/relationships/slide" Target="slides/slide35.xml"/><Relationship Id="rId100" Type="http://schemas.openxmlformats.org/officeDocument/2006/relationships/slide" Target="slides/slide36.xml"/><Relationship Id="rId101" Type="http://schemas.openxmlformats.org/officeDocument/2006/relationships/slide" Target="slides/slide37.xml"/><Relationship Id="rId102" Type="http://schemas.openxmlformats.org/officeDocument/2006/relationships/slide" Target="slides/slide38.xml"/><Relationship Id="rId103" Type="http://schemas.openxmlformats.org/officeDocument/2006/relationships/slide" Target="slides/slide39.xml"/><Relationship Id="rId104" Type="http://schemas.openxmlformats.org/officeDocument/2006/relationships/slide" Target="slides/slide40.xml"/><Relationship Id="rId105" Type="http://schemas.openxmlformats.org/officeDocument/2006/relationships/slide" Target="slides/slide41.xml"/><Relationship Id="rId106" Type="http://schemas.openxmlformats.org/officeDocument/2006/relationships/slide" Target="slides/slide42.xml"/><Relationship Id="rId107" Type="http://schemas.openxmlformats.org/officeDocument/2006/relationships/slide" Target="slides/slide43.xml"/><Relationship Id="rId108" Type="http://schemas.openxmlformats.org/officeDocument/2006/relationships/slide" Target="slides/slide44.xml"/><Relationship Id="rId109" Type="http://schemas.openxmlformats.org/officeDocument/2006/relationships/slide" Target="slides/slide45.xml"/><Relationship Id="rId110" Type="http://schemas.openxmlformats.org/officeDocument/2006/relationships/slide" Target="slides/slide46.xml"/><Relationship Id="rId111" Type="http://schemas.openxmlformats.org/officeDocument/2006/relationships/slide" Target="slides/slide47.xml"/><Relationship Id="rId112" Type="http://schemas.openxmlformats.org/officeDocument/2006/relationships/slide" Target="slides/slide48.xml"/><Relationship Id="rId113" Type="http://schemas.openxmlformats.org/officeDocument/2006/relationships/slide" Target="slides/slide49.xml"/><Relationship Id="rId114" Type="http://schemas.openxmlformats.org/officeDocument/2006/relationships/slide" Target="slides/slide50.xml"/><Relationship Id="rId115" Type="http://schemas.openxmlformats.org/officeDocument/2006/relationships/slide" Target="slides/slide51.xml"/><Relationship Id="rId116" Type="http://schemas.openxmlformats.org/officeDocument/2006/relationships/slide" Target="slides/slide52.xml"/><Relationship Id="rId117" Type="http://schemas.openxmlformats.org/officeDocument/2006/relationships/slide" Target="slides/slide53.xml"/><Relationship Id="rId118" Type="http://schemas.openxmlformats.org/officeDocument/2006/relationships/slide" Target="slides/slide54.xml"/><Relationship Id="rId1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7242B2D-8B60-4F73-8BF7-DD595641C78B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9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9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6"/>
          <p:cNvSpPr/>
          <p:nvPr/>
        </p:nvSpPr>
        <p:spPr>
          <a:xfrm>
            <a:off x="427824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marL="216000" indent="-216000"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D560B3-2782-42CD-AFF7-DF06E951B7CE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9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rmAutofit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-155520" y="4558320"/>
            <a:ext cx="667908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4 août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18ème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-27360" y="251640"/>
            <a:ext cx="6982920" cy="86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-27360" y="251640"/>
            <a:ext cx="6982920" cy="83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800" y="511560"/>
            <a:ext cx="6982920" cy="73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enlèves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-27360" y="251640"/>
            <a:ext cx="6982920" cy="83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90680" y="394200"/>
            <a:ext cx="5680440" cy="74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Psaume  77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DONNE LE PAIN DU CIEL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Nous avons entendu et nous savons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ce que nos pères nous ont raconté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nous redirons à l’âge qui vient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titres de gloire du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Il commande aux nuées là-haut,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ouvre les écluses du ciel: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pour les nourrir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fait pleuvoir la manne,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leur donne le froment du ciel.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Chacun se nourrit du pain des Forts,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les pourvoit de vivres à satiété.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Tel un berger, il conduit son peuple.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le fait entrer dans son domaine sacré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144360" y="863640"/>
            <a:ext cx="6624720" cy="74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1. Nsangoelamutondima e, nganga-nzambetoyoka e, nsangoelamutondima e alleluia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144360" y="863640"/>
            <a:ext cx="6624720" cy="73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Parole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Bonne Nouvelle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 : Jésus est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 196" descr=""/>
          <p:cNvPicPr/>
          <p:nvPr/>
        </p:nvPicPr>
        <p:blipFill>
          <a:blip r:embed="rId1"/>
          <a:stretch/>
        </p:blipFill>
        <p:spPr>
          <a:xfrm>
            <a:off x="0" y="2144520"/>
            <a:ext cx="6856920" cy="4888800"/>
          </a:xfrm>
          <a:prstGeom prst="rect">
            <a:avLst/>
          </a:prstGeom>
          <a:ln w="0"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1152000" y="7251480"/>
            <a:ext cx="554328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Dessin de Gérard Michel le 20/07/2021</a:t>
            </a:r>
            <a:endParaRPr b="1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262080" y="446400"/>
            <a:ext cx="633132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16280" y="1224000"/>
            <a:ext cx="6651000" cy="71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Bless the Lord, my soul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And bless God’s holy name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Bless the Lord, my soul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Who leads me into life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Traduction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Bénis le Seigneur, mon âme,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bénis le saint nom de Dieu.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Bénis le Seigneur, mon âme,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me conduit à la vie.</a:t>
            </a: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/>
          <p:nvPr/>
        </p:nvSpPr>
        <p:spPr>
          <a:xfrm>
            <a:off x="0" y="179280"/>
            <a:ext cx="6857640" cy="87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  DANS  MA  VIE  TA  PRESENCE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 205)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Trouver dans ma vie ta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Tenir une lampe allumée,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Choisir avec Toi la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Aimer et se savoir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Croiser ton regard dans le doute,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Brûler à l’écho de ta voix,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Rester pour le pain de la route,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Savoir reconnaître ton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/>
          <p:nvPr/>
        </p:nvSpPr>
        <p:spPr>
          <a:xfrm>
            <a:off x="0" y="179280"/>
            <a:ext cx="6857640" cy="87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Trouver dans ma vie ta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Tenir une lampe allumée,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Choisir avec Toi la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Aimer et se savoir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Brûler quand le feu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devient cendre,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Partir vers celui qui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Choisir de donner sans reprendre,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Fêter le retour d’un enfant.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/>
          <p:nvPr/>
        </p:nvSpPr>
        <p:spPr>
          <a:xfrm>
            <a:off x="0" y="1872000"/>
            <a:ext cx="6857640" cy="64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 defTabSz="914400">
              <a:lnSpc>
                <a:spcPct val="80000"/>
              </a:lnSpc>
              <a:spcBef>
                <a:spcPts val="2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Trouver dans ma vie ta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Tenir une lampe allumée,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Choisir avec Toi la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Aimer et se savoir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Ouvrir quand tu frappes à ma porte,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Briser les verrous de la peur,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Savoir tout ce que tu m’apportes,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Rester et devenir veilleur.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72000" y="216000"/>
            <a:ext cx="6624000" cy="87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de St Jean-Baptiste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! Saint ! Saint,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l'univers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ta gloire.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au plus haut des cieux.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>
            <a:off x="-17640" y="1606680"/>
            <a:ext cx="685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38" name="Image 2" descr=""/>
          <p:cNvPicPr/>
          <p:nvPr/>
        </p:nvPicPr>
        <p:blipFill>
          <a:blip r:embed="rId1"/>
          <a:stretch/>
        </p:blipFill>
        <p:spPr>
          <a:xfrm>
            <a:off x="-2244600" y="3044880"/>
            <a:ext cx="9101520" cy="54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69920" y="1204560"/>
            <a:ext cx="6597000" cy="71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dames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 224" descr=""/>
          <p:cNvPicPr/>
          <p:nvPr/>
        </p:nvPicPr>
        <p:blipFill>
          <a:blip r:embed="rId1"/>
          <a:stretch/>
        </p:blipFill>
        <p:spPr>
          <a:xfrm>
            <a:off x="0" y="-14400"/>
            <a:ext cx="6857280" cy="9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-171360" y="291636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71600" y="487440"/>
            <a:ext cx="5914080" cy="17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44000" y="864000"/>
            <a:ext cx="6596640" cy="70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 DIT DE MOZART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Seigneur. (bis)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nous, Seigneur. (bis)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Paix, Seigneur.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070640" y="513360"/>
            <a:ext cx="4843440" cy="81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  La Sagesse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préparé son vin,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a dressé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saints: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Venez boire à la coupe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manger le pain!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Soyez la joie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accourez au festin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icture 5" descr=""/>
          <p:cNvPicPr/>
          <p:nvPr/>
        </p:nvPicPr>
        <p:blipFill>
          <a:blip r:embed="rId1"/>
          <a:srcRect l="2161" t="8418" r="52957" b="0"/>
          <a:stretch/>
        </p:blipFill>
        <p:spPr>
          <a:xfrm>
            <a:off x="149400" y="468360"/>
            <a:ext cx="6663240" cy="8496720"/>
          </a:xfrm>
          <a:prstGeom prst="rect">
            <a:avLst/>
          </a:prstGeom>
          <a:ln w="0">
            <a:noFill/>
          </a:ln>
        </p:spPr>
      </p:pic>
      <p:sp>
        <p:nvSpPr>
          <p:cNvPr id="374" name="CustomShape 1"/>
          <p:cNvSpPr/>
          <p:nvPr/>
        </p:nvSpPr>
        <p:spPr>
          <a:xfrm>
            <a:off x="220680" y="539640"/>
            <a:ext cx="1224360" cy="575280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000" y="0"/>
            <a:ext cx="7190280" cy="6226560"/>
          </a:xfrm>
          <a:prstGeom prst="rect">
            <a:avLst/>
          </a:prstGeom>
          <a:ln w="0">
            <a:noFill/>
          </a:ln>
        </p:spPr>
      </p:pic>
      <p:sp>
        <p:nvSpPr>
          <p:cNvPr id="376" name="CustomShape 1"/>
          <p:cNvSpPr/>
          <p:nvPr/>
        </p:nvSpPr>
        <p:spPr>
          <a:xfrm>
            <a:off x="-27360" y="6228360"/>
            <a:ext cx="6884280" cy="2914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grâce de pénétrer dans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le mystère de Jésus Pain de vie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qui nous sauve</a:t>
            </a:r>
            <a:r>
              <a:rPr b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471600"/>
            <a:ext cx="7099920" cy="114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véritable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(D 103)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véritable, Corps et Sang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Jésus-Christ,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 sans réserve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l'Amour du Seigneur,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Corps véritable de Jésus Sauveur.</a:t>
            </a:r>
            <a:br>
              <a:rPr sz="1800"/>
            </a:br>
            <a:br>
              <a:rPr sz="1800"/>
            </a:b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vie, corps ressuscité,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Source vive de l'éternité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sainte Cène est ici commémorée.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même pain,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même corps sont livrés 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Sainte Cène nous est partagée.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0" y="-132120"/>
            <a:ext cx="6858000" cy="53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br>
              <a:rPr sz="1800"/>
            </a:br>
            <a:br>
              <a:rPr sz="1800"/>
            </a:b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vie, corps ressuscité,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Source vive de l'éternité</a:t>
            </a:r>
            <a:br>
              <a:rPr sz="1800"/>
            </a:br>
            <a:br>
              <a:rPr sz="1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Pâque nouvelle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désirée d'un grand désir,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Terre promise du salut par la croix,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Pâque éternelle, éternelle joie.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faim des hommes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le Christ est apaisée.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pain qu'il donne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est l'univers consacré,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faim des hommes pleinement comblée.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2800"/>
            </a:b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5"/>
          <p:cNvSpPr/>
          <p:nvPr/>
        </p:nvSpPr>
        <p:spPr>
          <a:xfrm>
            <a:off x="-1395360" y="468360"/>
            <a:ext cx="9468360" cy="801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br>
              <a:rPr sz="2800"/>
            </a:b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vie, corps ressuscité,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Source vive de l'éternité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 Vigne meurtrie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empourpre le pressoir,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le péché ne lèse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plus tes rameaux,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Vigne de gloire riche en vin nouveau.</a:t>
            </a:r>
            <a:br>
              <a:rPr sz="2800"/>
            </a:b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6.  Pain de la route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dont le monde garde faim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douleur et dans l'effort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jour,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la route, sois notre secours.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6"/>
          <p:cNvSpPr/>
          <p:nvPr/>
        </p:nvSpPr>
        <p:spPr>
          <a:xfrm>
            <a:off x="-1395360" y="468360"/>
            <a:ext cx="9468360" cy="801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Pain de vie, corps ressuscité,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Source vive de l'éternité</a:t>
            </a:r>
            <a:br>
              <a:rPr sz="2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7 . Vigne du Père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où mûrit un fruit divin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Quand paraîtra le Vendangeur à la fin,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Qu'auprès du Père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buvions ce vin.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1"/>
          <p:cNvSpPr/>
          <p:nvPr/>
        </p:nvSpPr>
        <p:spPr>
          <a:xfrm>
            <a:off x="216000" y="755640"/>
            <a:ext cx="6406920" cy="71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1800" spc="-1" strike="noStrike" u="sng">
                <a:solidFill>
                  <a:srgbClr val="ffffff"/>
                </a:solidFill>
                <a:uFillTx/>
                <a:latin typeface="Arial"/>
              </a:rPr>
              <a:t>ACTION DE GRACE :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Amen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 u="sng">
                <a:solidFill>
                  <a:srgbClr val="ffffff"/>
                </a:solidFill>
                <a:uFillTx/>
                <a:latin typeface="Arial"/>
              </a:rPr>
              <a:t>Refrain : 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Amen Amen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Oui, oui, oui (bis)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Oui Seigneur,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Oui Seigneur 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200" spc="-1" strike="noStrike">
                <a:solidFill>
                  <a:srgbClr val="ffffff"/>
                </a:solidFill>
                <a:latin typeface="Arial"/>
              </a:rPr>
              <a:t>Amen Amen.</a:t>
            </a:r>
            <a:endParaRPr b="0" lang="fr-BE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4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320840" y="84780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4" name="Image 2" descr=""/>
          <p:cNvPicPr/>
          <p:nvPr/>
        </p:nvPicPr>
        <p:blipFill>
          <a:blip r:embed="rId1"/>
          <a:srcRect l="4120" t="5547" r="35005" b="4222"/>
          <a:stretch/>
        </p:blipFill>
        <p:spPr>
          <a:xfrm>
            <a:off x="232200" y="611640"/>
            <a:ext cx="5644080" cy="5399640"/>
          </a:xfrm>
          <a:prstGeom prst="rect">
            <a:avLst/>
          </a:prstGeom>
          <a:ln w="0">
            <a:noFill/>
          </a:ln>
        </p:spPr>
      </p:pic>
      <p:pic>
        <p:nvPicPr>
          <p:cNvPr id="385" name="Image 3" descr=""/>
          <p:cNvPicPr/>
          <p:nvPr/>
        </p:nvPicPr>
        <p:blipFill>
          <a:blip r:embed="rId2"/>
          <a:srcRect l="67641" t="86313" r="2557" b="2680"/>
          <a:stretch/>
        </p:blipFill>
        <p:spPr>
          <a:xfrm>
            <a:off x="404640" y="6105600"/>
            <a:ext cx="3527280" cy="1201680"/>
          </a:xfrm>
          <a:prstGeom prst="rect">
            <a:avLst/>
          </a:prstGeom>
          <a:ln w="0">
            <a:noFill/>
          </a:ln>
        </p:spPr>
      </p:pic>
      <p:pic>
        <p:nvPicPr>
          <p:cNvPr id="386" name="Image 4" descr=""/>
          <p:cNvPicPr/>
          <p:nvPr/>
        </p:nvPicPr>
        <p:blipFill>
          <a:blip r:embed="rId3"/>
          <a:srcRect l="67641" t="16024" r="9398" b="51664"/>
          <a:stretch/>
        </p:blipFill>
        <p:spPr>
          <a:xfrm>
            <a:off x="4157640" y="6126840"/>
            <a:ext cx="2366640" cy="247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070640" y="513360"/>
            <a:ext cx="4843440" cy="81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 Par le pain et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reçus en communion,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sacrifice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nous rend à la Vie.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sang de l'Alliance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jaillit du cœur de Dieu,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le Verbe fait chair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s'offre à nous sur la croix.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171360"/>
            <a:ext cx="6858000" cy="81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RENTREZ PAS CHEZ VOUS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AVANT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(10-39)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                                  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rentrez pas chez vous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vivez pas chez vous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Changez vos cœurs,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chassez vos peurs,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Vivez en hommes nouveaux.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  A quoi bon les mots,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ne s'entend pas ?   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 quoi bon les phrases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ne s'écoute pas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 quoi bon la 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ne partage pas ?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 quoi bon la vie si l'on n'aime pas?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-1547640" y="171360"/>
            <a:ext cx="9871560" cy="76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                                  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rentrez pas chez vous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vivez pas chez vous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Changez vos cœurs,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chassez vos peurs,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Vivez en hommes nouveaux.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     2.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Pourquoi une chanson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ne chante pas ?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Pourquoi l'espérance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ne croit pas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Pourquoi l'amitié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n'accueille pas ?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Pourquoi dire "amour",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si l'on n'agit pas 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-1547640" y="171360"/>
            <a:ext cx="9871560" cy="63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                                  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rentrez pas chez vous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 vivez pas chez vous 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 avant,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Changez vos cœurs,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chassez vos peurs,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Vivez en hommes nouveaux.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     3.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 vais repartir et je veux te prier,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 vais repartir et je veux t'écouter,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 vais repartir et je veux te chanter,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 vais repartir et je veux t'annoncer.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7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44000" y="344520"/>
            <a:ext cx="6552000" cy="81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  Dieu  est  notre  berger,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  ne manquons  de  rien,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  des  prés d'herbe fraîche,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fait reposer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restaure notre âme,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garde du mal,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Il dresse pour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table du Salut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-23400" y="513360"/>
            <a:ext cx="7031880" cy="81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la table du Christ,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sang.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pain de Vie Éternelle,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9.  Rayonne et resplendis,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Église du Seigneur,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ta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l'a ressuscité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tout genou fléchisse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de Jésus Christ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rend à la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son Eucharistie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216000" y="1079640"/>
            <a:ext cx="6264000" cy="704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KYRIE 12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(Cathédrale)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Kyrie, Kyrie, Kyrie Eleison,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Kyrie, Kyrie, Kyrie, Eleison.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Christe, Christe,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Christe, Christe,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Kyrie, Kyrie, Kyrie Eleison.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Kyrie, Kyrie, Kyrie Eleison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44" name=""/>
          <p:cNvSpPr/>
          <p:nvPr/>
        </p:nvSpPr>
        <p:spPr>
          <a:xfrm>
            <a:off x="2637000" y="3852720"/>
            <a:ext cx="3332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45" name=""/>
          <p:cNvSpPr/>
          <p:nvPr/>
        </p:nvSpPr>
        <p:spPr>
          <a:xfrm>
            <a:off x="3357720" y="4376880"/>
            <a:ext cx="523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46" name=""/>
          <p:cNvSpPr/>
          <p:nvPr/>
        </p:nvSpPr>
        <p:spPr>
          <a:xfrm>
            <a:off x="-550800" y="192888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Application>LibreOffice/24.2.0.3$Windows_X86_64 LibreOffice_project/da48488a73ddd66ea24cf16bbc4f7b9c08e9bea1</Application>
  <AppVersion>15.0000</AppVersion>
  <Words>522</Words>
  <Paragraphs>299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2024-07-05T11:20:37Z</dcterms:modified>
  <cp:revision>130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50</vt:i4>
  </property>
</Properties>
</file>