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8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43.xml.rels" ContentType="application/vnd.openxmlformats-package.relationships+xml"/>
  <Override PartName="/ppt/notesSlides/_rels/notesSlide52.xml.rels" ContentType="application/vnd.openxmlformats-package.relationships+xml"/>
  <Override PartName="/ppt/notesSlides/_rels/notesSlide72.xml.rels" ContentType="application/vnd.openxmlformats-package.relationships+xml"/>
  <Override PartName="/ppt/notesSlides/_rels/notesSlide73.xml.rels" ContentType="application/vnd.openxmlformats-package.relationships+xml"/>
  <Override PartName="/ppt/notesSlides/_rels/notesSlide74.xml.rels" ContentType="application/vnd.openxmlformats-package.relationships+xml"/>
  <Override PartName="/ppt/notesSlides/_rels/notesSlide75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21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3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4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5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26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slides/_rels/slide62.xml.rels" ContentType="application/vnd.openxmlformats-package.relationships+xml"/>
  <Override PartName="/ppt/slides/_rels/slide63.xml.rels" ContentType="application/vnd.openxmlformats-package.relationships+xml"/>
  <Override PartName="/ppt/slides/_rels/slide64.xml.rels" ContentType="application/vnd.openxmlformats-package.relationships+xml"/>
  <Override PartName="/ppt/slides/_rels/slide65.xml.rels" ContentType="application/vnd.openxmlformats-package.relationships+xml"/>
  <Override PartName="/ppt/slides/_rels/slide66.xml.rels" ContentType="application/vnd.openxmlformats-package.relationships+xml"/>
  <Override PartName="/ppt/slides/_rels/slide67.xml.rels" ContentType="application/vnd.openxmlformats-package.relationships+xml"/>
  <Override PartName="/ppt/slides/_rels/slide68.xml.rels" ContentType="application/vnd.openxmlformats-package.relationships+xml"/>
  <Override PartName="/ppt/slides/_rels/slide69.xml.rels" ContentType="application/vnd.openxmlformats-package.relationships+xml"/>
  <Override PartName="/ppt/slides/_rels/slide70.xml.rels" ContentType="application/vnd.openxmlformats-package.relationships+xml"/>
  <Override PartName="/ppt/slides/_rels/slide71.xml.rels" ContentType="application/vnd.openxmlformats-package.relationships+xml"/>
  <Override PartName="/ppt/slides/_rels/slide72.xml.rels" ContentType="application/vnd.openxmlformats-package.relationships+xml"/>
  <Override PartName="/ppt/slides/_rels/slide73.xml.rels" ContentType="application/vnd.openxmlformats-package.relationships+xml"/>
  <Override PartName="/ppt/slides/_rels/slide74.xml.rels" ContentType="application/vnd.openxmlformats-package.relationships+xml"/>
  <Override PartName="/ppt/slides/_rels/slide75.xml.rels" ContentType="application/vnd.openxmlformats-package.relationships+xml"/>
  <Override PartName="/ppt/slides/_rels/slide76.xml.rels" ContentType="application/vnd.openxmlformats-package.relationships+xml"/>
  <Override PartName="/ppt/slides/_rels/slide77.xml.rels" ContentType="application/vnd.openxmlformats-package.relationships+xml"/>
  <Override PartName="/ppt/media/image1.jpeg" ContentType="image/jpeg"/>
  <Override PartName="/ppt/media/image3.png" ContentType="image/png"/>
  <Override PartName="/ppt/media/image2.jpeg" ContentType="image/jpeg"/>
  <Override PartName="/ppt/media/image4.png" ContentType="image/png"/>
  <Override PartName="/ppt/media/image6.jpeg" ContentType="image/jpeg"/>
  <Override PartName="/ppt/media/image5.png" ContentType="image/png"/>
  <Override PartName="/ppt/media/image7.jpeg" ContentType="image/jpeg"/>
  <Override PartName="/ppt/media/image8.jpeg" ContentType="image/jpeg"/>
  <Override PartName="/ppt/media/image9.png" ContentType="image/png"/>
  <Override PartName="/ppt/media/image10.png" ContentType="image/png"/>
  <Override PartName="/ppt/media/image11.png" ContentType="image/png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</p:sldMasterIdLst>
  <p:notesMasterIdLst>
    <p:notesMasterId r:id="rId91"/>
  </p:notesMasterIdLst>
  <p:sldIdLst>
    <p:sldId id="256" r:id="rId92"/>
    <p:sldId id="257" r:id="rId93"/>
    <p:sldId id="258" r:id="rId94"/>
    <p:sldId id="259" r:id="rId95"/>
    <p:sldId id="260" r:id="rId96"/>
    <p:sldId id="261" r:id="rId97"/>
    <p:sldId id="262" r:id="rId98"/>
    <p:sldId id="263" r:id="rId99"/>
    <p:sldId id="264" r:id="rId100"/>
    <p:sldId id="265" r:id="rId101"/>
    <p:sldId id="266" r:id="rId102"/>
    <p:sldId id="267" r:id="rId103"/>
    <p:sldId id="268" r:id="rId104"/>
    <p:sldId id="269" r:id="rId105"/>
    <p:sldId id="270" r:id="rId106"/>
    <p:sldId id="271" r:id="rId107"/>
    <p:sldId id="272" r:id="rId108"/>
    <p:sldId id="273" r:id="rId109"/>
    <p:sldId id="274" r:id="rId110"/>
    <p:sldId id="275" r:id="rId111"/>
    <p:sldId id="276" r:id="rId112"/>
    <p:sldId id="277" r:id="rId113"/>
    <p:sldId id="278" r:id="rId114"/>
    <p:sldId id="279" r:id="rId115"/>
    <p:sldId id="280" r:id="rId116"/>
    <p:sldId id="281" r:id="rId117"/>
    <p:sldId id="282" r:id="rId118"/>
    <p:sldId id="283" r:id="rId119"/>
    <p:sldId id="284" r:id="rId120"/>
    <p:sldId id="285" r:id="rId121"/>
    <p:sldId id="286" r:id="rId122"/>
    <p:sldId id="287" r:id="rId123"/>
    <p:sldId id="288" r:id="rId124"/>
    <p:sldId id="289" r:id="rId125"/>
    <p:sldId id="290" r:id="rId126"/>
    <p:sldId id="291" r:id="rId127"/>
    <p:sldId id="292" r:id="rId128"/>
    <p:sldId id="293" r:id="rId129"/>
    <p:sldId id="294" r:id="rId130"/>
    <p:sldId id="295" r:id="rId131"/>
    <p:sldId id="296" r:id="rId132"/>
    <p:sldId id="297" r:id="rId133"/>
    <p:sldId id="298" r:id="rId134"/>
    <p:sldId id="299" r:id="rId135"/>
    <p:sldId id="300" r:id="rId136"/>
    <p:sldId id="301" r:id="rId137"/>
    <p:sldId id="302" r:id="rId138"/>
    <p:sldId id="303" r:id="rId139"/>
    <p:sldId id="304" r:id="rId140"/>
    <p:sldId id="305" r:id="rId141"/>
    <p:sldId id="306" r:id="rId142"/>
    <p:sldId id="307" r:id="rId143"/>
    <p:sldId id="308" r:id="rId144"/>
    <p:sldId id="309" r:id="rId145"/>
    <p:sldId id="310" r:id="rId146"/>
    <p:sldId id="311" r:id="rId147"/>
    <p:sldId id="312" r:id="rId148"/>
    <p:sldId id="313" r:id="rId149"/>
    <p:sldId id="314" r:id="rId150"/>
    <p:sldId id="315" r:id="rId151"/>
    <p:sldId id="316" r:id="rId152"/>
    <p:sldId id="317" r:id="rId153"/>
    <p:sldId id="318" r:id="rId154"/>
    <p:sldId id="319" r:id="rId155"/>
    <p:sldId id="320" r:id="rId156"/>
    <p:sldId id="321" r:id="rId157"/>
    <p:sldId id="322" r:id="rId158"/>
    <p:sldId id="323" r:id="rId159"/>
    <p:sldId id="324" r:id="rId160"/>
    <p:sldId id="325" r:id="rId161"/>
    <p:sldId id="326" r:id="rId162"/>
    <p:sldId id="327" r:id="rId163"/>
    <p:sldId id="328" r:id="rId164"/>
    <p:sldId id="329" r:id="rId165"/>
    <p:sldId id="330" r:id="rId166"/>
    <p:sldId id="331" r:id="rId167"/>
    <p:sldId id="332" r:id="rId168"/>
  </p:sldIdLst>
  <p:sldSz cx="6858000" cy="9144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notesMaster" Target="notesMasters/notesMaster1.xml"/><Relationship Id="rId92" Type="http://schemas.openxmlformats.org/officeDocument/2006/relationships/slide" Target="slides/slide1.xml"/><Relationship Id="rId93" Type="http://schemas.openxmlformats.org/officeDocument/2006/relationships/slide" Target="slides/slide2.xml"/><Relationship Id="rId94" Type="http://schemas.openxmlformats.org/officeDocument/2006/relationships/slide" Target="slides/slide3.xml"/><Relationship Id="rId95" Type="http://schemas.openxmlformats.org/officeDocument/2006/relationships/slide" Target="slides/slide4.xml"/><Relationship Id="rId96" Type="http://schemas.openxmlformats.org/officeDocument/2006/relationships/slide" Target="slides/slide5.xml"/><Relationship Id="rId97" Type="http://schemas.openxmlformats.org/officeDocument/2006/relationships/slide" Target="slides/slide6.xml"/><Relationship Id="rId98" Type="http://schemas.openxmlformats.org/officeDocument/2006/relationships/slide" Target="slides/slide7.xml"/><Relationship Id="rId99" Type="http://schemas.openxmlformats.org/officeDocument/2006/relationships/slide" Target="slides/slide8.xml"/><Relationship Id="rId100" Type="http://schemas.openxmlformats.org/officeDocument/2006/relationships/slide" Target="slides/slide9.xml"/><Relationship Id="rId101" Type="http://schemas.openxmlformats.org/officeDocument/2006/relationships/slide" Target="slides/slide10.xml"/><Relationship Id="rId102" Type="http://schemas.openxmlformats.org/officeDocument/2006/relationships/slide" Target="slides/slide11.xml"/><Relationship Id="rId103" Type="http://schemas.openxmlformats.org/officeDocument/2006/relationships/slide" Target="slides/slide12.xml"/><Relationship Id="rId104" Type="http://schemas.openxmlformats.org/officeDocument/2006/relationships/slide" Target="slides/slide13.xml"/><Relationship Id="rId105" Type="http://schemas.openxmlformats.org/officeDocument/2006/relationships/slide" Target="slides/slide14.xml"/><Relationship Id="rId106" Type="http://schemas.openxmlformats.org/officeDocument/2006/relationships/slide" Target="slides/slide15.xml"/><Relationship Id="rId107" Type="http://schemas.openxmlformats.org/officeDocument/2006/relationships/slide" Target="slides/slide16.xml"/><Relationship Id="rId108" Type="http://schemas.openxmlformats.org/officeDocument/2006/relationships/slide" Target="slides/slide17.xml"/><Relationship Id="rId109" Type="http://schemas.openxmlformats.org/officeDocument/2006/relationships/slide" Target="slides/slide18.xml"/><Relationship Id="rId110" Type="http://schemas.openxmlformats.org/officeDocument/2006/relationships/slide" Target="slides/slide19.xml"/><Relationship Id="rId111" Type="http://schemas.openxmlformats.org/officeDocument/2006/relationships/slide" Target="slides/slide20.xml"/><Relationship Id="rId112" Type="http://schemas.openxmlformats.org/officeDocument/2006/relationships/slide" Target="slides/slide21.xml"/><Relationship Id="rId113" Type="http://schemas.openxmlformats.org/officeDocument/2006/relationships/slide" Target="slides/slide22.xml"/><Relationship Id="rId114" Type="http://schemas.openxmlformats.org/officeDocument/2006/relationships/slide" Target="slides/slide23.xml"/><Relationship Id="rId115" Type="http://schemas.openxmlformats.org/officeDocument/2006/relationships/slide" Target="slides/slide24.xml"/><Relationship Id="rId116" Type="http://schemas.openxmlformats.org/officeDocument/2006/relationships/slide" Target="slides/slide25.xml"/><Relationship Id="rId117" Type="http://schemas.openxmlformats.org/officeDocument/2006/relationships/slide" Target="slides/slide26.xml"/><Relationship Id="rId118" Type="http://schemas.openxmlformats.org/officeDocument/2006/relationships/slide" Target="slides/slide27.xml"/><Relationship Id="rId119" Type="http://schemas.openxmlformats.org/officeDocument/2006/relationships/slide" Target="slides/slide28.xml"/><Relationship Id="rId120" Type="http://schemas.openxmlformats.org/officeDocument/2006/relationships/slide" Target="slides/slide29.xml"/><Relationship Id="rId121" Type="http://schemas.openxmlformats.org/officeDocument/2006/relationships/slide" Target="slides/slide30.xml"/><Relationship Id="rId122" Type="http://schemas.openxmlformats.org/officeDocument/2006/relationships/slide" Target="slides/slide31.xml"/><Relationship Id="rId123" Type="http://schemas.openxmlformats.org/officeDocument/2006/relationships/slide" Target="slides/slide32.xml"/><Relationship Id="rId124" Type="http://schemas.openxmlformats.org/officeDocument/2006/relationships/slide" Target="slides/slide33.xml"/><Relationship Id="rId125" Type="http://schemas.openxmlformats.org/officeDocument/2006/relationships/slide" Target="slides/slide34.xml"/><Relationship Id="rId126" Type="http://schemas.openxmlformats.org/officeDocument/2006/relationships/slide" Target="slides/slide35.xml"/><Relationship Id="rId127" Type="http://schemas.openxmlformats.org/officeDocument/2006/relationships/slide" Target="slides/slide36.xml"/><Relationship Id="rId128" Type="http://schemas.openxmlformats.org/officeDocument/2006/relationships/slide" Target="slides/slide37.xml"/><Relationship Id="rId129" Type="http://schemas.openxmlformats.org/officeDocument/2006/relationships/slide" Target="slides/slide38.xml"/><Relationship Id="rId130" Type="http://schemas.openxmlformats.org/officeDocument/2006/relationships/slide" Target="slides/slide39.xml"/><Relationship Id="rId131" Type="http://schemas.openxmlformats.org/officeDocument/2006/relationships/slide" Target="slides/slide40.xml"/><Relationship Id="rId132" Type="http://schemas.openxmlformats.org/officeDocument/2006/relationships/slide" Target="slides/slide41.xml"/><Relationship Id="rId133" Type="http://schemas.openxmlformats.org/officeDocument/2006/relationships/slide" Target="slides/slide42.xml"/><Relationship Id="rId134" Type="http://schemas.openxmlformats.org/officeDocument/2006/relationships/slide" Target="slides/slide43.xml"/><Relationship Id="rId135" Type="http://schemas.openxmlformats.org/officeDocument/2006/relationships/slide" Target="slides/slide44.xml"/><Relationship Id="rId136" Type="http://schemas.openxmlformats.org/officeDocument/2006/relationships/slide" Target="slides/slide45.xml"/><Relationship Id="rId137" Type="http://schemas.openxmlformats.org/officeDocument/2006/relationships/slide" Target="slides/slide46.xml"/><Relationship Id="rId138" Type="http://schemas.openxmlformats.org/officeDocument/2006/relationships/slide" Target="slides/slide47.xml"/><Relationship Id="rId139" Type="http://schemas.openxmlformats.org/officeDocument/2006/relationships/slide" Target="slides/slide48.xml"/><Relationship Id="rId140" Type="http://schemas.openxmlformats.org/officeDocument/2006/relationships/slide" Target="slides/slide49.xml"/><Relationship Id="rId141" Type="http://schemas.openxmlformats.org/officeDocument/2006/relationships/slide" Target="slides/slide50.xml"/><Relationship Id="rId142" Type="http://schemas.openxmlformats.org/officeDocument/2006/relationships/slide" Target="slides/slide51.xml"/><Relationship Id="rId143" Type="http://schemas.openxmlformats.org/officeDocument/2006/relationships/slide" Target="slides/slide52.xml"/><Relationship Id="rId144" Type="http://schemas.openxmlformats.org/officeDocument/2006/relationships/slide" Target="slides/slide53.xml"/><Relationship Id="rId145" Type="http://schemas.openxmlformats.org/officeDocument/2006/relationships/slide" Target="slides/slide54.xml"/><Relationship Id="rId146" Type="http://schemas.openxmlformats.org/officeDocument/2006/relationships/slide" Target="slides/slide55.xml"/><Relationship Id="rId147" Type="http://schemas.openxmlformats.org/officeDocument/2006/relationships/slide" Target="slides/slide56.xml"/><Relationship Id="rId148" Type="http://schemas.openxmlformats.org/officeDocument/2006/relationships/slide" Target="slides/slide57.xml"/><Relationship Id="rId149" Type="http://schemas.openxmlformats.org/officeDocument/2006/relationships/slide" Target="slides/slide58.xml"/><Relationship Id="rId150" Type="http://schemas.openxmlformats.org/officeDocument/2006/relationships/slide" Target="slides/slide59.xml"/><Relationship Id="rId151" Type="http://schemas.openxmlformats.org/officeDocument/2006/relationships/slide" Target="slides/slide60.xml"/><Relationship Id="rId152" Type="http://schemas.openxmlformats.org/officeDocument/2006/relationships/slide" Target="slides/slide61.xml"/><Relationship Id="rId153" Type="http://schemas.openxmlformats.org/officeDocument/2006/relationships/slide" Target="slides/slide62.xml"/><Relationship Id="rId154" Type="http://schemas.openxmlformats.org/officeDocument/2006/relationships/slide" Target="slides/slide63.xml"/><Relationship Id="rId155" Type="http://schemas.openxmlformats.org/officeDocument/2006/relationships/slide" Target="slides/slide64.xml"/><Relationship Id="rId156" Type="http://schemas.openxmlformats.org/officeDocument/2006/relationships/slide" Target="slides/slide65.xml"/><Relationship Id="rId157" Type="http://schemas.openxmlformats.org/officeDocument/2006/relationships/slide" Target="slides/slide66.xml"/><Relationship Id="rId158" Type="http://schemas.openxmlformats.org/officeDocument/2006/relationships/slide" Target="slides/slide67.xml"/><Relationship Id="rId159" Type="http://schemas.openxmlformats.org/officeDocument/2006/relationships/slide" Target="slides/slide68.xml"/><Relationship Id="rId160" Type="http://schemas.openxmlformats.org/officeDocument/2006/relationships/slide" Target="slides/slide69.xml"/><Relationship Id="rId161" Type="http://schemas.openxmlformats.org/officeDocument/2006/relationships/slide" Target="slides/slide70.xml"/><Relationship Id="rId162" Type="http://schemas.openxmlformats.org/officeDocument/2006/relationships/slide" Target="slides/slide71.xml"/><Relationship Id="rId163" Type="http://schemas.openxmlformats.org/officeDocument/2006/relationships/slide" Target="slides/slide72.xml"/><Relationship Id="rId164" Type="http://schemas.openxmlformats.org/officeDocument/2006/relationships/slide" Target="slides/slide73.xml"/><Relationship Id="rId165" Type="http://schemas.openxmlformats.org/officeDocument/2006/relationships/slide" Target="slides/slide74.xml"/><Relationship Id="rId166" Type="http://schemas.openxmlformats.org/officeDocument/2006/relationships/slide" Target="slides/slide75.xml"/><Relationship Id="rId167" Type="http://schemas.openxmlformats.org/officeDocument/2006/relationships/slide" Target="slides/slide76.xml"/><Relationship Id="rId168" Type="http://schemas.openxmlformats.org/officeDocument/2006/relationships/slide" Target="slides/slide77.xml"/><Relationship Id="rId169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90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PlaceHolder 1"/>
          <p:cNvSpPr>
            <a:spLocks noGrp="1"/>
          </p:cNvSpPr>
          <p:nvPr>
            <p:ph type="sldImg"/>
          </p:nvPr>
        </p:nvSpPr>
        <p:spPr>
          <a:xfrm>
            <a:off x="0" y="812520"/>
            <a:ext cx="0" cy="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fr-BE" sz="4400" spc="-1" strike="noStrike">
                <a:solidFill>
                  <a:srgbClr val="000000"/>
                </a:solidFill>
                <a:latin typeface="Arial"/>
              </a:rPr>
              <a:t>Cliquez pour déplacer la diapo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0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1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2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3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64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46BA8C9B-454E-4B3F-B3DC-A864419708A7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43.xml.rels><?xml version="1.0" encoding="UTF-8"?>
<Relationships xmlns="http://schemas.openxmlformats.org/package/2006/relationships"><Relationship Id="rId1" Type="http://schemas.openxmlformats.org/officeDocument/2006/relationships/slide" Target="../slides/slide43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52.xml.rels><?xml version="1.0" encoding="UTF-8"?>
<Relationships xmlns="http://schemas.openxmlformats.org/package/2006/relationships"><Relationship Id="rId1" Type="http://schemas.openxmlformats.org/officeDocument/2006/relationships/slide" Target="../slides/slide52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72.xml.rels><?xml version="1.0" encoding="UTF-8"?>
<Relationships xmlns="http://schemas.openxmlformats.org/package/2006/relationships"><Relationship Id="rId1" Type="http://schemas.openxmlformats.org/officeDocument/2006/relationships/slide" Target="../slides/slide72.xml"/><Relationship Id="rId2" Type="http://schemas.openxmlformats.org/officeDocument/2006/relationships/notesMaster" Target="../notesMasters/notesMaster1.xml"/>
</Relationships>
</file>

<file path=ppt/notesSlides/_rels/notesSlide73.xml.rels><?xml version="1.0" encoding="UTF-8"?>
<Relationships xmlns="http://schemas.openxmlformats.org/package/2006/relationships"><Relationship Id="rId1" Type="http://schemas.openxmlformats.org/officeDocument/2006/relationships/slide" Target="../slides/slide73.xml"/><Relationship Id="rId2" Type="http://schemas.openxmlformats.org/officeDocument/2006/relationships/notesMaster" Target="../notesMasters/notesMaster1.xml"/>
</Relationships>
</file>

<file path=ppt/notesSlides/_rels/notesSlide74.xml.rels><?xml version="1.0" encoding="UTF-8"?>
<Relationships xmlns="http://schemas.openxmlformats.org/package/2006/relationships"><Relationship Id="rId1" Type="http://schemas.openxmlformats.org/officeDocument/2006/relationships/slide" Target="../slides/slide74.xml"/><Relationship Id="rId2" Type="http://schemas.openxmlformats.org/officeDocument/2006/relationships/notesMaster" Target="../notesMasters/notesMaster1.xml"/>
</Relationships>
</file>

<file path=ppt/notesSlides/_rels/notesSlide75.xml.rels><?xml version="1.0" encoding="UTF-8"?>
<Relationships xmlns="http://schemas.openxmlformats.org/package/2006/relationships"><Relationship Id="rId1" Type="http://schemas.openxmlformats.org/officeDocument/2006/relationships/slide" Target="../slides/slide75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CustomShape 18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CustomShape 20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CustomShape 22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6400 w 5484960"/>
              <a:gd name="textAreaTop" fmla="*/ 0 h 4113360"/>
              <a:gd name="textAreaBottom" fmla="*/ 411480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CustomShape 24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CustomShape 26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6400 w 5484960"/>
              <a:gd name="textAreaTop" fmla="*/ 0 h 4113360"/>
              <a:gd name="textAreaBottom" fmla="*/ 411480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CustomShape 28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CustomShape 30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6400 w 5484960"/>
              <a:gd name="textAreaTop" fmla="*/ 0 h 4113360"/>
              <a:gd name="textAreaBottom" fmla="*/ 411480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CustomShape 32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CustomShape 34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6400 w 5484960"/>
              <a:gd name="textAreaTop" fmla="*/ 0 h 4113360"/>
              <a:gd name="textAreaBottom" fmla="*/ 411480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CustomShape 36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CustomShape 8"/>
          <p:cNvSpPr/>
          <p:nvPr/>
        </p:nvSpPr>
        <p:spPr>
          <a:xfrm>
            <a:off x="685800" y="4343400"/>
            <a:ext cx="5484960" cy="4113360"/>
          </a:xfrm>
          <a:custGeom>
            <a:avLst/>
            <a:gdLst>
              <a:gd name="textAreaLeft" fmla="*/ 0 w 5484960"/>
              <a:gd name="textAreaRight" fmla="*/ 5486400 w 5484960"/>
              <a:gd name="textAreaTop" fmla="*/ 0 h 4113360"/>
              <a:gd name="textAreaBottom" fmla="*/ 4114800 h 4113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5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CustomShape 10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CustomShape 12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7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89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91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7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593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CustomShape 14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CustomShape 16"/>
          <p:cNvSpPr/>
          <p:nvPr/>
        </p:nvSpPr>
        <p:spPr>
          <a:xfrm>
            <a:off x="685800" y="4343400"/>
            <a:ext cx="5484600" cy="4113000"/>
          </a:xfrm>
          <a:custGeom>
            <a:avLst/>
            <a:gdLst>
              <a:gd name="textAreaLeft" fmla="*/ 0 w 5484600"/>
              <a:gd name="textAreaRight" fmla="*/ 5485320 w 5484600"/>
              <a:gd name="textAreaTop" fmla="*/ 0 h 4113000"/>
              <a:gd name="textAreaBottom" fmla="*/ 4113720 h 411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2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6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6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r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9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0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1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58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7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1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2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3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4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5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29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5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06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2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6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37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8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9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69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0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39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0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1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09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0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1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2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3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4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25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" hidden="1"/>
          <p:cNvSpPr/>
          <p:nvPr/>
        </p:nvSpPr>
        <p:spPr>
          <a:xfrm>
            <a:off x="1143000" y="3048120"/>
            <a:ext cx="456876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7160" cy="152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2" name="PlaceHolder 2"/>
          <p:cNvSpPr>
            <a:spLocks noGrp="1"/>
          </p:cNvSpPr>
          <p:nvPr>
            <p:ph type="body"/>
          </p:nvPr>
        </p:nvSpPr>
        <p:spPr>
          <a:xfrm>
            <a:off x="343080" y="2139480"/>
            <a:ext cx="3009600" cy="2527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31246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CustomShape 1" hidden="1"/>
          <p:cNvSpPr/>
          <p:nvPr/>
        </p:nvSpPr>
        <p:spPr>
          <a:xfrm>
            <a:off x="1143000" y="3048120"/>
            <a:ext cx="456948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4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320" cy="152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3080" y="365040"/>
            <a:ext cx="6170400" cy="1525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93000"/>
              </a:lnSpc>
              <a:spcBef>
                <a:spcPts val="11"/>
              </a:spcBef>
              <a:spcAft>
                <a:spcPts val="11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44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4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 type="body"/>
          </p:nvPr>
        </p:nvSpPr>
        <p:spPr>
          <a:xfrm>
            <a:off x="343080" y="2139840"/>
            <a:ext cx="6170400" cy="5300640"/>
          </a:xfrm>
          <a:prstGeom prst="rect">
            <a:avLst/>
          </a:prstGeom>
          <a:noFill/>
          <a:ln w="0">
            <a:noFill/>
          </a:ln>
        </p:spPr>
        <p:txBody>
          <a:bodyPr lIns="0" rIns="0" tIns="28440" bIns="0" anchor="t">
            <a:normAutofit fontScale="93740" lnSpcReduction="10000"/>
          </a:bodyPr>
          <a:p>
            <a:pPr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2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•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3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–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4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5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6" marL="343080" indent="-343080">
              <a:lnSpc>
                <a:spcPct val="93000"/>
              </a:lnSpc>
              <a:spcBef>
                <a:spcPts val="1426"/>
              </a:spcBef>
              <a:spcAft>
                <a:spcPts val="11"/>
              </a:spcAft>
              <a:buClr>
                <a:srgbClr val="000000"/>
              </a:buClr>
              <a:buFont typeface="Times New Roman"/>
              <a:buChar char="»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7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0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4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s://youtu.be/Gz6bUOHoyiw?si=6Q1xMUHVh3rlzwxC" TargetMode="External"/><Relationship Id="rId2" Type="http://schemas.openxmlformats.org/officeDocument/2006/relationships/slideLayout" Target="../slideLayouts/slideLayout87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7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7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hyperlink" Target="https://youtu.be/JSdFgrCCHQk?si=IX0SniE50NGCaI8M" TargetMode="External"/><Relationship Id="rId2" Type="http://schemas.openxmlformats.org/officeDocument/2006/relationships/slideLayout" Target="../slideLayouts/slideLayout85.xml"/><Relationship Id="rId3" Type="http://schemas.openxmlformats.org/officeDocument/2006/relationships/notesSlide" Target="../notesSlides/notesSlide5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52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7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7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s://youtu.be/kLPc0_CegME?si=moFvWsZINpglGBGj" TargetMode="External"/><Relationship Id="rId2" Type="http://schemas.openxmlformats.org/officeDocument/2006/relationships/slideLayout" Target="../slideLayouts/slideLayout88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6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8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17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2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3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4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7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0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67" name="CustomShape 3"/>
          <p:cNvSpPr/>
          <p:nvPr/>
        </p:nvSpPr>
        <p:spPr>
          <a:xfrm>
            <a:off x="219240" y="3995640"/>
            <a:ext cx="6638040" cy="1187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28 juillet 2024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17ème dimanche ordinaire - Année B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CustomShape 17"/>
          <p:cNvSpPr/>
          <p:nvPr/>
        </p:nvSpPr>
        <p:spPr>
          <a:xfrm>
            <a:off x="360000" y="2664000"/>
            <a:ext cx="6496200" cy="5578560"/>
          </a:xfrm>
          <a:custGeom>
            <a:avLst/>
            <a:gdLst>
              <a:gd name="textAreaLeft" fmla="*/ 0 w 6496200"/>
              <a:gd name="textAreaRight" fmla="*/ 6496920 w 6496200"/>
              <a:gd name="textAreaTop" fmla="*/ 0 h 5578560"/>
              <a:gd name="textAreaBottom" fmla="*/ 5579280 h 5578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 Jésus ton Fils,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 donné des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clarté,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DE CLARTÉ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Par lui l'aveugle voit,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sourd entend sa voix,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Zachée partage grand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parole qui surprend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CustomShape 19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CustomShape 21"/>
          <p:cNvSpPr/>
          <p:nvPr/>
        </p:nvSpPr>
        <p:spPr>
          <a:xfrm>
            <a:off x="288000" y="2303640"/>
            <a:ext cx="6569280" cy="4841640"/>
          </a:xfrm>
          <a:custGeom>
            <a:avLst/>
            <a:gdLst>
              <a:gd name="textAreaLeft" fmla="*/ 0 w 6569280"/>
              <a:gd name="textAreaRight" fmla="*/ 6570000 w 6569280"/>
              <a:gd name="textAreaTop" fmla="*/ 0 h 4841640"/>
              <a:gd name="textAreaBottom" fmla="*/ 4843080 h 4841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4 - La croix levée,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voici le nouveau signe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signe du pardon,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SIGNE DU PARDON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Scandale de la mort,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faiblesse du Dieu fort,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Pâque libérée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Dieu, printemps ressuscité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CustomShape 23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CustomShape 25"/>
          <p:cNvSpPr/>
          <p:nvPr/>
        </p:nvSpPr>
        <p:spPr>
          <a:xfrm>
            <a:off x="648000" y="1979640"/>
            <a:ext cx="6208560" cy="5944680"/>
          </a:xfrm>
          <a:custGeom>
            <a:avLst/>
            <a:gdLst>
              <a:gd name="textAreaLeft" fmla="*/ 0 w 6208560"/>
              <a:gd name="textAreaRight" fmla="*/ 6209640 w 6208560"/>
              <a:gd name="textAreaTop" fmla="*/ 0 h 5944680"/>
              <a:gd name="textAreaBottom" fmla="*/ 5946120 h 59446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5 - Pour nous,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as choisi des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Des signes d'unité,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DES SIGNES D'UNITÉ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de nos travaux,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vin des renouveaux,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table partagée: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Dieu, la fête réveillée.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CustomShape 27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CustomShape 29"/>
          <p:cNvSpPr/>
          <p:nvPr/>
        </p:nvSpPr>
        <p:spPr>
          <a:xfrm>
            <a:off x="504000" y="2146320"/>
            <a:ext cx="6353280" cy="4475880"/>
          </a:xfrm>
          <a:custGeom>
            <a:avLst/>
            <a:gdLst>
              <a:gd name="textAreaLeft" fmla="*/ 0 w 6353280"/>
              <a:gd name="textAreaRight" fmla="*/ 6354000 w 6353280"/>
              <a:gd name="textAreaTop" fmla="*/ 0 h 4475880"/>
              <a:gd name="textAreaBottom" fmla="*/ 4477320 h 447588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6 - Témoins choisis,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que nous soyons des signes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Des signes d'avenir,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DES SIGNES D'AVENIR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peuple de croyants,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disciples du Vivant,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L'Église à découvert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Dieu, soleil sur nos hivers.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CustomShape 31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CustomShape 33"/>
          <p:cNvSpPr/>
          <p:nvPr/>
        </p:nvSpPr>
        <p:spPr>
          <a:xfrm>
            <a:off x="648000" y="2232000"/>
            <a:ext cx="6209280" cy="5024520"/>
          </a:xfrm>
          <a:custGeom>
            <a:avLst/>
            <a:gdLst>
              <a:gd name="textAreaLeft" fmla="*/ 0 w 6209280"/>
              <a:gd name="textAreaRight" fmla="*/ 6210000 w 6209280"/>
              <a:gd name="textAreaTop" fmla="*/ 0 h 5024520"/>
              <a:gd name="textAreaBottom" fmla="*/ 5025960 h 50245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7 - Par ton Esprit,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tout homme soit un signe !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signe de l'amour,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UN SIGNE DE L'AMOUR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source pour la soif,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rire d'un espoir,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La paix à fleur de vie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Dieu, lumière d'aujourd'hui !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CustomShape 35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" descr=""/>
          <p:cNvPicPr/>
          <p:nvPr/>
        </p:nvPicPr>
        <p:blipFill>
          <a:blip r:embed="rId1"/>
          <a:stretch/>
        </p:blipFill>
        <p:spPr>
          <a:xfrm>
            <a:off x="0" y="2144520"/>
            <a:ext cx="6857280" cy="4889160"/>
          </a:xfrm>
          <a:prstGeom prst="rect">
            <a:avLst/>
          </a:prstGeom>
          <a:ln w="0">
            <a:noFill/>
          </a:ln>
        </p:spPr>
      </p:pic>
      <p:sp>
        <p:nvSpPr>
          <p:cNvPr id="469" name="TextShape 1"/>
          <p:cNvSpPr/>
          <p:nvPr/>
        </p:nvSpPr>
        <p:spPr>
          <a:xfrm>
            <a:off x="1152000" y="7251480"/>
            <a:ext cx="5543640" cy="59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1800" spc="-1" strike="noStrike">
                <a:solidFill>
                  <a:srgbClr val="ffffff"/>
                </a:solidFill>
                <a:latin typeface="Arial"/>
              </a:rPr>
              <a:t>Dessin de Gérard Michel le 20/07/2021</a:t>
            </a:r>
            <a:endParaRPr b="1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CustomShape 1"/>
          <p:cNvSpPr/>
          <p:nvPr/>
        </p:nvSpPr>
        <p:spPr>
          <a:xfrm>
            <a:off x="1176480" y="776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"/>
          <p:cNvSpPr/>
          <p:nvPr/>
        </p:nvSpPr>
        <p:spPr>
          <a:xfrm>
            <a:off x="135720" y="216000"/>
            <a:ext cx="6598080" cy="849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</a:rPr>
              <a:t>Kyrie : Engongol - Prend pitié</a:t>
            </a:r>
            <a:br>
              <a:rPr sz="2800"/>
            </a:br>
            <a:r>
              <a:rPr b="1" lang="fr-BE" sz="2100" spc="-1" strike="noStrike" u="sng">
                <a:solidFill>
                  <a:srgbClr val="ffffff"/>
                </a:solidFill>
                <a:uFillTx/>
                <a:latin typeface="Arial"/>
              </a:rPr>
              <a:t>(Langue Fang Béti, du Cameroun)</a:t>
            </a:r>
            <a:endParaRPr b="0" lang="fr-BE" sz="21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Refrain: Engongol o o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1. Engongol a Nzamésa ma yonéanti bise, minzu mi beleye 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00f8ff"/>
                </a:solidFill>
                <a:latin typeface="Arial"/>
              </a:rPr>
              <a:t>Aie pitié de moi Dieu notre père car je suis en larmes, les maux(douleurs) m’assaillent et j’implore ta présence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2. Engongol a Nzam Mone ma yoné anti bise, minzu mi bele 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r>
              <a:rPr b="1" lang="fr-BE" sz="2800" spc="-1" strike="noStrike">
                <a:solidFill>
                  <a:srgbClr val="00f8ff"/>
                </a:solidFill>
                <a:latin typeface="Arial"/>
              </a:rPr>
              <a:t>Aie pitié de moi Dieu le fils car je suis en larmes, les maux(douleurs) m’assaillent et j’implore ta présence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"/>
          <p:cNvSpPr/>
          <p:nvPr/>
        </p:nvSpPr>
        <p:spPr>
          <a:xfrm>
            <a:off x="135720" y="216000"/>
            <a:ext cx="6598080" cy="625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Refrain: Engongol o o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</a:rPr>
              <a:t>3. Engongol a NzamNsisim ma yonéanti bise, minzu mi beleyema, ma yonénzaéh (bis)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00f8ff"/>
                </a:solidFill>
                <a:latin typeface="Arial"/>
              </a:rPr>
              <a:t>Aie pitié de moi Saint esprit de Dieu car je suis en larmes, lesmaux (douleurs) m’assaillent et j’implore ta présence</a:t>
            </a:r>
            <a:r>
              <a:rPr b="1" lang="fr-BE" sz="1000" spc="-1" strike="noStrike">
                <a:solidFill>
                  <a:srgbClr val="00f8ff"/>
                </a:solidFill>
                <a:latin typeface="Arial"/>
              </a:rPr>
              <a:t>.</a:t>
            </a: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1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"/>
          <p:cNvSpPr/>
          <p:nvPr/>
        </p:nvSpPr>
        <p:spPr>
          <a:xfrm>
            <a:off x="216000" y="304920"/>
            <a:ext cx="6642000" cy="828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Arial"/>
              </a:rPr>
              <a:t>GLORIA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1. Nous te louons, nous te bénissons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t’adorons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glorifions,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Nous te rendons grâce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Pour ton immense gloire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2. Seigneur Dieu, le Roi du ciel,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Père tout puissant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Seigneur Dieu, Agneau de Dieu,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fils du Père !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"/>
          <p:cNvSpPr/>
          <p:nvPr/>
        </p:nvSpPr>
        <p:spPr>
          <a:xfrm>
            <a:off x="216000" y="304920"/>
            <a:ext cx="6642000" cy="779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3. Le seul Saint, le seul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Le seul très haut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Jésus Christ, avec l’Esprit,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Dans la gloire du Père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Gloire à Dieu dans le ciel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Grande paix sur la terre ! (Bis)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3080" indent="-331920" algn="ctr">
              <a:lnSpc>
                <a:spcPct val="100000"/>
              </a:lnSpc>
              <a:spcBef>
                <a:spcPts val="37"/>
              </a:spcBef>
              <a:spcAft>
                <a:spcPts val="37"/>
              </a:spcAft>
              <a:tabLst>
                <a:tab algn="l" pos="0"/>
                <a:tab algn="l" pos="343080"/>
                <a:tab algn="l" pos="790560"/>
                <a:tab algn="l" pos="1239840"/>
                <a:tab algn="l" pos="1689120"/>
                <a:tab algn="l" pos="2138400"/>
                <a:tab algn="l" pos="2587680"/>
                <a:tab algn="l" pos="3036960"/>
                <a:tab algn="l" pos="3486240"/>
                <a:tab algn="l" pos="3935520"/>
                <a:tab algn="l" pos="4384800"/>
                <a:tab algn="l" pos="4834080"/>
                <a:tab algn="l" pos="5283360"/>
                <a:tab algn="l" pos="5732640"/>
                <a:tab algn="l" pos="6181560"/>
                <a:tab algn="l" pos="6630840"/>
                <a:tab algn="l" pos="7080120"/>
                <a:tab algn="l" pos="7529400"/>
                <a:tab algn="l" pos="7978680"/>
                <a:tab algn="l" pos="8427960"/>
                <a:tab algn="l" pos="8877240"/>
                <a:tab algn="l" pos="932652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CustomShape 1"/>
          <p:cNvSpPr/>
          <p:nvPr/>
        </p:nvSpPr>
        <p:spPr>
          <a:xfrm>
            <a:off x="288000" y="288000"/>
            <a:ext cx="6228720" cy="8013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PSAUME 144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ouvres la main, Seigneur :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voici rassasiés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 Que tes oeuvres,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te rendent grâce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que tes fdèles te bénissent!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Ils diront la gloire de ton règne,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ils parleront de tes exploits.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2. Les yeux sur toi, tous, ils espèrent: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leur donnes la nourriture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au temps voulu;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ouvres ta main: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tu rassasies avec bonté tout ce qui vit.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3. Le Seigneur est juste en toutes ses voies,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fidèle en tout ce qu’il fait.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Il est proche de ceux qui l’invoquent,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de tous ceux qui l’invoquent en vérité.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CustomShape 1"/>
          <p:cNvSpPr/>
          <p:nvPr/>
        </p:nvSpPr>
        <p:spPr>
          <a:xfrm>
            <a:off x="1824120" y="7034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CustomShape 1"/>
          <p:cNvSpPr/>
          <p:nvPr/>
        </p:nvSpPr>
        <p:spPr>
          <a:xfrm>
            <a:off x="0" y="324000"/>
            <a:ext cx="6857640" cy="764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ALLELUIA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       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Alléluia, Roi de la Paix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(U 36-78)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Alléluia ! (Chanté 8 x)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Fils du Très-Haut,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Jésus parmi nous,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parole forte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Viens réveiller nos cœurs 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4000" spc="-1" strike="noStrike">
                <a:solidFill>
                  <a:srgbClr val="ffffff"/>
                </a:solidFill>
                <a:latin typeface="Cambria"/>
                <a:ea typeface="DejaVu Sans"/>
              </a:rPr>
              <a:t>et nous vivrons !</a:t>
            </a: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CustomShape 1"/>
          <p:cNvSpPr/>
          <p:nvPr/>
        </p:nvSpPr>
        <p:spPr>
          <a:xfrm>
            <a:off x="1176480" y="776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471" name="CustomShape 2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72" name="Picture 5" descr=""/>
          <p:cNvPicPr/>
          <p:nvPr/>
        </p:nvPicPr>
        <p:blipFill>
          <a:blip r:embed="rId1"/>
          <a:stretch/>
        </p:blipFill>
        <p:spPr>
          <a:xfrm>
            <a:off x="523800" y="1260360"/>
            <a:ext cx="5819040" cy="76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" name="Image 1" descr=""/>
          <p:cNvPicPr/>
          <p:nvPr/>
        </p:nvPicPr>
        <p:blipFill>
          <a:blip r:embed="rId1"/>
          <a:stretch/>
        </p:blipFill>
        <p:spPr>
          <a:xfrm>
            <a:off x="-774720" y="5076000"/>
            <a:ext cx="8406720" cy="3814920"/>
          </a:xfrm>
          <a:prstGeom prst="rect">
            <a:avLst/>
          </a:prstGeom>
          <a:ln w="0">
            <a:noFill/>
          </a:ln>
        </p:spPr>
      </p:pic>
      <p:pic>
        <p:nvPicPr>
          <p:cNvPr id="500" name="Image 2" descr=""/>
          <p:cNvPicPr/>
          <p:nvPr/>
        </p:nvPicPr>
        <p:blipFill>
          <a:blip r:embed="rId2"/>
          <a:stretch/>
        </p:blipFill>
        <p:spPr>
          <a:xfrm>
            <a:off x="-387360" y="827640"/>
            <a:ext cx="4103640" cy="3079800"/>
          </a:xfrm>
          <a:prstGeom prst="rect">
            <a:avLst/>
          </a:prstGeom>
          <a:ln w="0">
            <a:noFill/>
          </a:ln>
        </p:spPr>
      </p:pic>
      <p:pic>
        <p:nvPicPr>
          <p:cNvPr id="501" name="Image 5" descr=""/>
          <p:cNvPicPr/>
          <p:nvPr/>
        </p:nvPicPr>
        <p:blipFill>
          <a:blip r:embed="rId3"/>
          <a:stretch/>
        </p:blipFill>
        <p:spPr>
          <a:xfrm>
            <a:off x="3213000" y="2180520"/>
            <a:ext cx="3877200" cy="290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CustomShape 1"/>
          <p:cNvSpPr/>
          <p:nvPr/>
        </p:nvSpPr>
        <p:spPr>
          <a:xfrm>
            <a:off x="1176480" y="77616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3" name="CustomShape 2"/>
          <p:cNvSpPr/>
          <p:nvPr/>
        </p:nvSpPr>
        <p:spPr>
          <a:xfrm>
            <a:off x="3336840" y="4191120"/>
            <a:ext cx="183600" cy="76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504" name="Picture 5" descr=""/>
          <p:cNvPicPr/>
          <p:nvPr/>
        </p:nvPicPr>
        <p:blipFill>
          <a:blip r:embed="rId1"/>
          <a:stretch/>
        </p:blipFill>
        <p:spPr>
          <a:xfrm>
            <a:off x="136800" y="302760"/>
            <a:ext cx="6603840" cy="8661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CustomShape 1"/>
          <p:cNvSpPr/>
          <p:nvPr/>
        </p:nvSpPr>
        <p:spPr>
          <a:xfrm>
            <a:off x="3336840" y="434484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6" name="CustomShape 2"/>
          <p:cNvSpPr/>
          <p:nvPr/>
        </p:nvSpPr>
        <p:spPr>
          <a:xfrm>
            <a:off x="461880" y="-45000"/>
            <a:ext cx="5930280" cy="9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SYMBOLE  DES  APÔTRES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(Credo)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Saint-Esprit,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Église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"/>
          <p:cNvSpPr/>
          <p:nvPr/>
        </p:nvSpPr>
        <p:spPr>
          <a:xfrm>
            <a:off x="404640" y="2977560"/>
            <a:ext cx="5904000" cy="575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spAutoFit/>
          </a:bodyPr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Arial"/>
              </a:rPr>
              <a:t>Prière Universelle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Que ma prière devant toi, s’élève comme l’encens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</a:rPr>
              <a:t>Et mes mains comme l’offrande du soir.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26"/>
              </a:spcBef>
              <a:spcAft>
                <a:spcPts val="26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CustomShape 1"/>
          <p:cNvSpPr/>
          <p:nvPr/>
        </p:nvSpPr>
        <p:spPr>
          <a:xfrm>
            <a:off x="-99360" y="368280"/>
            <a:ext cx="7173360" cy="910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QUI DONC A MIS LA TABLE ?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(C 121)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donc a mis la table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nous attend le pain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donc emplit la coupe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où nous boirons le vin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Quel est celui qui nous a conviés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Quel est celui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peut nous combler ?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Allons vers le festin.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nous dira son nom.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Allons vers le festin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qu’il donne en sa maison.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CustomShape 1"/>
          <p:cNvSpPr/>
          <p:nvPr/>
        </p:nvSpPr>
        <p:spPr>
          <a:xfrm>
            <a:off x="-99360" y="368280"/>
            <a:ext cx="7173360" cy="7885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toi, Jésus,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nous conduis vers ce repas.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Et rien ne peut manquer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qui suivra ses pas.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vie prend le goût du pain.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vie coule comme un vin.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viens nous inviter,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tu nous l’avais promis.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Ta joie revient brûler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cœur de tes amis.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CustomShape 1"/>
          <p:cNvSpPr/>
          <p:nvPr/>
        </p:nvSpPr>
        <p:spPr>
          <a:xfrm>
            <a:off x="-1684440" y="0"/>
            <a:ext cx="10175040" cy="776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Seigneur, prends-nous pour Dieu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à qui tu t’es offert.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Dis-lui ton chant d’amour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nom de l’univers.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Voilà nos cœurs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porte-les vers lui.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Voilà nos vies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reçois-les pour lui.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toi, nous chanterons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celui qui nous bénit.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Par toi, dans ce repas,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lui serons unis.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" name="Image 1" descr=""/>
          <p:cNvPicPr/>
          <p:nvPr/>
        </p:nvPicPr>
        <p:blipFill>
          <a:blip r:embed="rId1"/>
          <a:stretch/>
        </p:blipFill>
        <p:spPr>
          <a:xfrm>
            <a:off x="-774720" y="5076000"/>
            <a:ext cx="8406720" cy="3814920"/>
          </a:xfrm>
          <a:prstGeom prst="rect">
            <a:avLst/>
          </a:prstGeom>
          <a:ln w="0">
            <a:noFill/>
          </a:ln>
        </p:spPr>
      </p:pic>
      <p:pic>
        <p:nvPicPr>
          <p:cNvPr id="474" name="Image 2" descr=""/>
          <p:cNvPicPr/>
          <p:nvPr/>
        </p:nvPicPr>
        <p:blipFill>
          <a:blip r:embed="rId2"/>
          <a:stretch/>
        </p:blipFill>
        <p:spPr>
          <a:xfrm>
            <a:off x="-387360" y="827640"/>
            <a:ext cx="4103640" cy="3079800"/>
          </a:xfrm>
          <a:prstGeom prst="rect">
            <a:avLst/>
          </a:prstGeom>
          <a:ln w="0">
            <a:noFill/>
          </a:ln>
        </p:spPr>
      </p:pic>
      <p:pic>
        <p:nvPicPr>
          <p:cNvPr id="475" name="Image 5" descr=""/>
          <p:cNvPicPr/>
          <p:nvPr/>
        </p:nvPicPr>
        <p:blipFill>
          <a:blip r:embed="rId3"/>
          <a:stretch/>
        </p:blipFill>
        <p:spPr>
          <a:xfrm>
            <a:off x="3213000" y="2180520"/>
            <a:ext cx="3877200" cy="290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CustomShape 1"/>
          <p:cNvSpPr/>
          <p:nvPr/>
        </p:nvSpPr>
        <p:spPr>
          <a:xfrm>
            <a:off x="1249200" y="1568520"/>
            <a:ext cx="18360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CustomShape 37"/>
          <p:cNvSpPr/>
          <p:nvPr/>
        </p:nvSpPr>
        <p:spPr>
          <a:xfrm>
            <a:off x="576000" y="216000"/>
            <a:ext cx="6279120" cy="8490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i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SANCTUS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Trois fois Saint le Seigneur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Dieu de l'univers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Trois fois Saint le Seigneur,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fils de David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Trois fois Saint le Seigneur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qui vient nous sauver!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notre salut il est notre vie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lumière ! ( bis)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 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CustomShape 38"/>
          <p:cNvSpPr/>
          <p:nvPr/>
        </p:nvSpPr>
        <p:spPr>
          <a:xfrm>
            <a:off x="648000" y="216000"/>
            <a:ext cx="6207120" cy="623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Bénis soit celui qui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vient au nom du Seigneur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le ciel et la terre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sont remplis de ta gloire!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Hosanna! Hosanna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au plus haut des cieux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notre salut ! Il est notre vie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il est la lumière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Ciel et terre passeront,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ses paroles ne passerons pas.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 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Non, non , non, non, non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ne passerons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CustomShape 1"/>
          <p:cNvSpPr/>
          <p:nvPr/>
        </p:nvSpPr>
        <p:spPr>
          <a:xfrm>
            <a:off x="368280" y="2124000"/>
            <a:ext cx="6121080" cy="456840"/>
          </a:xfrm>
          <a:custGeom>
            <a:avLst/>
            <a:gdLst>
              <a:gd name="textAreaLeft" fmla="*/ 0 w 6121080"/>
              <a:gd name="textAreaRight" fmla="*/ 6121440 w 6121080"/>
              <a:gd name="textAreaTop" fmla="*/ 0 h 456840"/>
              <a:gd name="textAreaBottom" fmla="*/ 457200 h 456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5" name="CustomShape 2"/>
          <p:cNvSpPr/>
          <p:nvPr/>
        </p:nvSpPr>
        <p:spPr>
          <a:xfrm>
            <a:off x="404640" y="2268360"/>
            <a:ext cx="6048360" cy="1571760"/>
          </a:xfrm>
          <a:custGeom>
            <a:avLst/>
            <a:gdLst>
              <a:gd name="textAreaLeft" fmla="*/ 0 w 6048360"/>
              <a:gd name="textAreaRight" fmla="*/ 6048720 w 6048360"/>
              <a:gd name="textAreaTop" fmla="*/ 0 h 1571760"/>
              <a:gd name="textAreaBottom" fmla="*/ 1572120 h 15717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6" name="CustomShape 3"/>
          <p:cNvSpPr/>
          <p:nvPr/>
        </p:nvSpPr>
        <p:spPr>
          <a:xfrm>
            <a:off x="765000" y="2124000"/>
            <a:ext cx="5327640" cy="2684160"/>
          </a:xfrm>
          <a:custGeom>
            <a:avLst/>
            <a:gdLst>
              <a:gd name="textAreaLeft" fmla="*/ 0 w 5327640"/>
              <a:gd name="textAreaRight" fmla="*/ 5328000 w 5327640"/>
              <a:gd name="textAreaTop" fmla="*/ 0 h 2684160"/>
              <a:gd name="textAreaBottom" fmla="*/ 2684520 h 26841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7" name="CustomShape 4"/>
          <p:cNvSpPr/>
          <p:nvPr/>
        </p:nvSpPr>
        <p:spPr>
          <a:xfrm>
            <a:off x="525600" y="2124000"/>
            <a:ext cx="5805000" cy="3240360"/>
          </a:xfrm>
          <a:custGeom>
            <a:avLst/>
            <a:gdLst>
              <a:gd name="textAreaLeft" fmla="*/ 0 w 5805000"/>
              <a:gd name="textAreaRight" fmla="*/ 5805360 w 5805000"/>
              <a:gd name="textAreaTop" fmla="*/ 0 h 3240360"/>
              <a:gd name="textAreaBottom" fmla="*/ 3240720 h 32403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18" name="CustomShape 5"/>
          <p:cNvSpPr/>
          <p:nvPr/>
        </p:nvSpPr>
        <p:spPr>
          <a:xfrm>
            <a:off x="331920" y="1692360"/>
            <a:ext cx="6192360" cy="3796560"/>
          </a:xfrm>
          <a:custGeom>
            <a:avLst/>
            <a:gdLst>
              <a:gd name="textAreaLeft" fmla="*/ 0 w 6192360"/>
              <a:gd name="textAreaRight" fmla="*/ 6192720 w 6192360"/>
              <a:gd name="textAreaTop" fmla="*/ 0 h 3796560"/>
              <a:gd name="textAreaBottom" fmla="*/ 3796920 h 37965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CustomShape 39"/>
          <p:cNvSpPr/>
          <p:nvPr/>
        </p:nvSpPr>
        <p:spPr>
          <a:xfrm>
            <a:off x="765000" y="2124000"/>
            <a:ext cx="5322960" cy="252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0" name="CustomShape 40"/>
          <p:cNvSpPr/>
          <p:nvPr/>
        </p:nvSpPr>
        <p:spPr>
          <a:xfrm>
            <a:off x="525600" y="2124000"/>
            <a:ext cx="5800680" cy="304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1" name="CustomShape 41"/>
          <p:cNvSpPr/>
          <p:nvPr/>
        </p:nvSpPr>
        <p:spPr>
          <a:xfrm rot="36000">
            <a:off x="118800" y="1964520"/>
            <a:ext cx="6549120" cy="467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Anamnèse – messe celtique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0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Laurent Grzybowski / Jo Akepsimas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Il est grand le mys</a:t>
            </a: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tère de la foi.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proclamons ta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Jésus,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célébrons ta résurrection.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attendons ta venue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Dans la gloire,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Amen, amen 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" name="Picture 2" descr=""/>
          <p:cNvPicPr/>
          <p:nvPr/>
        </p:nvPicPr>
        <p:blipFill>
          <a:blip r:embed="rId1"/>
          <a:stretch/>
        </p:blipFill>
        <p:spPr>
          <a:xfrm>
            <a:off x="260280" y="900000"/>
            <a:ext cx="6293880" cy="784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" descr=""/>
          <p:cNvPicPr/>
          <p:nvPr/>
        </p:nvPicPr>
        <p:blipFill>
          <a:blip r:embed="rId1"/>
          <a:stretch/>
        </p:blipFill>
        <p:spPr>
          <a:xfrm>
            <a:off x="-6120" y="0"/>
            <a:ext cx="6863760" cy="97232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3360" cy="2869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CustomShape 7"/>
          <p:cNvSpPr/>
          <p:nvPr/>
        </p:nvSpPr>
        <p:spPr>
          <a:xfrm>
            <a:off x="432000" y="487440"/>
            <a:ext cx="6425280" cy="8314200"/>
          </a:xfrm>
          <a:custGeom>
            <a:avLst/>
            <a:gdLst>
              <a:gd name="textAreaLeft" fmla="*/ 0 w 6425280"/>
              <a:gd name="textAreaRight" fmla="*/ 6426000 w 6425280"/>
              <a:gd name="textAreaTop" fmla="*/ 0 h 8314200"/>
              <a:gd name="textAreaBottom" fmla="*/ 8315640 h 83142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  <a:hlinkClick r:id="rId1"/>
              </a:rPr>
              <a:t>SIGNES  PAR MILLIERS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(K 226)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r>
              <a:rPr b="0" lang="fr-FR" sz="1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CustomShape 1"/>
          <p:cNvSpPr/>
          <p:nvPr/>
        </p:nvSpPr>
        <p:spPr>
          <a:xfrm>
            <a:off x="368280" y="2124000"/>
            <a:ext cx="612072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6" name="CustomShape 2"/>
          <p:cNvSpPr/>
          <p:nvPr/>
        </p:nvSpPr>
        <p:spPr>
          <a:xfrm>
            <a:off x="404640" y="2268360"/>
            <a:ext cx="6047640" cy="149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7" name="CustomShape 3"/>
          <p:cNvSpPr/>
          <p:nvPr/>
        </p:nvSpPr>
        <p:spPr>
          <a:xfrm>
            <a:off x="0" y="971640"/>
            <a:ext cx="6839640" cy="45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8" name="CustomShape 4"/>
          <p:cNvSpPr/>
          <p:nvPr/>
        </p:nvSpPr>
        <p:spPr>
          <a:xfrm>
            <a:off x="-171360" y="2916360"/>
            <a:ext cx="7100280" cy="5636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Eglise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4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0" name=""/>
          <p:cNvSpPr/>
          <p:nvPr/>
        </p:nvSpPr>
        <p:spPr>
          <a:xfrm>
            <a:off x="3305160" y="2717640"/>
            <a:ext cx="2476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</a:rPr>
              <a:t> 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1" name=""/>
          <p:cNvSpPr/>
          <p:nvPr/>
        </p:nvSpPr>
        <p:spPr>
          <a:xfrm>
            <a:off x="445680" y="378720"/>
            <a:ext cx="5967360" cy="838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 Amour Toi qui enlèves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Tous les péchés du monde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 Amour Agneau de Dieu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 Amour Toi qui enlèves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Tous les péchés du monde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 Amour Agneau de Dieu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Prends pitié de nous.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 Amour Toi qui enlèves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Tous les péchés du monde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Christ Amour Agneau de Dieu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 la paix.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</a:rPr>
              <a:t>Donne-nous la paix.</a:t>
            </a:r>
            <a:endParaRPr b="1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icture 4" descr=""/>
          <p:cNvPicPr/>
          <p:nvPr/>
        </p:nvPicPr>
        <p:blipFill>
          <a:blip r:embed="rId1"/>
          <a:stretch/>
        </p:blipFill>
        <p:spPr>
          <a:xfrm>
            <a:off x="523800" y="1260360"/>
            <a:ext cx="5819040" cy="7632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3" name="Image 1" descr=""/>
          <p:cNvPicPr/>
          <p:nvPr/>
        </p:nvPicPr>
        <p:blipFill>
          <a:blip r:embed="rId1"/>
          <a:srcRect l="0" t="0" r="-2918" b="33155"/>
          <a:stretch/>
        </p:blipFill>
        <p:spPr>
          <a:xfrm>
            <a:off x="-162360" y="0"/>
            <a:ext cx="7191000" cy="6227640"/>
          </a:xfrm>
          <a:prstGeom prst="rect">
            <a:avLst/>
          </a:prstGeom>
          <a:ln w="0">
            <a:noFill/>
          </a:ln>
        </p:spPr>
      </p:pic>
      <p:sp>
        <p:nvSpPr>
          <p:cNvPr id="534" name="CustomShape 1"/>
          <p:cNvSpPr/>
          <p:nvPr/>
        </p:nvSpPr>
        <p:spPr>
          <a:xfrm>
            <a:off x="-27360" y="6228360"/>
            <a:ext cx="6884640" cy="2914920"/>
          </a:xfrm>
          <a:prstGeom prst="rect">
            <a:avLst/>
          </a:prstGeom>
          <a:pattFill prst="wdUpDiag">
            <a:fgClr>
              <a:srgbClr val="bbe0e3"/>
            </a:fgClr>
            <a:bgClr>
              <a:srgbClr val="ffffff"/>
            </a:bgClr>
          </a:pattFill>
          <a:ln w="9360">
            <a:solidFill>
              <a:srgbClr val="000000"/>
            </a:solidFill>
            <a:round/>
          </a:ln>
          <a:effectLst>
            <a:glow rad="228600">
              <a:srgbClr val="ff953e">
                <a:alpha val="40000"/>
              </a:srgbClr>
            </a:glo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Seigneur, tu es le Pain de Vie,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donne-moi de me nourrir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chaque jour de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fr-BE" sz="3200" spc="-1" strike="noStrike">
                <a:solidFill>
                  <a:srgbClr val="ff0000"/>
                </a:solidFill>
                <a:latin typeface="Cambria"/>
                <a:ea typeface="DejaVu Sans"/>
              </a:rPr>
              <a:t>ta Parole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CustomShape 6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6" name="CustomShape 42"/>
          <p:cNvSpPr/>
          <p:nvPr/>
        </p:nvSpPr>
        <p:spPr>
          <a:xfrm>
            <a:off x="360000" y="216000"/>
            <a:ext cx="6405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  <a:hlinkClick r:id="rId1"/>
              </a:rPr>
              <a:t>Regardez l'humilité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CustomShape 43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38" name="CustomShape 44"/>
          <p:cNvSpPr/>
          <p:nvPr/>
        </p:nvSpPr>
        <p:spPr>
          <a:xfrm>
            <a:off x="288000" y="216000"/>
            <a:ext cx="6477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CustomShape 45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0" name="CustomShape 46"/>
          <p:cNvSpPr/>
          <p:nvPr/>
        </p:nvSpPr>
        <p:spPr>
          <a:xfrm>
            <a:off x="360000" y="216000"/>
            <a:ext cx="6405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Admirable grandeur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Étonnante bonté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Du maître de l'univers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s'humilie pour nous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point de se cacher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une petite hostie de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CustomShape 47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2" name="CustomShape 48"/>
          <p:cNvSpPr/>
          <p:nvPr/>
        </p:nvSpPr>
        <p:spPr>
          <a:xfrm>
            <a:off x="288000" y="216000"/>
            <a:ext cx="6477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Faites-vous tout petits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Vous aussi devant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Pour être élevés par lui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Ne gardez rien pour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Offrez-vous tout entier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ce Dieu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qui se donne à vous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CustomShape 9"/>
          <p:cNvSpPr/>
          <p:nvPr/>
        </p:nvSpPr>
        <p:spPr>
          <a:xfrm>
            <a:off x="216000" y="1368360"/>
            <a:ext cx="6479640" cy="6675840"/>
          </a:xfrm>
          <a:custGeom>
            <a:avLst/>
            <a:gdLst>
              <a:gd name="textAreaLeft" fmla="*/ 0 w 6479640"/>
              <a:gd name="textAreaRight" fmla="*/ 6480360 w 6479640"/>
              <a:gd name="textAreaTop" fmla="*/ 0 h 6675840"/>
              <a:gd name="textAreaBottom" fmla="*/ 6676560 h 667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Ta main,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nous a donné des signes;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SIGNES PAR MILLIERS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chant de l'univers,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souffle de la mer,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flamme des vivants 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à l'œuvre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nos temps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CustomShape 49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544" name="CustomShape 50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236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   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Refrain ad lib.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 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Regardez l'humilité de Dieu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Et faites-lui hommage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vos cœurs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236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5" name="Image 1" descr=""/>
          <p:cNvPicPr/>
          <p:nvPr/>
        </p:nvPicPr>
        <p:blipFill>
          <a:blip r:embed="rId1"/>
          <a:stretch/>
        </p:blipFill>
        <p:spPr>
          <a:xfrm>
            <a:off x="-774720" y="5076000"/>
            <a:ext cx="8406720" cy="3814920"/>
          </a:xfrm>
          <a:prstGeom prst="rect">
            <a:avLst/>
          </a:prstGeom>
          <a:ln w="0">
            <a:noFill/>
          </a:ln>
        </p:spPr>
      </p:pic>
      <p:pic>
        <p:nvPicPr>
          <p:cNvPr id="546" name="Image 2" descr=""/>
          <p:cNvPicPr/>
          <p:nvPr/>
        </p:nvPicPr>
        <p:blipFill>
          <a:blip r:embed="rId2"/>
          <a:stretch/>
        </p:blipFill>
        <p:spPr>
          <a:xfrm>
            <a:off x="-387360" y="827640"/>
            <a:ext cx="4103640" cy="3079800"/>
          </a:xfrm>
          <a:prstGeom prst="rect">
            <a:avLst/>
          </a:prstGeom>
          <a:ln w="0">
            <a:noFill/>
          </a:ln>
        </p:spPr>
      </p:pic>
      <p:pic>
        <p:nvPicPr>
          <p:cNvPr id="547" name="Image 5" descr=""/>
          <p:cNvPicPr/>
          <p:nvPr/>
        </p:nvPicPr>
        <p:blipFill>
          <a:blip r:embed="rId3"/>
          <a:stretch/>
        </p:blipFill>
        <p:spPr>
          <a:xfrm>
            <a:off x="3213000" y="2180520"/>
            <a:ext cx="3877200" cy="2909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1.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chant qui créa l'univers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l'Esprit qui planait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tu me formes de la poussière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"/>
          <p:cNvSpPr/>
          <p:nvPr/>
        </p:nvSpPr>
        <p:spPr>
          <a:xfrm>
            <a:off x="216000" y="287280"/>
            <a:ext cx="6565680" cy="849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Tx/>
                <a:latin typeface="Arial"/>
                <a:ea typeface="DejaVu Sans"/>
              </a:rPr>
              <a:t>ABBA, PERE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(collectif cieux ouverts)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bien avant les premiers battements de mon coeur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je m'éveille à Ta douceur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mes doutes, mes joies et mes douleurs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je pourrais T'aimer</a:t>
            </a:r>
            <a:r>
              <a:rPr b="1" lang="fr-BE" sz="28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Jésus marche sur la Terre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 Fils qui nous montre le Père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les cieux sur moi soient ouverts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où Tu pourrais m'aimer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"/>
          <p:cNvSpPr/>
          <p:nvPr/>
        </p:nvSpPr>
        <p:spPr>
          <a:xfrm>
            <a:off x="360360" y="835200"/>
            <a:ext cx="6494400" cy="672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mon péché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brise Ton cœur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que coulent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sang et la sueur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Bien avant les clous,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le froid et la douleur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rêvais du jour 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où je pourrais T'aimer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"/>
          <p:cNvSpPr/>
          <p:nvPr/>
        </p:nvSpPr>
        <p:spPr>
          <a:xfrm>
            <a:off x="216000" y="431640"/>
            <a:ext cx="6207120" cy="650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émerveillé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Saisi par l'immensité de Ton amour pour moi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si grande est ta tendresse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Ton cœur est grand ouvert et je viens plonger dans Tes bras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"/>
          <p:cNvSpPr/>
          <p:nvPr/>
        </p:nvSpPr>
        <p:spPr>
          <a:xfrm>
            <a:off x="647640" y="835200"/>
            <a:ext cx="6207120" cy="65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99"/>
              </a:spcBef>
              <a:spcAft>
                <a:spcPts val="100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Abba Père, je suis à Toi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  <a:spcAft>
                <a:spcPts val="11"/>
              </a:spcAft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CustomShape 11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6" name="Image 2" descr=""/>
          <p:cNvPicPr/>
          <p:nvPr/>
        </p:nvPicPr>
        <p:blipFill>
          <a:blip r:embed="rId1"/>
          <a:srcRect l="15356" t="23317" r="60954" b="15394"/>
          <a:stretch/>
        </p:blipFill>
        <p:spPr>
          <a:xfrm>
            <a:off x="-171360" y="323640"/>
            <a:ext cx="7028640" cy="8819640"/>
          </a:xfrm>
          <a:prstGeom prst="rect">
            <a:avLst/>
          </a:prstGeom>
          <a:ln w="0">
            <a:noFill/>
          </a:ln>
        </p:spPr>
      </p:pic>
      <p:sp>
        <p:nvSpPr>
          <p:cNvPr id="557" name="CustomShape 1"/>
          <p:cNvSpPr/>
          <p:nvPr/>
        </p:nvSpPr>
        <p:spPr>
          <a:xfrm>
            <a:off x="-179280" y="5364000"/>
            <a:ext cx="2924280" cy="1439280"/>
          </a:xfrm>
          <a:prstGeom prst="rect">
            <a:avLst/>
          </a:prstGeom>
          <a:solidFill>
            <a:schemeClr val="lt1"/>
          </a:solidFill>
          <a:ln w="6480">
            <a:noFill/>
          </a:ln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1" i="1" lang="fr-BE" sz="1600" spc="-1" strike="noStrike">
                <a:solidFill>
                  <a:srgbClr val="ff0000"/>
                </a:solidFill>
                <a:latin typeface="Arial"/>
                <a:ea typeface="Calibri"/>
              </a:rPr>
              <a:t>Seigneur Jésus, comme l’enfant de l’évangile,</a:t>
            </a:r>
            <a:br>
              <a:rPr sz="1800"/>
            </a:br>
            <a:r>
              <a:rPr b="1" i="1" lang="fr-BE" sz="1600" spc="-1" strike="noStrike">
                <a:solidFill>
                  <a:srgbClr val="ff0000"/>
                </a:solidFill>
                <a:latin typeface="Arial"/>
                <a:ea typeface="Calibri"/>
              </a:rPr>
              <a:t> je te donne tout ce que j’ai. </a:t>
            </a:r>
            <a:br>
              <a:rPr sz="1800"/>
            </a:br>
            <a:r>
              <a:rPr b="1" i="1" lang="fr-BE" sz="1600" spc="-1" strike="noStrike">
                <a:solidFill>
                  <a:srgbClr val="ff0000"/>
                </a:solidFill>
                <a:latin typeface="Arial"/>
                <a:ea typeface="Calibri"/>
              </a:rPr>
              <a:t>Tu peux faire des merveilles avec, alleluia !</a:t>
            </a:r>
            <a:endParaRPr b="0" lang="fr-BE" sz="1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7000"/>
              </a:lnSpc>
              <a:spcAft>
                <a:spcPts val="799"/>
              </a:spcAft>
            </a:pPr>
            <a:r>
              <a:rPr b="0" lang="fr-BE" sz="1200" spc="-1" strike="noStrike">
                <a:solidFill>
                  <a:srgbClr val="000000"/>
                </a:solidFill>
                <a:latin typeface="Arial"/>
                <a:ea typeface="Calibri"/>
              </a:rPr>
              <a:t> </a:t>
            </a:r>
            <a:endParaRPr b="0" lang="fr-BE" sz="1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" name=""/>
          <p:cNvSpPr/>
          <p:nvPr/>
        </p:nvSpPr>
        <p:spPr>
          <a:xfrm>
            <a:off x="-1414440" y="171360"/>
            <a:ext cx="9596520" cy="783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400" spc="-1" strike="noStrike" u="sng">
                <a:solidFill>
                  <a:srgbClr val="ffffff"/>
                </a:solidFill>
                <a:uFillTx/>
                <a:latin typeface="Cambria"/>
              </a:rPr>
              <a:t>LAISSERONS - NOUS A NOTRE TABLE</a:t>
            </a: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2000" spc="-1" strike="noStrike">
                <a:solidFill>
                  <a:srgbClr val="ffffff"/>
                </a:solidFill>
                <a:latin typeface="Cambria"/>
              </a:rPr>
              <a:t>Scouarnec – J. Akepsimas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1. Laisserons-nous à notre table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 peu d’espace à l’étranger ?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Trouvera-t-il, quand il viendra,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 peu de pain et d’amitié ?</a:t>
            </a:r>
            <a:br>
              <a:rPr sz="32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la terre,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le feu,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Tendons nos mains vers la lumière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"/>
          <p:cNvSpPr/>
          <p:nvPr/>
        </p:nvSpPr>
        <p:spPr>
          <a:xfrm>
            <a:off x="-1414440" y="171360"/>
            <a:ext cx="9596520" cy="936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2. Laisserons-nous à nos paroles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 peu de temps à l’étranger ?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Trouvera-t-il quand il viendra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 cœur ouvert pour l’écouter ?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la terre,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le feu,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Tendons nos mains vers la lumière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3200"/>
            </a:b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"/>
          <p:cNvSpPr/>
          <p:nvPr/>
        </p:nvSpPr>
        <p:spPr>
          <a:xfrm>
            <a:off x="-1108080" y="541440"/>
            <a:ext cx="9321840" cy="64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la terre,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le feu,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Tendons nos mains vers la lumière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Couplets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3. Laisserons-nous à notre fête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 pas de danse à l’étranger ?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Trouvera-t-il, quand il viendra,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des mains tendues pour l’inviter ?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"/>
          <p:cNvSpPr/>
          <p:nvPr/>
        </p:nvSpPr>
        <p:spPr>
          <a:xfrm>
            <a:off x="-1108080" y="541440"/>
            <a:ext cx="9321840" cy="7532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la terre,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Ne laissons pas mourir le feu,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Tendons nos mains vers la lumière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Dieu,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accueillir le don de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br>
              <a:rPr sz="3200"/>
            </a:b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4. Laisserons-nous à nos fontaines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un peu d’eau vive à l’étranger ?</a:t>
            </a:r>
            <a:br>
              <a:rPr sz="32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Trouvera-t-il quand il viendra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des hommes libres et assoiffés ?</a:t>
            </a:r>
            <a:br>
              <a:rPr sz="2400"/>
            </a:br>
            <a:br>
              <a:rPr sz="24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CustomShape 51"/>
          <p:cNvSpPr/>
          <p:nvPr/>
        </p:nvSpPr>
        <p:spPr>
          <a:xfrm>
            <a:off x="0" y="395280"/>
            <a:ext cx="685152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63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2440" cy="5385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CustomShape 13"/>
          <p:cNvSpPr/>
          <p:nvPr/>
        </p:nvSpPr>
        <p:spPr>
          <a:xfrm>
            <a:off x="216000" y="1792440"/>
            <a:ext cx="6407640" cy="6492960"/>
          </a:xfrm>
          <a:custGeom>
            <a:avLst/>
            <a:gdLst>
              <a:gd name="textAreaLeft" fmla="*/ 0 w 6407640"/>
              <a:gd name="textAreaRight" fmla="*/ 6408360 w 6407640"/>
              <a:gd name="textAreaTop" fmla="*/ 0 h 6492960"/>
              <a:gd name="textAreaBottom" fmla="*/ 6493680 h 649296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Nos yeux Seigneur,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se ferment sur tes signes,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signes de la joie,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SIGNES DE LA JOIE :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Tristesse est notre nuit,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guerre avec ses cris,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 froid de nos maisons :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Dieu, tu brises nos prisons !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CustomShape 15"/>
          <p:cNvSpPr/>
          <p:nvPr/>
        </p:nvSpPr>
        <p:spPr>
          <a:xfrm>
            <a:off x="144000" y="487440"/>
            <a:ext cx="6623640" cy="8320320"/>
          </a:xfrm>
          <a:custGeom>
            <a:avLst/>
            <a:gdLst>
              <a:gd name="textAreaLeft" fmla="*/ 0 w 6623640"/>
              <a:gd name="textAreaRight" fmla="*/ 6624360 w 6623640"/>
              <a:gd name="textAreaTop" fmla="*/ 0 h 8320320"/>
              <a:gd name="textAreaBottom" fmla="*/ 8321040 h 83203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</a:t>
            </a: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: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 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traces de ta gloire,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Signes par milliers,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Dieu dans notre histoire.</a:t>
            </a:r>
            <a:br>
              <a:rPr sz="3600"/>
            </a:b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2718</TotalTime>
  <Application>LibreOffice/24.2.0.3$Windows_X86_64 LibreOffice_project/da48488a73ddd66ea24cf16bbc4f7b9c08e9bea1</Application>
  <AppVersion>15.0000</AppVersion>
  <Words>976</Words>
  <Paragraphs>355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2024-07-05T10:53:06Z</dcterms:modified>
  <cp:revision>138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53</vt:i4>
  </property>
</Properties>
</file>