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_rels/notesSlide35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6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6.jpeg" ContentType="image/jpeg"/>
  <Override PartName="/ppt/media/image8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3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</p:sldMasterIdLst>
  <p:notesMasterIdLst>
    <p:notesMasterId r:id="rId38"/>
  </p:notesMasterIdLst>
  <p:sldIdLst>
    <p:sldId id="256" r:id="rId39"/>
    <p:sldId id="257" r:id="rId40"/>
    <p:sldId id="258" r:id="rId41"/>
    <p:sldId id="259" r:id="rId42"/>
    <p:sldId id="260" r:id="rId43"/>
    <p:sldId id="261" r:id="rId44"/>
    <p:sldId id="262" r:id="rId45"/>
    <p:sldId id="263" r:id="rId46"/>
    <p:sldId id="264" r:id="rId47"/>
    <p:sldId id="265" r:id="rId48"/>
    <p:sldId id="266" r:id="rId49"/>
    <p:sldId id="267" r:id="rId50"/>
    <p:sldId id="268" r:id="rId51"/>
    <p:sldId id="269" r:id="rId52"/>
    <p:sldId id="270" r:id="rId53"/>
    <p:sldId id="271" r:id="rId54"/>
    <p:sldId id="272" r:id="rId55"/>
    <p:sldId id="273" r:id="rId56"/>
    <p:sldId id="274" r:id="rId57"/>
    <p:sldId id="275" r:id="rId58"/>
    <p:sldId id="276" r:id="rId59"/>
    <p:sldId id="277" r:id="rId60"/>
    <p:sldId id="278" r:id="rId61"/>
    <p:sldId id="279" r:id="rId62"/>
    <p:sldId id="280" r:id="rId63"/>
    <p:sldId id="281" r:id="rId64"/>
    <p:sldId id="282" r:id="rId65"/>
    <p:sldId id="283" r:id="rId66"/>
    <p:sldId id="284" r:id="rId67"/>
    <p:sldId id="285" r:id="rId68"/>
    <p:sldId id="286" r:id="rId69"/>
    <p:sldId id="287" r:id="rId70"/>
    <p:sldId id="288" r:id="rId71"/>
    <p:sldId id="289" r:id="rId72"/>
    <p:sldId id="290" r:id="rId73"/>
    <p:sldId id="291" r:id="rId74"/>
    <p:sldId id="292" r:id="rId75"/>
    <p:sldId id="293" r:id="rId76"/>
    <p:sldId id="294" r:id="rId77"/>
    <p:sldId id="295" r:id="rId78"/>
    <p:sldId id="296" r:id="rId79"/>
    <p:sldId id="297" r:id="rId80"/>
    <p:sldId id="298" r:id="rId81"/>
    <p:sldId id="299" r:id="rId82"/>
    <p:sldId id="300" r:id="rId83"/>
    <p:sldId id="301" r:id="rId84"/>
    <p:sldId id="302" r:id="rId85"/>
    <p:sldId id="303" r:id="rId86"/>
    <p:sldId id="304" r:id="rId87"/>
    <p:sldId id="305" r:id="rId88"/>
    <p:sldId id="306" r:id="rId89"/>
    <p:sldId id="307" r:id="rId90"/>
    <p:sldId id="308" r:id="rId91"/>
    <p:sldId id="309" r:id="rId92"/>
    <p:sldId id="310" r:id="rId93"/>
    <p:sldId id="311" r:id="rId94"/>
    <p:sldId id="312" r:id="rId95"/>
    <p:sldId id="313" r:id="rId96"/>
    <p:sldId id="314" r:id="rId97"/>
    <p:sldId id="315" r:id="rId98"/>
    <p:sldId id="316" r:id="rId99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notesMaster" Target="notesMasters/notesMaster1.xml"/><Relationship Id="rId39" Type="http://schemas.openxmlformats.org/officeDocument/2006/relationships/slide" Target="slides/slide1.xml"/><Relationship Id="rId40" Type="http://schemas.openxmlformats.org/officeDocument/2006/relationships/slide" Target="slides/slide2.xml"/><Relationship Id="rId41" Type="http://schemas.openxmlformats.org/officeDocument/2006/relationships/slide" Target="slides/slide3.xml"/><Relationship Id="rId42" Type="http://schemas.openxmlformats.org/officeDocument/2006/relationships/slide" Target="slides/slide4.xml"/><Relationship Id="rId43" Type="http://schemas.openxmlformats.org/officeDocument/2006/relationships/slide" Target="slides/slide5.xml"/><Relationship Id="rId44" Type="http://schemas.openxmlformats.org/officeDocument/2006/relationships/slide" Target="slides/slide6.xml"/><Relationship Id="rId45" Type="http://schemas.openxmlformats.org/officeDocument/2006/relationships/slide" Target="slides/slide7.xml"/><Relationship Id="rId46" Type="http://schemas.openxmlformats.org/officeDocument/2006/relationships/slide" Target="slides/slide8.xml"/><Relationship Id="rId47" Type="http://schemas.openxmlformats.org/officeDocument/2006/relationships/slide" Target="slides/slide9.xml"/><Relationship Id="rId48" Type="http://schemas.openxmlformats.org/officeDocument/2006/relationships/slide" Target="slides/slide10.xml"/><Relationship Id="rId49" Type="http://schemas.openxmlformats.org/officeDocument/2006/relationships/slide" Target="slides/slide11.xml"/><Relationship Id="rId50" Type="http://schemas.openxmlformats.org/officeDocument/2006/relationships/slide" Target="slides/slide12.xml"/><Relationship Id="rId51" Type="http://schemas.openxmlformats.org/officeDocument/2006/relationships/slide" Target="slides/slide13.xml"/><Relationship Id="rId52" Type="http://schemas.openxmlformats.org/officeDocument/2006/relationships/slide" Target="slides/slide14.xml"/><Relationship Id="rId53" Type="http://schemas.openxmlformats.org/officeDocument/2006/relationships/slide" Target="slides/slide15.xml"/><Relationship Id="rId54" Type="http://schemas.openxmlformats.org/officeDocument/2006/relationships/slide" Target="slides/slide16.xml"/><Relationship Id="rId55" Type="http://schemas.openxmlformats.org/officeDocument/2006/relationships/slide" Target="slides/slide17.xml"/><Relationship Id="rId56" Type="http://schemas.openxmlformats.org/officeDocument/2006/relationships/slide" Target="slides/slide18.xml"/><Relationship Id="rId57" Type="http://schemas.openxmlformats.org/officeDocument/2006/relationships/slide" Target="slides/slide19.xml"/><Relationship Id="rId58" Type="http://schemas.openxmlformats.org/officeDocument/2006/relationships/slide" Target="slides/slide20.xml"/><Relationship Id="rId59" Type="http://schemas.openxmlformats.org/officeDocument/2006/relationships/slide" Target="slides/slide21.xml"/><Relationship Id="rId60" Type="http://schemas.openxmlformats.org/officeDocument/2006/relationships/slide" Target="slides/slide22.xml"/><Relationship Id="rId61" Type="http://schemas.openxmlformats.org/officeDocument/2006/relationships/slide" Target="slides/slide23.xml"/><Relationship Id="rId62" Type="http://schemas.openxmlformats.org/officeDocument/2006/relationships/slide" Target="slides/slide24.xml"/><Relationship Id="rId63" Type="http://schemas.openxmlformats.org/officeDocument/2006/relationships/slide" Target="slides/slide25.xml"/><Relationship Id="rId64" Type="http://schemas.openxmlformats.org/officeDocument/2006/relationships/slide" Target="slides/slide26.xml"/><Relationship Id="rId65" Type="http://schemas.openxmlformats.org/officeDocument/2006/relationships/slide" Target="slides/slide27.xml"/><Relationship Id="rId66" Type="http://schemas.openxmlformats.org/officeDocument/2006/relationships/slide" Target="slides/slide28.xml"/><Relationship Id="rId67" Type="http://schemas.openxmlformats.org/officeDocument/2006/relationships/slide" Target="slides/slide29.xml"/><Relationship Id="rId68" Type="http://schemas.openxmlformats.org/officeDocument/2006/relationships/slide" Target="slides/slide30.xml"/><Relationship Id="rId69" Type="http://schemas.openxmlformats.org/officeDocument/2006/relationships/slide" Target="slides/slide31.xml"/><Relationship Id="rId70" Type="http://schemas.openxmlformats.org/officeDocument/2006/relationships/slide" Target="slides/slide32.xml"/><Relationship Id="rId71" Type="http://schemas.openxmlformats.org/officeDocument/2006/relationships/slide" Target="slides/slide33.xml"/><Relationship Id="rId72" Type="http://schemas.openxmlformats.org/officeDocument/2006/relationships/slide" Target="slides/slide34.xml"/><Relationship Id="rId73" Type="http://schemas.openxmlformats.org/officeDocument/2006/relationships/slide" Target="slides/slide35.xml"/><Relationship Id="rId74" Type="http://schemas.openxmlformats.org/officeDocument/2006/relationships/slide" Target="slides/slide36.xml"/><Relationship Id="rId75" Type="http://schemas.openxmlformats.org/officeDocument/2006/relationships/slide" Target="slides/slide37.xml"/><Relationship Id="rId76" Type="http://schemas.openxmlformats.org/officeDocument/2006/relationships/slide" Target="slides/slide38.xml"/><Relationship Id="rId77" Type="http://schemas.openxmlformats.org/officeDocument/2006/relationships/slide" Target="slides/slide39.xml"/><Relationship Id="rId78" Type="http://schemas.openxmlformats.org/officeDocument/2006/relationships/slide" Target="slides/slide40.xml"/><Relationship Id="rId79" Type="http://schemas.openxmlformats.org/officeDocument/2006/relationships/slide" Target="slides/slide41.xml"/><Relationship Id="rId80" Type="http://schemas.openxmlformats.org/officeDocument/2006/relationships/slide" Target="slides/slide42.xml"/><Relationship Id="rId81" Type="http://schemas.openxmlformats.org/officeDocument/2006/relationships/slide" Target="slides/slide43.xml"/><Relationship Id="rId82" Type="http://schemas.openxmlformats.org/officeDocument/2006/relationships/slide" Target="slides/slide44.xml"/><Relationship Id="rId83" Type="http://schemas.openxmlformats.org/officeDocument/2006/relationships/slide" Target="slides/slide45.xml"/><Relationship Id="rId84" Type="http://schemas.openxmlformats.org/officeDocument/2006/relationships/slide" Target="slides/slide46.xml"/><Relationship Id="rId85" Type="http://schemas.openxmlformats.org/officeDocument/2006/relationships/slide" Target="slides/slide47.xml"/><Relationship Id="rId86" Type="http://schemas.openxmlformats.org/officeDocument/2006/relationships/slide" Target="slides/slide48.xml"/><Relationship Id="rId87" Type="http://schemas.openxmlformats.org/officeDocument/2006/relationships/slide" Target="slides/slide49.xml"/><Relationship Id="rId88" Type="http://schemas.openxmlformats.org/officeDocument/2006/relationships/slide" Target="slides/slide50.xml"/><Relationship Id="rId89" Type="http://schemas.openxmlformats.org/officeDocument/2006/relationships/slide" Target="slides/slide51.xml"/><Relationship Id="rId90" Type="http://schemas.openxmlformats.org/officeDocument/2006/relationships/slide" Target="slides/slide52.xml"/><Relationship Id="rId91" Type="http://schemas.openxmlformats.org/officeDocument/2006/relationships/slide" Target="slides/slide53.xml"/><Relationship Id="rId92" Type="http://schemas.openxmlformats.org/officeDocument/2006/relationships/slide" Target="slides/slide54.xml"/><Relationship Id="rId93" Type="http://schemas.openxmlformats.org/officeDocument/2006/relationships/slide" Target="slides/slide55.xml"/><Relationship Id="rId94" Type="http://schemas.openxmlformats.org/officeDocument/2006/relationships/slide" Target="slides/slide56.xml"/><Relationship Id="rId95" Type="http://schemas.openxmlformats.org/officeDocument/2006/relationships/slide" Target="slides/slide57.xml"/><Relationship Id="rId96" Type="http://schemas.openxmlformats.org/officeDocument/2006/relationships/slide" Target="slides/slide58.xml"/><Relationship Id="rId97" Type="http://schemas.openxmlformats.org/officeDocument/2006/relationships/slide" Target="slides/slide59.xml"/><Relationship Id="rId98" Type="http://schemas.openxmlformats.org/officeDocument/2006/relationships/slide" Target="slides/slide60.xml"/><Relationship Id="rId99" Type="http://schemas.openxmlformats.org/officeDocument/2006/relationships/slide" Target="slides/slide61.xml"/><Relationship Id="rId10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B583FA1-1D0B-4461-BD9B-59F5D66B8FFF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8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9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9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9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9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9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0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0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26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28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30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32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youtu.be/k8WDha8NH-g" TargetMode="External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7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7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-220320" y="5940000"/>
            <a:ext cx="732060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21 juillet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16ème dimanche ordinaire –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6"/>
          <p:cNvSpPr/>
          <p:nvPr/>
        </p:nvSpPr>
        <p:spPr>
          <a:xfrm>
            <a:off x="404640" y="2268360"/>
            <a:ext cx="6044760" cy="148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CustomShape 17"/>
          <p:cNvSpPr/>
          <p:nvPr/>
        </p:nvSpPr>
        <p:spPr>
          <a:xfrm>
            <a:off x="765000" y="2124000"/>
            <a:ext cx="5324040" cy="25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CustomShape 18"/>
          <p:cNvSpPr/>
          <p:nvPr/>
        </p:nvSpPr>
        <p:spPr>
          <a:xfrm>
            <a:off x="0" y="971640"/>
            <a:ext cx="68367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CustomShape 19"/>
          <p:cNvSpPr/>
          <p:nvPr/>
        </p:nvSpPr>
        <p:spPr>
          <a:xfrm>
            <a:off x="0" y="216000"/>
            <a:ext cx="6854400" cy="938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appelle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attend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 –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Veut la joie de ses enfants,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envoie son Esprit-Saint.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Pleins de force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prenons le chemin.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monde appelle,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monde attend.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3"/>
          <p:cNvSpPr/>
          <p:nvPr/>
        </p:nvSpPr>
        <p:spPr>
          <a:xfrm>
            <a:off x="404640" y="2268360"/>
            <a:ext cx="6044760" cy="148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CustomShape 14"/>
          <p:cNvSpPr/>
          <p:nvPr/>
        </p:nvSpPr>
        <p:spPr>
          <a:xfrm>
            <a:off x="765000" y="2124000"/>
            <a:ext cx="5324040" cy="25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CustomShape 15"/>
          <p:cNvSpPr/>
          <p:nvPr/>
        </p:nvSpPr>
        <p:spPr>
          <a:xfrm>
            <a:off x="0" y="971640"/>
            <a:ext cx="68367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CustomShape 20"/>
          <p:cNvSpPr/>
          <p:nvPr/>
        </p:nvSpPr>
        <p:spPr>
          <a:xfrm>
            <a:off x="0" y="216000"/>
            <a:ext cx="6854400" cy="938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appelle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attend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65160" y="395280"/>
            <a:ext cx="6791760" cy="843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 Berger de toute humanité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(G 310-1)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chercher ceux qui étaient perdus.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0" y="2117520"/>
            <a:ext cx="6791760" cy="587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guérir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ceux qui étaient malades.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65160" y="395280"/>
            <a:ext cx="6791760" cy="78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sauver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ceux qui étaient pécheurs.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"/>
          <p:cNvSpPr/>
          <p:nvPr/>
        </p:nvSpPr>
        <p:spPr>
          <a:xfrm>
            <a:off x="216000" y="179280"/>
            <a:ext cx="6642000" cy="84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 u="sng">
                <a:solidFill>
                  <a:srgbClr val="ccccff"/>
                </a:solidFill>
                <a:uFillTx/>
                <a:latin typeface="Cambria"/>
                <a:hlinkClick r:id="rId1"/>
              </a:rPr>
              <a:t>GLOIRE  A  DIEU – Messe du FRAT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(Laurent Grzybowski - CL 41-54)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 à Dieu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plus haut des cieux,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paix aux hommes qu’il aime.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 à Dieu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plus haut des cieux,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gloire, gloire à Dieu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Strophe 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(soliste)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te louons, nous te bénissons,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t’adorons, nous te glorifions,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te rendons grâce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ton immense gloire,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(Tous : ) Gloire, gloire à Dieu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"/>
          <p:cNvSpPr/>
          <p:nvPr/>
        </p:nvSpPr>
        <p:spPr>
          <a:xfrm>
            <a:off x="216000" y="179280"/>
            <a:ext cx="6642000" cy="84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2724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Strophe 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(soliste)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 Dieu, Roi du ciel,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Dieu le Père tout-puissant,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 Fils unique, Jésus Christ,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(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) Gloire, gloire à toi !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"/>
          <p:cNvSpPr/>
          <p:nvPr/>
        </p:nvSpPr>
        <p:spPr>
          <a:xfrm>
            <a:off x="144360" y="431640"/>
            <a:ext cx="6713640" cy="68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Strophe 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(soliste)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 Dieu, 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Seigneur, le Fils du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qui enlèves le péché du monde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(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) 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Strophe 4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(soliste)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qui enlèves le péché du monde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Reçois notre prière, prends pitié,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qui es assis à la droite du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(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) Prends pitié de nous.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332640" y="6876360"/>
            <a:ext cx="575964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1080" y="720"/>
            <a:ext cx="6856920" cy="9143280"/>
          </a:xfrm>
          <a:prstGeom prst="rect">
            <a:avLst/>
          </a:prstGeom>
          <a:ln w="0">
            <a:noFill/>
          </a:ln>
        </p:spPr>
      </p:pic>
      <p:sp>
        <p:nvSpPr>
          <p:cNvPr id="203" name=""/>
          <p:cNvSpPr txBox="1"/>
          <p:nvPr/>
        </p:nvSpPr>
        <p:spPr>
          <a:xfrm>
            <a:off x="1584000" y="605880"/>
            <a:ext cx="381600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3600" spc="-1" strike="noStrike">
                <a:solidFill>
                  <a:srgbClr val="000000"/>
                </a:solidFill>
                <a:latin typeface="Arial"/>
              </a:rPr>
              <a:t>Il y a trois ans...</a:t>
            </a:r>
            <a:endParaRPr b="1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"/>
          <p:cNvSpPr/>
          <p:nvPr/>
        </p:nvSpPr>
        <p:spPr>
          <a:xfrm>
            <a:off x="287280" y="252360"/>
            <a:ext cx="6570720" cy="86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Strophe 5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(soliste)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Car toi seul es saint,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seul es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seul es le Très Haut,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Jésus 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Avec le Saint-Esprit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dans la gloire du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(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) Gloire, gloire à Dieu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 à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plus haut des cieux,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paix aux hommes qu’il aime.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 à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plus haut des cieux,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gloire, gloire à Dieu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360000" y="1476360"/>
            <a:ext cx="6119280" cy="57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– 22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est mon berger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Rien ne saurait me manquer.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" descr=""/>
          <p:cNvPicPr/>
          <p:nvPr/>
        </p:nvPicPr>
        <p:blipFill>
          <a:blip r:embed="rId1"/>
          <a:stretch/>
        </p:blipFill>
        <p:spPr>
          <a:xfrm>
            <a:off x="0" y="2045880"/>
            <a:ext cx="6843600" cy="501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 2" descr=""/>
          <p:cNvPicPr/>
          <p:nvPr/>
        </p:nvPicPr>
        <p:blipFill>
          <a:blip r:embed="rId1"/>
          <a:stretch/>
        </p:blipFill>
        <p:spPr>
          <a:xfrm>
            <a:off x="-1461600" y="2123640"/>
            <a:ext cx="8345880" cy="626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 3" descr=""/>
          <p:cNvPicPr/>
          <p:nvPr/>
        </p:nvPicPr>
        <p:blipFill>
          <a:blip r:embed="rId1"/>
          <a:stretch/>
        </p:blipFill>
        <p:spPr>
          <a:xfrm>
            <a:off x="404640" y="2483640"/>
            <a:ext cx="4304520" cy="2982600"/>
          </a:xfrm>
          <a:prstGeom prst="rect">
            <a:avLst/>
          </a:prstGeom>
          <a:ln w="0">
            <a:noFill/>
          </a:ln>
        </p:spPr>
      </p:pic>
      <p:pic>
        <p:nvPicPr>
          <p:cNvPr id="241" name="Image 2" descr=""/>
          <p:cNvPicPr/>
          <p:nvPr/>
        </p:nvPicPr>
        <p:blipFill>
          <a:blip r:embed="rId2"/>
          <a:stretch/>
        </p:blipFill>
        <p:spPr>
          <a:xfrm>
            <a:off x="2471040" y="5723640"/>
            <a:ext cx="4413240" cy="3312000"/>
          </a:xfrm>
          <a:prstGeom prst="rect">
            <a:avLst/>
          </a:prstGeom>
          <a:ln w="0">
            <a:noFill/>
          </a:ln>
        </p:spPr>
      </p:pic>
      <p:sp>
        <p:nvSpPr>
          <p:cNvPr id="242" name="CustomShape 1"/>
          <p:cNvSpPr/>
          <p:nvPr/>
        </p:nvSpPr>
        <p:spPr>
          <a:xfrm>
            <a:off x="0" y="1043640"/>
            <a:ext cx="6856920" cy="6184440"/>
          </a:xfrm>
          <a:prstGeom prst="rect">
            <a:avLst/>
          </a:prstGeom>
          <a:noFill/>
          <a:ln w="0">
            <a:noFill/>
          </a:ln>
          <a:effectLst>
            <a:outerShdw blurRad="50760" dir="16200000" dist="38160" rotWithShape="0">
              <a:srgbClr val="ff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4000" spc="-1" strike="noStrike">
                <a:solidFill>
                  <a:srgbClr val="ffff00"/>
                </a:solidFill>
                <a:latin typeface="Cambria"/>
                <a:ea typeface="DejaVu Sans"/>
              </a:rPr>
              <a:t>« En débarquant, Jésus vit une grande foule.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4000" spc="-1" strike="noStrike">
                <a:solidFill>
                  <a:srgbClr val="ffff00"/>
                </a:solidFill>
                <a:latin typeface="Cambria"/>
                <a:ea typeface="DejaVu Sans"/>
              </a:rPr>
              <a:t>Il fut saisi de pitié envers eux,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4000" spc="-1" strike="noStrike">
                <a:solidFill>
                  <a:srgbClr val="ffff00"/>
                </a:solidFill>
                <a:latin typeface="Cambria"/>
                <a:ea typeface="DejaVu Sans"/>
              </a:rPr>
              <a:t>parce qu’ils étaient comme des brebis sans berger.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4000" spc="-1" strike="noStrike">
                <a:solidFill>
                  <a:srgbClr val="ffff00"/>
                </a:solidFill>
                <a:latin typeface="Cambria"/>
                <a:ea typeface="DejaVu Sans"/>
              </a:rPr>
              <a:t>Alors,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4000" spc="-1" strike="noStrike">
                <a:solidFill>
                  <a:srgbClr val="ffff00"/>
                </a:solidFill>
                <a:latin typeface="Cambria"/>
                <a:ea typeface="DejaVu Sans"/>
              </a:rPr>
              <a:t>il se mit à les instruire longuement. »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260280" y="244800"/>
            <a:ext cx="6331320" cy="850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" descr=""/>
          <p:cNvPicPr/>
          <p:nvPr/>
        </p:nvPicPr>
        <p:blipFill>
          <a:blip r:embed="rId1"/>
          <a:stretch/>
        </p:blipFill>
        <p:spPr>
          <a:xfrm>
            <a:off x="-1386000" y="1728000"/>
            <a:ext cx="9089280" cy="511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692280" y="2195640"/>
            <a:ext cx="5889960" cy="57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(U 11-19)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Ô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prête l’oreille à nos appels,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Écoute nos prières.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"/>
          <p:cNvSpPr/>
          <p:nvPr/>
        </p:nvSpPr>
        <p:spPr>
          <a:xfrm>
            <a:off x="216000" y="220680"/>
            <a:ext cx="6642000" cy="805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</a:rPr>
              <a:t>JÉSUS,  ME  VOICI  DEVANT  TOI</a:t>
            </a: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Jésus, me voici devant Toi,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tout simplement dans le silence ;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Rien n’est plus important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moi,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d’habiter en ta présence.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Avec des larmes dans les yeux,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ou plein de joie sur le visage,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Des rêves fous ou dangereux,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un cœur qui recherche un rivage.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"/>
          <p:cNvSpPr/>
          <p:nvPr/>
        </p:nvSpPr>
        <p:spPr>
          <a:xfrm>
            <a:off x="216000" y="431640"/>
            <a:ext cx="6642000" cy="806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Jésus, me voici devant Toi,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tout simplement dans le silence ;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Rien n’est plus important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moi,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d’habiter en ta présence.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Avec l’orage ou le ciel bleu,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avec ce monde et ses naufrages,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Ceux qui te prient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ou bien tous ceux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qui restent sourds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à ton message.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"/>
          <p:cNvSpPr/>
          <p:nvPr/>
        </p:nvSpPr>
        <p:spPr>
          <a:xfrm>
            <a:off x="216000" y="216000"/>
            <a:ext cx="6642000" cy="89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984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Jésus, me voici devant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tout simplement dans le silence 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Rien n’est plus important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moi,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d’habiter en ta présence.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Quand viendra-t-il ton jour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mon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où j’apercevrai ton visage,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seras là, c’est merveilleux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les bras ouverts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sur mon passage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1714680" y="2882880"/>
            <a:ext cx="42354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"/>
          <p:cNvSpPr/>
          <p:nvPr/>
        </p:nvSpPr>
        <p:spPr>
          <a:xfrm>
            <a:off x="216000" y="216000"/>
            <a:ext cx="6642000" cy="89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984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Jésus, me voici devant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tout simplement dans le silence 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Rien n’est plus important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moi,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d’habiter en ta présence.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"/>
          <p:cNvSpPr/>
          <p:nvPr/>
        </p:nvSpPr>
        <p:spPr>
          <a:xfrm>
            <a:off x="1714680" y="2882880"/>
            <a:ext cx="42354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1968480" y="113652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70640" y="576000"/>
            <a:ext cx="6596640" cy="800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« Bénissez le Seigneur – Taizé)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Saint le Seigneur de l’univers. Alléluia.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La terre et le ciel chantent ton nom. Alléluia.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 de Dieu. Alléluia.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Jésus, sauveur des hommes. Alléluia.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608120" y="120816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216000" y="1373400"/>
            <a:ext cx="6335280" cy="685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ANAMNESE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« Bénissez le Seigneur » – Taizé)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 était mort,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 est vivant.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 est toujours avec nous. 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Son règne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viendra à jamais.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 !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>
            <a:off x="-17640" y="1606680"/>
            <a:ext cx="685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9" name="" descr=""/>
          <p:cNvPicPr/>
          <p:nvPr/>
        </p:nvPicPr>
        <p:blipFill>
          <a:blip r:embed="rId1"/>
          <a:stretch/>
        </p:blipFill>
        <p:spPr>
          <a:xfrm>
            <a:off x="63720" y="2652120"/>
            <a:ext cx="6857280" cy="387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1608120" y="120816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520" cy="78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" descr=""/>
          <p:cNvPicPr/>
          <p:nvPr/>
        </p:nvPicPr>
        <p:blipFill>
          <a:blip r:embed="rId1"/>
          <a:stretch/>
        </p:blipFill>
        <p:spPr>
          <a:xfrm>
            <a:off x="0" y="-72000"/>
            <a:ext cx="6857280" cy="971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72000" y="506160"/>
            <a:ext cx="6741360" cy="849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as dit à tes apôtres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vous donne ma paix » 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Église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752480" y="163980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574920" y="864000"/>
            <a:ext cx="5904360" cy="630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«Bénissez le Seigneur » - Taizé)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 tu es le pain de vie. 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Partagé entre les frères. 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Rompu pour notre communion.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162360" y="0"/>
            <a:ext cx="7190640" cy="6227280"/>
          </a:xfrm>
          <a:prstGeom prst="rect">
            <a:avLst/>
          </a:prstGeom>
          <a:ln w="0">
            <a:noFill/>
          </a:ln>
        </p:spPr>
      </p:pic>
      <p:sp>
        <p:nvSpPr>
          <p:cNvPr id="267" name="CustomShape 1"/>
          <p:cNvSpPr/>
          <p:nvPr/>
        </p:nvSpPr>
        <p:spPr>
          <a:xfrm>
            <a:off x="-27360" y="6228360"/>
            <a:ext cx="6884280" cy="291456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Tu es mon berger, ô Seigneur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donne-moi de me mettre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à l’écoute de ta Parole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465200" y="48744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9" name="Picture 5" descr=""/>
          <p:cNvPicPr/>
          <p:nvPr/>
        </p:nvPicPr>
        <p:blipFill>
          <a:blip r:embed="rId1"/>
          <a:stretch/>
        </p:blipFill>
        <p:spPr>
          <a:xfrm>
            <a:off x="503280" y="900000"/>
            <a:ext cx="5877360" cy="791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21"/>
          <p:cNvSpPr/>
          <p:nvPr/>
        </p:nvSpPr>
        <p:spPr>
          <a:xfrm>
            <a:off x="464760" y="888120"/>
            <a:ext cx="6048720" cy="69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Table dressée sur nos chemins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</a:t>
            </a: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Table dressée sur nos chemins,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Pain partagé pour notre vie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au repas du Seigneur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au repas de l'amour !</a:t>
            </a:r>
            <a:br>
              <a:rPr sz="1800"/>
            </a:b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1 - Tu es le pain de tout espoir,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Pain qui fait vivre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tous les hommes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Tu es le pain de tout espoir, 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Christ, lumière dans nos nuits !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22"/>
          <p:cNvSpPr/>
          <p:nvPr/>
        </p:nvSpPr>
        <p:spPr>
          <a:xfrm>
            <a:off x="315720" y="556920"/>
            <a:ext cx="6365880" cy="83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</a:t>
            </a: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Table dressée sur nos chemins,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Pain partagé pour notre vie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au repas du Seigneur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au repas de l'amour !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2 - Tu es le pain d'humanité,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Pain qui relève tous les hommes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Tu es le pain d'humanité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Christ, lumière pour nos pas !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 3" descr=""/>
          <p:cNvPicPr/>
          <p:nvPr/>
        </p:nvPicPr>
        <p:blipFill>
          <a:blip r:embed="rId1"/>
          <a:stretch/>
        </p:blipFill>
        <p:spPr>
          <a:xfrm>
            <a:off x="404640" y="2483640"/>
            <a:ext cx="4304520" cy="2982600"/>
          </a:xfrm>
          <a:prstGeom prst="rect">
            <a:avLst/>
          </a:prstGeom>
          <a:ln w="0">
            <a:noFill/>
          </a:ln>
        </p:spPr>
      </p:pic>
      <p:pic>
        <p:nvPicPr>
          <p:cNvPr id="211" name="Image 2" descr=""/>
          <p:cNvPicPr/>
          <p:nvPr/>
        </p:nvPicPr>
        <p:blipFill>
          <a:blip r:embed="rId2"/>
          <a:stretch/>
        </p:blipFill>
        <p:spPr>
          <a:xfrm>
            <a:off x="2471040" y="5723640"/>
            <a:ext cx="4413240" cy="3312000"/>
          </a:xfrm>
          <a:prstGeom prst="rect">
            <a:avLst/>
          </a:prstGeom>
          <a:ln w="0"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0" y="1043640"/>
            <a:ext cx="6856920" cy="6184440"/>
          </a:xfrm>
          <a:prstGeom prst="rect">
            <a:avLst/>
          </a:prstGeom>
          <a:noFill/>
          <a:ln w="0">
            <a:noFill/>
          </a:ln>
          <a:effectLst>
            <a:outerShdw blurRad="50760" dir="16200000" dist="38160" rotWithShape="0">
              <a:srgbClr val="ff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4000" spc="-1" strike="noStrike">
                <a:solidFill>
                  <a:srgbClr val="ffff00"/>
                </a:solidFill>
                <a:latin typeface="Cambria"/>
                <a:ea typeface="DejaVu Sans"/>
              </a:rPr>
              <a:t>« En débarquant, Jésus vit une grande foule.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4000" spc="-1" strike="noStrike">
                <a:solidFill>
                  <a:srgbClr val="ffff00"/>
                </a:solidFill>
                <a:latin typeface="Cambria"/>
                <a:ea typeface="DejaVu Sans"/>
              </a:rPr>
              <a:t>Il fut saisi de pitié envers eux,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4000" spc="-1" strike="noStrike">
                <a:solidFill>
                  <a:srgbClr val="ffff00"/>
                </a:solidFill>
                <a:latin typeface="Cambria"/>
                <a:ea typeface="DejaVu Sans"/>
              </a:rPr>
              <a:t>parce qu’ils étaient comme des brebis sans berger.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4000" spc="-1" strike="noStrike">
                <a:solidFill>
                  <a:srgbClr val="ffff00"/>
                </a:solidFill>
                <a:latin typeface="Cambria"/>
                <a:ea typeface="DejaVu Sans"/>
              </a:rPr>
              <a:t>Alors,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4000" spc="-1" strike="noStrike">
                <a:solidFill>
                  <a:srgbClr val="ffff00"/>
                </a:solidFill>
                <a:latin typeface="Cambria"/>
                <a:ea typeface="DejaVu Sans"/>
              </a:rPr>
              <a:t>il se mit à les instruire longuement. »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3"/>
          <p:cNvSpPr/>
          <p:nvPr/>
        </p:nvSpPr>
        <p:spPr>
          <a:xfrm>
            <a:off x="315720" y="556920"/>
            <a:ext cx="6365880" cy="83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</a:t>
            </a: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Table dressée sur nos chemins,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Pain partagé pour notre vie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au repas du Seigneur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au repas de l'amour ! </a:t>
            </a: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3 - Tu es le pain de chaque jour,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Pain qui rassemble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tous les hommes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Tu es le pain de chaque jour,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Christ, lumière dans nos vies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24"/>
          <p:cNvSpPr/>
          <p:nvPr/>
        </p:nvSpPr>
        <p:spPr>
          <a:xfrm>
            <a:off x="315720" y="556920"/>
            <a:ext cx="6365880" cy="83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</a:t>
            </a: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Table dressée sur nos chemins,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Pain partagé pour notre vie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au repas du Seigneur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au repas de l'amour ! </a:t>
            </a:r>
            <a:br>
              <a:rPr sz="1800"/>
            </a:br>
            <a:br>
              <a:rPr sz="1800"/>
            </a:b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25"/>
          <p:cNvSpPr/>
          <p:nvPr/>
        </p:nvSpPr>
        <p:spPr>
          <a:xfrm>
            <a:off x="288000" y="256320"/>
            <a:ext cx="6334200" cy="8616240"/>
          </a:xfrm>
          <a:custGeom>
            <a:avLst/>
            <a:gdLst>
              <a:gd name="textAreaLeft" fmla="*/ 0 w 6334200"/>
              <a:gd name="textAreaRight" fmla="*/ 6334920 w 6334200"/>
              <a:gd name="textAreaTop" fmla="*/ 0 h 8616240"/>
              <a:gd name="textAreaBottom" fmla="*/ 8617320 h 8616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Entends mon cœur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Comment expliquer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comment décrire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amour si grand si puissant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rien ne peut le contenir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sais mes espoirs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tu sais mes craintes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Mes mots sont bien trop petits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dire tout l’amour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j’ai pour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27"/>
          <p:cNvSpPr/>
          <p:nvPr/>
        </p:nvSpPr>
        <p:spPr>
          <a:xfrm>
            <a:off x="360000" y="256320"/>
            <a:ext cx="6407280" cy="8616240"/>
          </a:xfrm>
          <a:custGeom>
            <a:avLst/>
            <a:gdLst>
              <a:gd name="textAreaLeft" fmla="*/ 0 w 6407280"/>
              <a:gd name="textAreaRight" fmla="*/ 6408000 w 6407280"/>
              <a:gd name="textAreaTop" fmla="*/ 0 h 8616240"/>
              <a:gd name="textAreaBottom" fmla="*/ 8617320 h 8616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entends mon cœur,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esprit qui te loue.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Entends le chant d’amour,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d’un enfant racheté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prendrai mes faibles mots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te dire quel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merveilleux tu 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ne pourrai pas,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 dire combien je t’aime,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entends mon cœur.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29"/>
          <p:cNvSpPr/>
          <p:nvPr/>
        </p:nvSpPr>
        <p:spPr>
          <a:xfrm>
            <a:off x="432000" y="256320"/>
            <a:ext cx="6190200" cy="8616240"/>
          </a:xfrm>
          <a:custGeom>
            <a:avLst/>
            <a:gdLst>
              <a:gd name="textAreaLeft" fmla="*/ 0 w 6190200"/>
              <a:gd name="textAreaRight" fmla="*/ 6190920 w 6190200"/>
              <a:gd name="textAreaTop" fmla="*/ 0 h 8616240"/>
              <a:gd name="textAreaBottom" fmla="*/ 8617320 h 8616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Si tout comme la pluie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Les mots pouvaient couler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si j’avais l’éternité,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ne pourrai pas l’exprimer.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Mais dans les battements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mon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entendras toujours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Merci pour la vie, pour la vérité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pour le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31"/>
          <p:cNvSpPr/>
          <p:nvPr/>
        </p:nvSpPr>
        <p:spPr>
          <a:xfrm>
            <a:off x="360000" y="256320"/>
            <a:ext cx="6407280" cy="8616240"/>
          </a:xfrm>
          <a:custGeom>
            <a:avLst/>
            <a:gdLst>
              <a:gd name="textAreaLeft" fmla="*/ 0 w 6407280"/>
              <a:gd name="textAreaRight" fmla="*/ 6408000 w 6407280"/>
              <a:gd name="textAreaTop" fmla="*/ 0 h 8616240"/>
              <a:gd name="textAreaBottom" fmla="*/ 8617320 h 8616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entends mon cœur,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esprit qui te loue.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Entends le chant d’amour,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d’un enfant racheté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prendrai mes faibles mots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te dire quel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merveilleux tu 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ne pourrai pas,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 dire combien je t’aime,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entends mon cœur.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age 1" descr=""/>
          <p:cNvPicPr/>
          <p:nvPr/>
        </p:nvPicPr>
        <p:blipFill>
          <a:blip r:embed="rId1"/>
          <a:stretch/>
        </p:blipFill>
        <p:spPr>
          <a:xfrm>
            <a:off x="-1848240" y="3564000"/>
            <a:ext cx="9164880" cy="449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 7" descr=""/>
          <p:cNvPicPr/>
          <p:nvPr/>
        </p:nvPicPr>
        <p:blipFill>
          <a:blip r:embed="rId1"/>
          <a:srcRect l="5982" t="24306" r="63339" b="13765"/>
          <a:stretch/>
        </p:blipFill>
        <p:spPr>
          <a:xfrm>
            <a:off x="-27360" y="899640"/>
            <a:ext cx="6884280" cy="7017840"/>
          </a:xfrm>
          <a:prstGeom prst="rect">
            <a:avLst/>
          </a:prstGeom>
          <a:ln w="0">
            <a:noFill/>
          </a:ln>
        </p:spPr>
      </p:pic>
      <p:sp>
        <p:nvSpPr>
          <p:cNvPr id="280" name="CustomShape 1"/>
          <p:cNvSpPr/>
          <p:nvPr/>
        </p:nvSpPr>
        <p:spPr>
          <a:xfrm>
            <a:off x="2565000" y="5724000"/>
            <a:ext cx="3071160" cy="900360"/>
          </a:xfrm>
          <a:prstGeom prst="rect">
            <a:avLst/>
          </a:prstGeom>
          <a:solidFill>
            <a:schemeClr val="lt1"/>
          </a:solidFill>
          <a:ln w="6480">
            <a:solidFill>
              <a:srgbClr val="000000"/>
            </a:solidFill>
            <a:round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ts val="196"/>
              </a:lnSpc>
            </a:pPr>
            <a:r>
              <a:rPr b="1" lang="fr-BE" sz="1300" spc="-1" strike="noStrike">
                <a:solidFill>
                  <a:srgbClr val="333333"/>
                </a:solidFill>
                <a:latin typeface="inherit"/>
                <a:ea typeface="Times New Roman"/>
              </a:rPr>
              <a:t>Jésus fut saisi de compassion …</a:t>
            </a:r>
            <a:endParaRPr b="0" lang="fr-BE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96"/>
              </a:lnSpc>
            </a:pPr>
            <a:r>
              <a:rPr b="1" lang="fr-BE" sz="1300" spc="-1" strike="noStrike">
                <a:solidFill>
                  <a:srgbClr val="333333"/>
                </a:solidFill>
                <a:latin typeface="inherit"/>
                <a:ea typeface="Times New Roman"/>
              </a:rPr>
              <a:t>Ils étaient comme des brebis sans berger. Alors, il se mit à les enseigner longuement.</a:t>
            </a:r>
            <a:endParaRPr b="0" lang="fr-BE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0" lang="fr-BE" sz="1200" spc="-1" strike="noStrike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endParaRPr b="0" lang="fr-B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2580840" y="7587360"/>
            <a:ext cx="4015440" cy="1376280"/>
          </a:xfrm>
          <a:prstGeom prst="rect">
            <a:avLst/>
          </a:prstGeom>
          <a:solidFill>
            <a:schemeClr val="lt1"/>
          </a:solidFill>
          <a:ln w="6480">
            <a:solidFill>
              <a:srgbClr val="000000"/>
            </a:solidFill>
            <a:round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7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i="1" lang="fr-BE" sz="2000" spc="-1" strike="noStrike">
                <a:solidFill>
                  <a:srgbClr val="ff0000"/>
                </a:solidFill>
                <a:latin typeface="Arial"/>
                <a:ea typeface="Calibri"/>
              </a:rPr>
              <a:t>Tu es mon berger, ô Seigneur !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i="1" lang="fr-BE" sz="2000" spc="-1" strike="noStrike">
                <a:solidFill>
                  <a:srgbClr val="ff0000"/>
                </a:solidFill>
                <a:latin typeface="Arial"/>
                <a:ea typeface="Calibri"/>
              </a:rPr>
              <a:t>donne-moi de me mettre 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i="1" lang="fr-BE" sz="2000" spc="-1" strike="noStrike">
                <a:solidFill>
                  <a:srgbClr val="ff0000"/>
                </a:solidFill>
                <a:latin typeface="Arial"/>
                <a:ea typeface="Calibri"/>
              </a:rPr>
              <a:t>à l’écoute de ta Parole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0" lang="fr-BE" sz="1200" spc="-1" strike="noStrike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endParaRPr b="0" lang="fr-B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-288000" y="3744000"/>
            <a:ext cx="7343280" cy="54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Belgique, ô mère, chérie,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 toi nos cœurs, à toi nos bras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 toi notre sang, ô Patrie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le jurons tous tu vivras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vivras toujours grande et belle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ton invincible unité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Aura pour devise immortelle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Roi, la Loi, la Liberté!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Roi, la Loi, la Liberté!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Roi, la Loi, la Liberté!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879600" cy="3599280"/>
          </a:xfrm>
          <a:prstGeom prst="rect">
            <a:avLst/>
          </a:prstGeom>
          <a:ln w="0">
            <a:noFill/>
          </a:ln>
        </p:spPr>
      </p:pic>
      <p:sp>
        <p:nvSpPr>
          <p:cNvPr id="284" name="CustomShape 2"/>
          <p:cNvSpPr/>
          <p:nvPr/>
        </p:nvSpPr>
        <p:spPr>
          <a:xfrm>
            <a:off x="2592000" y="648000"/>
            <a:ext cx="4247280" cy="12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Brabançonne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3" descr=""/>
          <p:cNvPicPr/>
          <p:nvPr/>
        </p:nvPicPr>
        <p:blipFill>
          <a:blip r:embed="rId1"/>
          <a:stretch/>
        </p:blipFill>
        <p:spPr>
          <a:xfrm>
            <a:off x="44280" y="3708360"/>
            <a:ext cx="6856920" cy="514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33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6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8"/>
          <p:cNvSpPr/>
          <p:nvPr/>
        </p:nvSpPr>
        <p:spPr>
          <a:xfrm>
            <a:off x="404640" y="2268360"/>
            <a:ext cx="6044760" cy="148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CustomShape 9"/>
          <p:cNvSpPr/>
          <p:nvPr/>
        </p:nvSpPr>
        <p:spPr>
          <a:xfrm>
            <a:off x="765000" y="2124000"/>
            <a:ext cx="5324040" cy="25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CustomShape 10"/>
          <p:cNvSpPr/>
          <p:nvPr/>
        </p:nvSpPr>
        <p:spPr>
          <a:xfrm>
            <a:off x="0" y="971640"/>
            <a:ext cx="68367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CustomShape 11"/>
          <p:cNvSpPr/>
          <p:nvPr/>
        </p:nvSpPr>
        <p:spPr>
          <a:xfrm>
            <a:off x="0" y="216000"/>
            <a:ext cx="6854400" cy="938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Chant d’entrée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appelle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attend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1 -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veut la joie de ses enfants,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aime comme un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fait alliance avec la terre,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nous appelle,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nous attend.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5"/>
          <p:cNvSpPr/>
          <p:nvPr/>
        </p:nvSpPr>
        <p:spPr>
          <a:xfrm>
            <a:off x="404640" y="2268360"/>
            <a:ext cx="6044760" cy="148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CustomShape 6"/>
          <p:cNvSpPr/>
          <p:nvPr/>
        </p:nvSpPr>
        <p:spPr>
          <a:xfrm>
            <a:off x="765000" y="2124000"/>
            <a:ext cx="5324040" cy="25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CustomShape 7"/>
          <p:cNvSpPr/>
          <p:nvPr/>
        </p:nvSpPr>
        <p:spPr>
          <a:xfrm>
            <a:off x="0" y="971640"/>
            <a:ext cx="68367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CustomShape 12"/>
          <p:cNvSpPr/>
          <p:nvPr/>
        </p:nvSpPr>
        <p:spPr>
          <a:xfrm>
            <a:off x="0" y="216000"/>
            <a:ext cx="6854400" cy="938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appelle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attend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2 -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veut la joie de ses enfants,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 donné son Fils.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Jésus,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trouverons la vraie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appelle, Il nous attend.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3073</TotalTime>
  <Application>LibreOffice/24.2.0.3$Windows_X86_64 LibreOffice_project/da48488a73ddd66ea24cf16bbc4f7b9c08e9bea1</Application>
  <AppVersion>15.0000</AppVersion>
  <Words>1119</Words>
  <Paragraphs>396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2024-07-05T10:22:08Z</dcterms:modified>
  <cp:revision>135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48</vt:i4>
  </property>
</Properties>
</file>