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notesSlides/notesSlide2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_rels/notesSlide4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</p:sldMasterIdLst>
  <p:notesMasterIdLst>
    <p:notesMasterId r:id="rId75"/>
  </p:notesMasterIdLst>
  <p:sldIdLst>
    <p:sldId id="256" r:id="rId76"/>
    <p:sldId id="257" r:id="rId77"/>
    <p:sldId id="258" r:id="rId78"/>
    <p:sldId id="259" r:id="rId79"/>
    <p:sldId id="260" r:id="rId80"/>
    <p:sldId id="261" r:id="rId81"/>
    <p:sldId id="262" r:id="rId82"/>
    <p:sldId id="263" r:id="rId83"/>
    <p:sldId id="264" r:id="rId84"/>
    <p:sldId id="265" r:id="rId85"/>
    <p:sldId id="266" r:id="rId86"/>
    <p:sldId id="267" r:id="rId87"/>
    <p:sldId id="268" r:id="rId88"/>
    <p:sldId id="269" r:id="rId89"/>
    <p:sldId id="270" r:id="rId90"/>
    <p:sldId id="271" r:id="rId91"/>
    <p:sldId id="272" r:id="rId92"/>
    <p:sldId id="273" r:id="rId93"/>
    <p:sldId id="274" r:id="rId94"/>
    <p:sldId id="275" r:id="rId95"/>
    <p:sldId id="276" r:id="rId96"/>
    <p:sldId id="277" r:id="rId97"/>
    <p:sldId id="278" r:id="rId98"/>
    <p:sldId id="279" r:id="rId99"/>
    <p:sldId id="280" r:id="rId100"/>
    <p:sldId id="281" r:id="rId101"/>
    <p:sldId id="282" r:id="rId102"/>
    <p:sldId id="283" r:id="rId103"/>
    <p:sldId id="284" r:id="rId104"/>
    <p:sldId id="285" r:id="rId105"/>
    <p:sldId id="286" r:id="rId106"/>
    <p:sldId id="287" r:id="rId107"/>
    <p:sldId id="288" r:id="rId108"/>
    <p:sldId id="289" r:id="rId109"/>
    <p:sldId id="290" r:id="rId110"/>
    <p:sldId id="291" r:id="rId111"/>
    <p:sldId id="292" r:id="rId112"/>
    <p:sldId id="293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  <p:sldId id="305" r:id="rId125"/>
    <p:sldId id="306" r:id="rId126"/>
    <p:sldId id="307" r:id="rId127"/>
    <p:sldId id="308" r:id="rId128"/>
    <p:sldId id="309" r:id="rId129"/>
    <p:sldId id="310" r:id="rId130"/>
    <p:sldId id="311" r:id="rId131"/>
    <p:sldId id="312" r:id="rId132"/>
    <p:sldId id="313" r:id="rId133"/>
    <p:sldId id="314" r:id="rId134"/>
    <p:sldId id="315" r:id="rId135"/>
    <p:sldId id="316" r:id="rId136"/>
    <p:sldId id="317" r:id="rId137"/>
    <p:sldId id="318" r:id="rId138"/>
    <p:sldId id="319" r:id="rId139"/>
    <p:sldId id="320" r:id="rId140"/>
    <p:sldId id="321" r:id="rId141"/>
    <p:sldId id="322" r:id="rId142"/>
    <p:sldId id="323" r:id="rId143"/>
    <p:sldId id="324" r:id="rId144"/>
    <p:sldId id="325" r:id="rId145"/>
    <p:sldId id="326" r:id="rId146"/>
    <p:sldId id="327" r:id="rId147"/>
    <p:sldId id="328" r:id="rId148"/>
    <p:sldId id="329" r:id="rId149"/>
    <p:sldId id="330" r:id="rId150"/>
    <p:sldId id="331" r:id="rId15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notesMaster" Target="notesMasters/notesMaster1.xml"/><Relationship Id="rId76" Type="http://schemas.openxmlformats.org/officeDocument/2006/relationships/slide" Target="slides/slide1.xml"/><Relationship Id="rId77" Type="http://schemas.openxmlformats.org/officeDocument/2006/relationships/slide" Target="slides/slide2.xml"/><Relationship Id="rId78" Type="http://schemas.openxmlformats.org/officeDocument/2006/relationships/slide" Target="slides/slide3.xml"/><Relationship Id="rId79" Type="http://schemas.openxmlformats.org/officeDocument/2006/relationships/slide" Target="slides/slide4.xml"/><Relationship Id="rId80" Type="http://schemas.openxmlformats.org/officeDocument/2006/relationships/slide" Target="slides/slide5.xml"/><Relationship Id="rId81" Type="http://schemas.openxmlformats.org/officeDocument/2006/relationships/slide" Target="slides/slide6.xml"/><Relationship Id="rId82" Type="http://schemas.openxmlformats.org/officeDocument/2006/relationships/slide" Target="slides/slide7.xml"/><Relationship Id="rId83" Type="http://schemas.openxmlformats.org/officeDocument/2006/relationships/slide" Target="slides/slide8.xml"/><Relationship Id="rId84" Type="http://schemas.openxmlformats.org/officeDocument/2006/relationships/slide" Target="slides/slide9.xml"/><Relationship Id="rId85" Type="http://schemas.openxmlformats.org/officeDocument/2006/relationships/slide" Target="slides/slide10.xml"/><Relationship Id="rId86" Type="http://schemas.openxmlformats.org/officeDocument/2006/relationships/slide" Target="slides/slide11.xml"/><Relationship Id="rId87" Type="http://schemas.openxmlformats.org/officeDocument/2006/relationships/slide" Target="slides/slide12.xml"/><Relationship Id="rId88" Type="http://schemas.openxmlformats.org/officeDocument/2006/relationships/slide" Target="slides/slide13.xml"/><Relationship Id="rId89" Type="http://schemas.openxmlformats.org/officeDocument/2006/relationships/slide" Target="slides/slide14.xml"/><Relationship Id="rId90" Type="http://schemas.openxmlformats.org/officeDocument/2006/relationships/slide" Target="slides/slide15.xml"/><Relationship Id="rId91" Type="http://schemas.openxmlformats.org/officeDocument/2006/relationships/slide" Target="slides/slide16.xml"/><Relationship Id="rId92" Type="http://schemas.openxmlformats.org/officeDocument/2006/relationships/slide" Target="slides/slide17.xml"/><Relationship Id="rId93" Type="http://schemas.openxmlformats.org/officeDocument/2006/relationships/slide" Target="slides/slide18.xml"/><Relationship Id="rId94" Type="http://schemas.openxmlformats.org/officeDocument/2006/relationships/slide" Target="slides/slide19.xml"/><Relationship Id="rId95" Type="http://schemas.openxmlformats.org/officeDocument/2006/relationships/slide" Target="slides/slide20.xml"/><Relationship Id="rId96" Type="http://schemas.openxmlformats.org/officeDocument/2006/relationships/slide" Target="slides/slide21.xml"/><Relationship Id="rId97" Type="http://schemas.openxmlformats.org/officeDocument/2006/relationships/slide" Target="slides/slide22.xml"/><Relationship Id="rId98" Type="http://schemas.openxmlformats.org/officeDocument/2006/relationships/slide" Target="slides/slide23.xml"/><Relationship Id="rId99" Type="http://schemas.openxmlformats.org/officeDocument/2006/relationships/slide" Target="slides/slide24.xml"/><Relationship Id="rId100" Type="http://schemas.openxmlformats.org/officeDocument/2006/relationships/slide" Target="slides/slide25.xml"/><Relationship Id="rId101" Type="http://schemas.openxmlformats.org/officeDocument/2006/relationships/slide" Target="slides/slide26.xml"/><Relationship Id="rId102" Type="http://schemas.openxmlformats.org/officeDocument/2006/relationships/slide" Target="slides/slide27.xml"/><Relationship Id="rId103" Type="http://schemas.openxmlformats.org/officeDocument/2006/relationships/slide" Target="slides/slide28.xml"/><Relationship Id="rId104" Type="http://schemas.openxmlformats.org/officeDocument/2006/relationships/slide" Target="slides/slide29.xml"/><Relationship Id="rId105" Type="http://schemas.openxmlformats.org/officeDocument/2006/relationships/slide" Target="slides/slide30.xml"/><Relationship Id="rId106" Type="http://schemas.openxmlformats.org/officeDocument/2006/relationships/slide" Target="slides/slide31.xml"/><Relationship Id="rId107" Type="http://schemas.openxmlformats.org/officeDocument/2006/relationships/slide" Target="slides/slide32.xml"/><Relationship Id="rId108" Type="http://schemas.openxmlformats.org/officeDocument/2006/relationships/slide" Target="slides/slide33.xml"/><Relationship Id="rId109" Type="http://schemas.openxmlformats.org/officeDocument/2006/relationships/slide" Target="slides/slide34.xml"/><Relationship Id="rId110" Type="http://schemas.openxmlformats.org/officeDocument/2006/relationships/slide" Target="slides/slide35.xml"/><Relationship Id="rId111" Type="http://schemas.openxmlformats.org/officeDocument/2006/relationships/slide" Target="slides/slide36.xml"/><Relationship Id="rId112" Type="http://schemas.openxmlformats.org/officeDocument/2006/relationships/slide" Target="slides/slide37.xml"/><Relationship Id="rId113" Type="http://schemas.openxmlformats.org/officeDocument/2006/relationships/slide" Target="slides/slide38.xml"/><Relationship Id="rId114" Type="http://schemas.openxmlformats.org/officeDocument/2006/relationships/slide" Target="slides/slide39.xml"/><Relationship Id="rId115" Type="http://schemas.openxmlformats.org/officeDocument/2006/relationships/slide" Target="slides/slide40.xml"/><Relationship Id="rId116" Type="http://schemas.openxmlformats.org/officeDocument/2006/relationships/slide" Target="slides/slide41.xml"/><Relationship Id="rId117" Type="http://schemas.openxmlformats.org/officeDocument/2006/relationships/slide" Target="slides/slide42.xml"/><Relationship Id="rId118" Type="http://schemas.openxmlformats.org/officeDocument/2006/relationships/slide" Target="slides/slide43.xml"/><Relationship Id="rId119" Type="http://schemas.openxmlformats.org/officeDocument/2006/relationships/slide" Target="slides/slide44.xml"/><Relationship Id="rId120" Type="http://schemas.openxmlformats.org/officeDocument/2006/relationships/slide" Target="slides/slide45.xml"/><Relationship Id="rId121" Type="http://schemas.openxmlformats.org/officeDocument/2006/relationships/slide" Target="slides/slide46.xml"/><Relationship Id="rId122" Type="http://schemas.openxmlformats.org/officeDocument/2006/relationships/slide" Target="slides/slide47.xml"/><Relationship Id="rId123" Type="http://schemas.openxmlformats.org/officeDocument/2006/relationships/slide" Target="slides/slide48.xml"/><Relationship Id="rId124" Type="http://schemas.openxmlformats.org/officeDocument/2006/relationships/slide" Target="slides/slide49.xml"/><Relationship Id="rId125" Type="http://schemas.openxmlformats.org/officeDocument/2006/relationships/slide" Target="slides/slide50.xml"/><Relationship Id="rId126" Type="http://schemas.openxmlformats.org/officeDocument/2006/relationships/slide" Target="slides/slide51.xml"/><Relationship Id="rId127" Type="http://schemas.openxmlformats.org/officeDocument/2006/relationships/slide" Target="slides/slide52.xml"/><Relationship Id="rId128" Type="http://schemas.openxmlformats.org/officeDocument/2006/relationships/slide" Target="slides/slide53.xml"/><Relationship Id="rId129" Type="http://schemas.openxmlformats.org/officeDocument/2006/relationships/slide" Target="slides/slide54.xml"/><Relationship Id="rId130" Type="http://schemas.openxmlformats.org/officeDocument/2006/relationships/slide" Target="slides/slide55.xml"/><Relationship Id="rId131" Type="http://schemas.openxmlformats.org/officeDocument/2006/relationships/slide" Target="slides/slide56.xml"/><Relationship Id="rId132" Type="http://schemas.openxmlformats.org/officeDocument/2006/relationships/slide" Target="slides/slide57.xml"/><Relationship Id="rId133" Type="http://schemas.openxmlformats.org/officeDocument/2006/relationships/slide" Target="slides/slide58.xml"/><Relationship Id="rId134" Type="http://schemas.openxmlformats.org/officeDocument/2006/relationships/slide" Target="slides/slide59.xml"/><Relationship Id="rId135" Type="http://schemas.openxmlformats.org/officeDocument/2006/relationships/slide" Target="slides/slide60.xml"/><Relationship Id="rId136" Type="http://schemas.openxmlformats.org/officeDocument/2006/relationships/slide" Target="slides/slide61.xml"/><Relationship Id="rId137" Type="http://schemas.openxmlformats.org/officeDocument/2006/relationships/slide" Target="slides/slide62.xml"/><Relationship Id="rId138" Type="http://schemas.openxmlformats.org/officeDocument/2006/relationships/slide" Target="slides/slide63.xml"/><Relationship Id="rId139" Type="http://schemas.openxmlformats.org/officeDocument/2006/relationships/slide" Target="slides/slide64.xml"/><Relationship Id="rId140" Type="http://schemas.openxmlformats.org/officeDocument/2006/relationships/slide" Target="slides/slide65.xml"/><Relationship Id="rId141" Type="http://schemas.openxmlformats.org/officeDocument/2006/relationships/slide" Target="slides/slide66.xml"/><Relationship Id="rId142" Type="http://schemas.openxmlformats.org/officeDocument/2006/relationships/slide" Target="slides/slide67.xml"/><Relationship Id="rId143" Type="http://schemas.openxmlformats.org/officeDocument/2006/relationships/slide" Target="slides/slide68.xml"/><Relationship Id="rId144" Type="http://schemas.openxmlformats.org/officeDocument/2006/relationships/slide" Target="slides/slide69.xml"/><Relationship Id="rId145" Type="http://schemas.openxmlformats.org/officeDocument/2006/relationships/slide" Target="slides/slide70.xml"/><Relationship Id="rId146" Type="http://schemas.openxmlformats.org/officeDocument/2006/relationships/slide" Target="slides/slide71.xml"/><Relationship Id="rId147" Type="http://schemas.openxmlformats.org/officeDocument/2006/relationships/slide" Target="slides/slide72.xml"/><Relationship Id="rId148" Type="http://schemas.openxmlformats.org/officeDocument/2006/relationships/slide" Target="slides/slide73.xml"/><Relationship Id="rId149" Type="http://schemas.openxmlformats.org/officeDocument/2006/relationships/slide" Target="slides/slide74.xml"/><Relationship Id="rId150" Type="http://schemas.openxmlformats.org/officeDocument/2006/relationships/slide" Target="slides/slide75.xml"/><Relationship Id="rId151" Type="http://schemas.openxmlformats.org/officeDocument/2006/relationships/slide" Target="slides/slide76.xml"/><Relationship Id="rId15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7EA4924-7BA8-42CD-AFB3-5C6603BF9782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9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9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9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9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1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1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29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31"/>
          <p:cNvSpPr/>
          <p:nvPr/>
        </p:nvSpPr>
        <p:spPr>
          <a:xfrm>
            <a:off x="685800" y="4343400"/>
            <a:ext cx="5485320" cy="4113720"/>
          </a:xfrm>
          <a:custGeom>
            <a:avLst/>
            <a:gdLst>
              <a:gd name="textAreaLeft" fmla="*/ 0 w 5485320"/>
              <a:gd name="textAreaRight" fmla="*/ 5485680 w 5485320"/>
              <a:gd name="textAreaTop" fmla="*/ 0 h 4113720"/>
              <a:gd name="textAreaBottom" fmla="*/ 4114080 h 4113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3460320"/>
            <a:ext cx="301140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1886040" y="3460320"/>
            <a:ext cx="1469520" cy="120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1886040" y="2139480"/>
            <a:ext cx="146952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hyperlink" Target="https://youtu.be/-SuIZNhQffs?si=RYxDsd2RN0218RPY" TargetMode="External"/><Relationship Id="rId2" Type="http://schemas.openxmlformats.org/officeDocument/2006/relationships/slideLayout" Target="../slideLayouts/slideLayout0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hyperlink" Target="https://youtu.be/-SuIZNhQffs?si=RYxDsd2RN0218RPY" TargetMode="External"/><Relationship Id="rId2" Type="http://schemas.openxmlformats.org/officeDocument/2006/relationships/slideLayout" Target="../slideLayouts/slideLayout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368280" y="226224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-318240" y="5292000"/>
            <a:ext cx="749376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14 juillet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15ème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6"/>
          <p:cNvSpPr/>
          <p:nvPr/>
        </p:nvSpPr>
        <p:spPr>
          <a:xfrm>
            <a:off x="-86040" y="1114920"/>
            <a:ext cx="6942600" cy="69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S´il est venu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n´est pas pour nous juger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seulement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sauvés.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7"/>
          <p:cNvSpPr/>
          <p:nvPr/>
        </p:nvSpPr>
        <p:spPr>
          <a:xfrm>
            <a:off x="34560" y="767160"/>
            <a:ext cx="6942600" cy="72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5 - Si nous croyons,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lui nous sommes guéris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nous croyons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c´est lui le pain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8"/>
          <p:cNvSpPr/>
          <p:nvPr/>
        </p:nvSpPr>
        <p:spPr>
          <a:xfrm>
            <a:off x="63360" y="422280"/>
            <a:ext cx="6942600" cy="77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6 - Dieu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Jésus Emmanuel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au milieu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9"/>
          <p:cNvSpPr/>
          <p:nvPr/>
        </p:nvSpPr>
        <p:spPr>
          <a:xfrm>
            <a:off x="63360" y="1640160"/>
            <a:ext cx="6942600" cy="532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/>
          <p:nvPr/>
        </p:nvSpPr>
        <p:spPr>
          <a:xfrm>
            <a:off x="0" y="2124000"/>
            <a:ext cx="6192000" cy="76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720720" y="1296000"/>
            <a:ext cx="5542920" cy="58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 « A  TOI,  DIEU,  LA LOUANGE »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201)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/>
          <p:nvPr/>
        </p:nvSpPr>
        <p:spPr>
          <a:xfrm>
            <a:off x="343080" y="625320"/>
            <a:ext cx="6171480" cy="85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 « A  TOI,  DIEU,  LA  LOUANGE 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Gloria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joie du ciel sur la terre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joie du ciel sur la terre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Nous te louons, nous te bénissons,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nous t’adorons,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Nous te glorifions, nous te rendons grâce,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Pour ton immense gloire,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Seigneur Dieu, Roi du ciel,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Dieu le Père tout-puissant.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Seigneur, Fils unique, Jésus 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Seigneur Dieu, Agneau de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Le Fils du Père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Prends pitié de nous 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/>
          <p:nvPr/>
        </p:nvSpPr>
        <p:spPr>
          <a:xfrm>
            <a:off x="0" y="1515960"/>
            <a:ext cx="6857280" cy="76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reçois notre prière;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qui es assis à la droite du Père,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Car toi seul es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seul es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Toi seul es le Très-Haut : Jésus-Christ,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avec le Saint-Esprit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dans la gloire de Dieu le Père.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Amen.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/>
          <p:nvPr/>
        </p:nvSpPr>
        <p:spPr>
          <a:xfrm>
            <a:off x="343080" y="625320"/>
            <a:ext cx="6171480" cy="851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joie du ciel sur la terre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joie du ciel sur la terre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144000" y="144000"/>
            <a:ext cx="6624000" cy="894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(84)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Fais-nous voir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donne-nous ton salut.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OptimaLTStd"/>
              </a:rPr>
              <a:t>1. J’écoute: que dira le Seigneur Dieu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Ce qu’il dit, c’est la paix pour son peuple et ses fidèles.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Son salut est proche de ceux qui le craignent, et la gloire habitera notre terre.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Amour et vérité se rencontrent,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justice et paix s’embrassent;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la vérité germera de la terre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du ciel se penchera la justice.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Le Seigneur donnera ses bienfaits,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notre terre donnera son fruit.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La justice marchera devant lui,</a:t>
            </a:r>
            <a:endParaRPr b="0" lang="fr-BE" sz="24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ses pas traceront le chemin</a:t>
            </a: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0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"/>
          <p:cNvSpPr/>
          <p:nvPr/>
        </p:nvSpPr>
        <p:spPr>
          <a:xfrm>
            <a:off x="3357720" y="493236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287280" y="647640"/>
            <a:ext cx="6264360" cy="67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Arial"/>
              </a:rPr>
              <a:t>CHANTE  ALLÉLUIA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Chante Alléluia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au Seigneur 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Chante Alléluia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au Seigneur 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Chante Alléluia 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Chante Alléluia 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Chante Alléluia 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au Seigneur !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2" descr=""/>
          <p:cNvPicPr/>
          <p:nvPr/>
        </p:nvPicPr>
        <p:blipFill>
          <a:blip r:embed="rId1"/>
          <a:stretch/>
        </p:blipFill>
        <p:spPr>
          <a:xfrm>
            <a:off x="-243360" y="3625560"/>
            <a:ext cx="8067240" cy="46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461880" y="-45000"/>
            <a:ext cx="5930280" cy="9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965160" y="2639880"/>
            <a:ext cx="5084280" cy="3925800"/>
          </a:xfrm>
          <a:custGeom>
            <a:avLst/>
            <a:gdLst>
              <a:gd name="textAreaLeft" fmla="*/ 0 w 5084280"/>
              <a:gd name="textAreaRight" fmla="*/ 5084640 w 5084280"/>
              <a:gd name="textAreaTop" fmla="*/ 0 h 3925800"/>
              <a:gd name="textAreaBottom" fmla="*/ 3926160 h 3925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Accueille au creux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prière de tes enfants.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-2551680" y="1899720"/>
            <a:ext cx="12197880" cy="587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MON PÈRE, JE M’ABANDONNE A TOI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fais de moi ce qu'il te plaira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quoi que tu fasses je Te remercie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suis prêt à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J'accepte tout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[instrumental]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-17640" y="16066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00" name="Image 2" descr=""/>
          <p:cNvPicPr/>
          <p:nvPr/>
        </p:nvPicPr>
        <p:blipFill>
          <a:blip r:embed="rId1"/>
          <a:stretch/>
        </p:blipFill>
        <p:spPr>
          <a:xfrm>
            <a:off x="-2244600" y="3044880"/>
            <a:ext cx="9101880" cy="542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-2550960" y="360000"/>
            <a:ext cx="12197880" cy="718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Père, mon Père,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Toi je me confie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Tes mains je mets mon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Te le donne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cœur plein d'amour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n'ai qu'un désir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T'appartenir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m'abandonne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Tu es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me confie en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24"/>
          <p:cNvSpPr/>
          <p:nvPr/>
        </p:nvSpPr>
        <p:spPr>
          <a:xfrm>
            <a:off x="0" y="1907640"/>
            <a:ext cx="6856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25"/>
          <p:cNvSpPr/>
          <p:nvPr/>
        </p:nvSpPr>
        <p:spPr>
          <a:xfrm>
            <a:off x="360" y="286920"/>
            <a:ext cx="6856200" cy="83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SANCTUS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Messe de St François Xavier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Sanctus (8 x)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Le ciel et la terre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26"/>
          <p:cNvSpPr/>
          <p:nvPr/>
        </p:nvSpPr>
        <p:spPr>
          <a:xfrm>
            <a:off x="0" y="1907640"/>
            <a:ext cx="6856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CustomShape 27"/>
          <p:cNvSpPr/>
          <p:nvPr/>
        </p:nvSpPr>
        <p:spPr>
          <a:xfrm>
            <a:off x="0" y="819000"/>
            <a:ext cx="6856200" cy="50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Béni soit celui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au nom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 (bis)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(bis) 2 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Sanctus (8 x)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0" y="720000"/>
            <a:ext cx="6857280" cy="75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célébrant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grand, le mystère de la foi :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Assemblée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gloire.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" descr=""/>
          <p:cNvPicPr/>
          <p:nvPr/>
        </p:nvPicPr>
        <p:blipFill>
          <a:blip r:embed="rId1"/>
          <a:stretch/>
        </p:blipFill>
        <p:spPr>
          <a:xfrm>
            <a:off x="-6120" y="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1" descr=""/>
          <p:cNvPicPr/>
          <p:nvPr/>
        </p:nvPicPr>
        <p:blipFill>
          <a:blip r:embed="rId1"/>
          <a:stretch/>
        </p:blipFill>
        <p:spPr>
          <a:xfrm>
            <a:off x="-99360" y="3564000"/>
            <a:ext cx="7065720" cy="524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226800" y="0"/>
            <a:ext cx="6397200" cy="91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  LA  PAIX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1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l’amour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la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joie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l’espoir,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l’espoir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Christ est venu semer la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 la paix à ton frère.</a:t>
            </a:r>
            <a:r>
              <a:rPr b="0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1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080" cy="1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-27360" y="6228360"/>
            <a:ext cx="688464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Libère nous, Seigneur,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tout ce qui nous encombre.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Fais-nous connaître tes chemins et aide-nous à marcher à ta suite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55" name=""/>
          <p:cNvSpPr/>
          <p:nvPr/>
        </p:nvSpPr>
        <p:spPr>
          <a:xfrm>
            <a:off x="-316080" y="468360"/>
            <a:ext cx="7500960" cy="77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SI  LE  PERE  VOUS  APPELLE  (T 154-1)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Couplet 1.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aimer comme Il vous aime,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feu de son Esprit,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lui rendre une espérance,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lui dire son salut,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peiner pour le Royaume,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aux travaux de la moisson,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57" name=""/>
          <p:cNvSpPr/>
          <p:nvPr/>
        </p:nvSpPr>
        <p:spPr>
          <a:xfrm>
            <a:off x="-216000" y="2212920"/>
            <a:ext cx="7500960" cy="53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"/>
          <p:cNvSpPr/>
          <p:nvPr/>
        </p:nvSpPr>
        <p:spPr>
          <a:xfrm>
            <a:off x="0" y="468360"/>
            <a:ext cx="6858000" cy="90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la tâche des Apôtres,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en témoins du seul Pasteur,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l’accueil et au partage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bâtir son unité,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répandre l’Evangile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en tout point de l’univers,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 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460" name=""/>
          <p:cNvSpPr/>
          <p:nvPr/>
        </p:nvSpPr>
        <p:spPr>
          <a:xfrm>
            <a:off x="-216000" y="2212920"/>
            <a:ext cx="7500960" cy="53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 1" descr=""/>
          <p:cNvPicPr/>
          <p:nvPr/>
        </p:nvPicPr>
        <p:blipFill>
          <a:blip r:embed="rId1"/>
          <a:stretch/>
        </p:blipFill>
        <p:spPr>
          <a:xfrm>
            <a:off x="0" y="611640"/>
            <a:ext cx="6857280" cy="806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"/>
          <p:cNvSpPr/>
          <p:nvPr/>
        </p:nvSpPr>
        <p:spPr>
          <a:xfrm>
            <a:off x="189000" y="1258920"/>
            <a:ext cx="6669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quitter toute richesse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ne suivre que son Fils,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lutter contre la haine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la quête de la Paix,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tenir dans la prière,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service des pécheurs,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840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"/>
          <p:cNvSpPr/>
          <p:nvPr/>
        </p:nvSpPr>
        <p:spPr>
          <a:xfrm>
            <a:off x="216000" y="2212920"/>
            <a:ext cx="706896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"/>
          <p:cNvSpPr/>
          <p:nvPr/>
        </p:nvSpPr>
        <p:spPr>
          <a:xfrm>
            <a:off x="189000" y="1258920"/>
            <a:ext cx="6858000" cy="791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parler de ses merveilles,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conduire son troupeau,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marcher vers la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trouver la vérité,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semer avec patience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pour que lève un blé nouveau,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"/>
          <p:cNvSpPr/>
          <p:nvPr/>
        </p:nvSpPr>
        <p:spPr>
          <a:xfrm>
            <a:off x="144000" y="2212920"/>
            <a:ext cx="671400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"/>
          <p:cNvSpPr/>
          <p:nvPr/>
        </p:nvSpPr>
        <p:spPr>
          <a:xfrm>
            <a:off x="0" y="1258920"/>
            <a:ext cx="6858000" cy="82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 5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Père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montrer qu’il est tendresse,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donner le pain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le monde vous appelle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combat pour la justice,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refus d’être violents,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Si l’Eglise vous appelle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à l’amour de tous les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au respect du plus petit,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Bienheureux êtes-vous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"/>
          <p:cNvSpPr/>
          <p:nvPr/>
        </p:nvSpPr>
        <p:spPr>
          <a:xfrm>
            <a:off x="144000" y="2212920"/>
            <a:ext cx="6714000" cy="52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toujours dans les cieux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Tressaillez de joie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Car vos noms sont inscrits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dans le cœur de Dieu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28"/>
          <p:cNvSpPr/>
          <p:nvPr/>
        </p:nvSpPr>
        <p:spPr>
          <a:xfrm>
            <a:off x="144000" y="360000"/>
            <a:ext cx="6551280" cy="81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Danse de joie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l’Emmanuel)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pour ton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Danse la ronde de sa joie.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Comme David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devant l’arche de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dansons pour le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déjà au milieu de nous,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royaume de Dieu.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30"/>
          <p:cNvSpPr/>
          <p:nvPr/>
        </p:nvSpPr>
        <p:spPr>
          <a:xfrm>
            <a:off x="144000" y="360000"/>
            <a:ext cx="6551280" cy="821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pour ton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la ronde de sa joie. (bis)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Marie chez Elisabeth,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j’exulte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le Seigneur habite en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chante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Com’ les bergers à Bethléem, glorifions 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vu et entendu les merveilles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2" descr=""/>
          <p:cNvPicPr/>
          <p:nvPr/>
        </p:nvPicPr>
        <p:blipFill>
          <a:blip r:embed="rId1"/>
          <a:stretch/>
        </p:blipFill>
        <p:spPr>
          <a:xfrm>
            <a:off x="-243360" y="3625560"/>
            <a:ext cx="8067240" cy="46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age 1" descr=""/>
          <p:cNvPicPr/>
          <p:nvPr/>
        </p:nvPicPr>
        <p:blipFill>
          <a:blip r:embed="rId1"/>
          <a:srcRect l="39339" t="21806" r="38316" b="29040"/>
          <a:stretch/>
        </p:blipFill>
        <p:spPr>
          <a:xfrm>
            <a:off x="-79560" y="827640"/>
            <a:ext cx="7108560" cy="6840000"/>
          </a:xfrm>
          <a:prstGeom prst="rect">
            <a:avLst/>
          </a:prstGeom>
          <a:ln w="0">
            <a:noFill/>
          </a:ln>
        </p:spPr>
      </p:pic>
      <p:sp>
        <p:nvSpPr>
          <p:cNvPr id="474" name="CustomShape 1"/>
          <p:cNvSpPr/>
          <p:nvPr/>
        </p:nvSpPr>
        <p:spPr>
          <a:xfrm>
            <a:off x="2457720" y="2051640"/>
            <a:ext cx="4426920" cy="1007280"/>
          </a:xfrm>
          <a:prstGeom prst="rect">
            <a:avLst/>
          </a:prstGeom>
          <a:solidFill>
            <a:schemeClr val="lt1"/>
          </a:solidFill>
          <a:ln w="6480">
            <a:solidFill>
              <a:srgbClr val="000000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</a:pPr>
            <a:r>
              <a:rPr b="0" lang="fr-BE" sz="1800" spc="-1" strike="noStrike">
                <a:solidFill>
                  <a:srgbClr val="333333"/>
                </a:solidFill>
                <a:latin typeface="Cambria"/>
                <a:ea typeface="Cambria"/>
              </a:rPr>
              <a:t>Il appela les Douze ;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0" lang="fr-BE" sz="1800" spc="-1" strike="noStrike">
                <a:solidFill>
                  <a:srgbClr val="333333"/>
                </a:solidFill>
                <a:latin typeface="Cambria"/>
                <a:ea typeface="Cambria"/>
              </a:rPr>
              <a:t>alors il commença à les envoyer en mission deux par deux.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1052640" y="7381080"/>
            <a:ext cx="5002920" cy="174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60"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1493280" y="7437960"/>
            <a:ext cx="4122000" cy="950040"/>
          </a:xfrm>
          <a:prstGeom prst="rect">
            <a:avLst/>
          </a:prstGeom>
          <a:solidFill>
            <a:schemeClr val="lt1"/>
          </a:solidFill>
          <a:ln w="76320">
            <a:solidFill>
              <a:srgbClr val="ffffff"/>
            </a:solidFill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</a:pPr>
            <a:r>
              <a:rPr b="1" i="1" lang="fr-BE" sz="2400" spc="-1" strike="noStrike">
                <a:solidFill>
                  <a:srgbClr val="333333"/>
                </a:solidFill>
                <a:latin typeface="Cambria"/>
                <a:ea typeface="Cambria"/>
              </a:rPr>
              <a:t>Seigneur Jésus,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i="1" lang="fr-BE" sz="2400" spc="-1" strike="noStrike">
                <a:solidFill>
                  <a:srgbClr val="333333"/>
                </a:solidFill>
                <a:latin typeface="Cambria"/>
                <a:ea typeface="Cambria"/>
              </a:rPr>
              <a:t>je veux aller sur le chemin que tu m’indiques pour annoncer ta Bonne </a:t>
            </a:r>
            <a:r>
              <a:rPr b="1" i="1" lang="fr-BE" sz="2000" spc="-1" strike="noStrike">
                <a:solidFill>
                  <a:srgbClr val="333333"/>
                </a:solidFill>
                <a:latin typeface="Cambria"/>
                <a:ea typeface="Cambria"/>
              </a:rPr>
              <a:t>Nouvelle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"/>
          <p:cNvSpPr/>
          <p:nvPr/>
        </p:nvSpPr>
        <p:spPr>
          <a:xfrm>
            <a:off x="144360" y="442800"/>
            <a:ext cx="6621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QUE VIENNE TON RÈGNE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l’Emmanuel)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séparer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immense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détourner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miséricorde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habites nos louanges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inspires nos 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attires en ta présence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tourner vers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Pont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Délivre-nous de tout mal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 la paix à ce temps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Libère-nous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fais miséricorde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Rassure-nous dans l'épreuve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espérons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promets le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L'avènement de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notre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n'y aura plus de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nom sera sur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larmes, il n'y aura plus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5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720 w 612000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4" name="CustomShape 10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8000 w 6047280"/>
              <a:gd name="textAreaTop" fmla="*/ 0 h 1570680"/>
              <a:gd name="textAreaBottom" fmla="*/ 157140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CustomShape 11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7280 w 5326560"/>
              <a:gd name="textAreaTop" fmla="*/ 0 h 2683080"/>
              <a:gd name="textAreaBottom" fmla="*/ 268380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CustomShape 12"/>
          <p:cNvSpPr/>
          <p:nvPr/>
        </p:nvSpPr>
        <p:spPr>
          <a:xfrm>
            <a:off x="0" y="971640"/>
            <a:ext cx="6838920" cy="455760"/>
          </a:xfrm>
          <a:custGeom>
            <a:avLst/>
            <a:gdLst>
              <a:gd name="textAreaLeft" fmla="*/ 0 w 6838920"/>
              <a:gd name="textAreaRight" fmla="*/ 6839640 w 683892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7" name="CustomShape 13"/>
          <p:cNvSpPr/>
          <p:nvPr/>
        </p:nvSpPr>
        <p:spPr>
          <a:xfrm>
            <a:off x="-243000" y="216000"/>
            <a:ext cx="7342560" cy="8008920"/>
          </a:xfrm>
          <a:custGeom>
            <a:avLst/>
            <a:gdLst>
              <a:gd name="textAreaLeft" fmla="*/ 0 w 7342560"/>
              <a:gd name="textAreaRight" fmla="*/ 7343280 w 7342560"/>
              <a:gd name="textAreaTop" fmla="*/ 0 h 8008920"/>
              <a:gd name="textAreaBottom" fmla="*/ 8009640 h 8008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chantons notre Dieu</a:t>
            </a: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A509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Communauté de l'Emmanuel (G. Dadillon)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1) 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sauver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par sa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"/>
          <p:cNvSpPr/>
          <p:nvPr/>
        </p:nvSpPr>
        <p:spPr>
          <a:xfrm>
            <a:off x="144360" y="442800"/>
            <a:ext cx="6621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QUE VIENNE TON RÈGNE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l’Emmanuel)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séparer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immense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détourner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miséricorde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habites nos louanges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inspires nos 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attires en ta présence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tourner vers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Pont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Délivre-nous de tout mal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 la paix à ce temps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Libère-nous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fais miséricorde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Rassure-nous dans l'épreuve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espérons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promets le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L'avènement de Jésus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notre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n'y aura plus de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nom sera sur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larmes, il n'y aura plus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"/>
          <p:cNvSpPr/>
          <p:nvPr/>
        </p:nvSpPr>
        <p:spPr>
          <a:xfrm>
            <a:off x="360360" y="442800"/>
            <a:ext cx="6405120" cy="80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6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720 w 612000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8000 w 6047280"/>
              <a:gd name="textAreaTop" fmla="*/ 0 h 1570680"/>
              <a:gd name="textAreaBottom" fmla="*/ 157140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7280 w 5326560"/>
              <a:gd name="textAreaTop" fmla="*/ 0 h 2683080"/>
              <a:gd name="textAreaBottom" fmla="*/ 268380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0" y="971640"/>
            <a:ext cx="6838920" cy="455760"/>
          </a:xfrm>
          <a:custGeom>
            <a:avLst/>
            <a:gdLst>
              <a:gd name="textAreaLeft" fmla="*/ 0 w 6838920"/>
              <a:gd name="textAreaRight" fmla="*/ 6839640 w 683892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2" name="CustomShape 15"/>
          <p:cNvSpPr/>
          <p:nvPr/>
        </p:nvSpPr>
        <p:spPr>
          <a:xfrm>
            <a:off x="-243000" y="216000"/>
            <a:ext cx="7342560" cy="7885800"/>
          </a:xfrm>
          <a:custGeom>
            <a:avLst/>
            <a:gdLst>
              <a:gd name="textAreaLeft" fmla="*/ 0 w 7342560"/>
              <a:gd name="textAreaRight" fmla="*/ 7343280 w 7342560"/>
              <a:gd name="textAreaTop" fmla="*/ 0 h 7885800"/>
              <a:gd name="textAreaBottom" fmla="*/ 7886520 h 7885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2) Oui tous ensemble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rejetons notre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sa bonté,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pardonnés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4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720 w 612000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4" name="CustomShape 20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8000 w 6047280"/>
              <a:gd name="textAreaTop" fmla="*/ 0 h 1570680"/>
              <a:gd name="textAreaBottom" fmla="*/ 157140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CustomShape 21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7280 w 5326560"/>
              <a:gd name="textAreaTop" fmla="*/ 0 h 2683080"/>
              <a:gd name="textAreaBottom" fmla="*/ 268380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CustomShape 22"/>
          <p:cNvSpPr/>
          <p:nvPr/>
        </p:nvSpPr>
        <p:spPr>
          <a:xfrm>
            <a:off x="0" y="971640"/>
            <a:ext cx="6838920" cy="455760"/>
          </a:xfrm>
          <a:custGeom>
            <a:avLst/>
            <a:gdLst>
              <a:gd name="textAreaLeft" fmla="*/ 0 w 6838920"/>
              <a:gd name="textAreaRight" fmla="*/ 6839640 w 6838920"/>
              <a:gd name="textAreaTop" fmla="*/ 0 h 455760"/>
              <a:gd name="textAreaBottom" fmla="*/ 45648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7" name="CustomShape 23"/>
          <p:cNvSpPr/>
          <p:nvPr/>
        </p:nvSpPr>
        <p:spPr>
          <a:xfrm>
            <a:off x="-243000" y="216000"/>
            <a:ext cx="7342560" cy="7885800"/>
          </a:xfrm>
          <a:custGeom>
            <a:avLst/>
            <a:gdLst>
              <a:gd name="textAreaLeft" fmla="*/ 0 w 7342560"/>
              <a:gd name="textAreaRight" fmla="*/ 7343280 w 7342560"/>
              <a:gd name="textAreaTop" fmla="*/ 0 h 7885800"/>
              <a:gd name="textAreaBottom" fmla="*/ 7886520 h 7885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3) Le Roi de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 donné le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majesté,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pouvons la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Application>LibreOffice/24.2.0.3$Windows_X86_64 LibreOffice_project/da48488a73ddd66ea24cf16bbc4f7b9c08e9bea1</Application>
  <AppVersion>15.0000</AppVersion>
  <Words>750</Words>
  <Paragraphs>365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2024-07-05T09:41:52Z</dcterms:modified>
  <cp:revision>123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44</vt:i4>
  </property>
</Properties>
</file>