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notesSlides/notesSlide2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_rels/notesSlide5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</p:sldMasterIdLst>
  <p:notesMasterIdLst>
    <p:notesMasterId r:id="rId78"/>
  </p:notesMasterIdLst>
  <p:sldIdLst>
    <p:sldId id="256" r:id="rId79"/>
    <p:sldId id="257" r:id="rId80"/>
    <p:sldId id="258" r:id="rId81"/>
    <p:sldId id="259" r:id="rId82"/>
    <p:sldId id="260" r:id="rId83"/>
    <p:sldId id="261" r:id="rId84"/>
    <p:sldId id="262" r:id="rId85"/>
    <p:sldId id="263" r:id="rId86"/>
    <p:sldId id="264" r:id="rId87"/>
    <p:sldId id="265" r:id="rId88"/>
    <p:sldId id="266" r:id="rId89"/>
    <p:sldId id="267" r:id="rId90"/>
    <p:sldId id="268" r:id="rId91"/>
    <p:sldId id="269" r:id="rId92"/>
    <p:sldId id="270" r:id="rId93"/>
    <p:sldId id="271" r:id="rId94"/>
    <p:sldId id="272" r:id="rId95"/>
    <p:sldId id="273" r:id="rId96"/>
    <p:sldId id="274" r:id="rId97"/>
    <p:sldId id="275" r:id="rId98"/>
    <p:sldId id="276" r:id="rId99"/>
    <p:sldId id="277" r:id="rId100"/>
    <p:sldId id="278" r:id="rId101"/>
    <p:sldId id="279" r:id="rId102"/>
    <p:sldId id="280" r:id="rId103"/>
    <p:sldId id="281" r:id="rId104"/>
    <p:sldId id="282" r:id="rId105"/>
    <p:sldId id="283" r:id="rId106"/>
    <p:sldId id="284" r:id="rId107"/>
    <p:sldId id="285" r:id="rId108"/>
    <p:sldId id="286" r:id="rId109"/>
    <p:sldId id="287" r:id="rId110"/>
    <p:sldId id="288" r:id="rId111"/>
    <p:sldId id="289" r:id="rId112"/>
    <p:sldId id="290" r:id="rId113"/>
    <p:sldId id="291" r:id="rId114"/>
    <p:sldId id="292" r:id="rId115"/>
    <p:sldId id="293" r:id="rId116"/>
    <p:sldId id="294" r:id="rId117"/>
    <p:sldId id="295" r:id="rId118"/>
    <p:sldId id="296" r:id="rId119"/>
    <p:sldId id="297" r:id="rId120"/>
    <p:sldId id="298" r:id="rId121"/>
    <p:sldId id="299" r:id="rId122"/>
    <p:sldId id="300" r:id="rId123"/>
    <p:sldId id="301" r:id="rId124"/>
    <p:sldId id="302" r:id="rId125"/>
    <p:sldId id="303" r:id="rId126"/>
    <p:sldId id="304" r:id="rId127"/>
    <p:sldId id="305" r:id="rId128"/>
    <p:sldId id="306" r:id="rId129"/>
    <p:sldId id="307" r:id="rId130"/>
    <p:sldId id="308" r:id="rId131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notesMaster" Target="notesMasters/notesMaster1.xml"/><Relationship Id="rId79" Type="http://schemas.openxmlformats.org/officeDocument/2006/relationships/slide" Target="slides/slide1.xml"/><Relationship Id="rId80" Type="http://schemas.openxmlformats.org/officeDocument/2006/relationships/slide" Target="slides/slide2.xml"/><Relationship Id="rId81" Type="http://schemas.openxmlformats.org/officeDocument/2006/relationships/slide" Target="slides/slide3.xml"/><Relationship Id="rId82" Type="http://schemas.openxmlformats.org/officeDocument/2006/relationships/slide" Target="slides/slide4.xml"/><Relationship Id="rId83" Type="http://schemas.openxmlformats.org/officeDocument/2006/relationships/slide" Target="slides/slide5.xml"/><Relationship Id="rId84" Type="http://schemas.openxmlformats.org/officeDocument/2006/relationships/slide" Target="slides/slide6.xml"/><Relationship Id="rId85" Type="http://schemas.openxmlformats.org/officeDocument/2006/relationships/slide" Target="slides/slide7.xml"/><Relationship Id="rId86" Type="http://schemas.openxmlformats.org/officeDocument/2006/relationships/slide" Target="slides/slide8.xml"/><Relationship Id="rId87" Type="http://schemas.openxmlformats.org/officeDocument/2006/relationships/slide" Target="slides/slide9.xml"/><Relationship Id="rId88" Type="http://schemas.openxmlformats.org/officeDocument/2006/relationships/slide" Target="slides/slide10.xml"/><Relationship Id="rId89" Type="http://schemas.openxmlformats.org/officeDocument/2006/relationships/slide" Target="slides/slide11.xml"/><Relationship Id="rId90" Type="http://schemas.openxmlformats.org/officeDocument/2006/relationships/slide" Target="slides/slide12.xml"/><Relationship Id="rId91" Type="http://schemas.openxmlformats.org/officeDocument/2006/relationships/slide" Target="slides/slide13.xml"/><Relationship Id="rId92" Type="http://schemas.openxmlformats.org/officeDocument/2006/relationships/slide" Target="slides/slide14.xml"/><Relationship Id="rId93" Type="http://schemas.openxmlformats.org/officeDocument/2006/relationships/slide" Target="slides/slide15.xml"/><Relationship Id="rId94" Type="http://schemas.openxmlformats.org/officeDocument/2006/relationships/slide" Target="slides/slide16.xml"/><Relationship Id="rId95" Type="http://schemas.openxmlformats.org/officeDocument/2006/relationships/slide" Target="slides/slide17.xml"/><Relationship Id="rId96" Type="http://schemas.openxmlformats.org/officeDocument/2006/relationships/slide" Target="slides/slide18.xml"/><Relationship Id="rId97" Type="http://schemas.openxmlformats.org/officeDocument/2006/relationships/slide" Target="slides/slide19.xml"/><Relationship Id="rId98" Type="http://schemas.openxmlformats.org/officeDocument/2006/relationships/slide" Target="slides/slide20.xml"/><Relationship Id="rId99" Type="http://schemas.openxmlformats.org/officeDocument/2006/relationships/slide" Target="slides/slide21.xml"/><Relationship Id="rId100" Type="http://schemas.openxmlformats.org/officeDocument/2006/relationships/slide" Target="slides/slide22.xml"/><Relationship Id="rId101" Type="http://schemas.openxmlformats.org/officeDocument/2006/relationships/slide" Target="slides/slide23.xml"/><Relationship Id="rId102" Type="http://schemas.openxmlformats.org/officeDocument/2006/relationships/slide" Target="slides/slide24.xml"/><Relationship Id="rId103" Type="http://schemas.openxmlformats.org/officeDocument/2006/relationships/slide" Target="slides/slide25.xml"/><Relationship Id="rId104" Type="http://schemas.openxmlformats.org/officeDocument/2006/relationships/slide" Target="slides/slide26.xml"/><Relationship Id="rId105" Type="http://schemas.openxmlformats.org/officeDocument/2006/relationships/slide" Target="slides/slide27.xml"/><Relationship Id="rId106" Type="http://schemas.openxmlformats.org/officeDocument/2006/relationships/slide" Target="slides/slide28.xml"/><Relationship Id="rId107" Type="http://schemas.openxmlformats.org/officeDocument/2006/relationships/slide" Target="slides/slide29.xml"/><Relationship Id="rId108" Type="http://schemas.openxmlformats.org/officeDocument/2006/relationships/slide" Target="slides/slide30.xml"/><Relationship Id="rId109" Type="http://schemas.openxmlformats.org/officeDocument/2006/relationships/slide" Target="slides/slide31.xml"/><Relationship Id="rId110" Type="http://schemas.openxmlformats.org/officeDocument/2006/relationships/slide" Target="slides/slide32.xml"/><Relationship Id="rId111" Type="http://schemas.openxmlformats.org/officeDocument/2006/relationships/slide" Target="slides/slide33.xml"/><Relationship Id="rId112" Type="http://schemas.openxmlformats.org/officeDocument/2006/relationships/slide" Target="slides/slide34.xml"/><Relationship Id="rId113" Type="http://schemas.openxmlformats.org/officeDocument/2006/relationships/slide" Target="slides/slide35.xml"/><Relationship Id="rId114" Type="http://schemas.openxmlformats.org/officeDocument/2006/relationships/slide" Target="slides/slide36.xml"/><Relationship Id="rId115" Type="http://schemas.openxmlformats.org/officeDocument/2006/relationships/slide" Target="slides/slide37.xml"/><Relationship Id="rId116" Type="http://schemas.openxmlformats.org/officeDocument/2006/relationships/slide" Target="slides/slide38.xml"/><Relationship Id="rId117" Type="http://schemas.openxmlformats.org/officeDocument/2006/relationships/slide" Target="slides/slide39.xml"/><Relationship Id="rId118" Type="http://schemas.openxmlformats.org/officeDocument/2006/relationships/slide" Target="slides/slide40.xml"/><Relationship Id="rId119" Type="http://schemas.openxmlformats.org/officeDocument/2006/relationships/slide" Target="slides/slide41.xml"/><Relationship Id="rId120" Type="http://schemas.openxmlformats.org/officeDocument/2006/relationships/slide" Target="slides/slide42.xml"/><Relationship Id="rId121" Type="http://schemas.openxmlformats.org/officeDocument/2006/relationships/slide" Target="slides/slide43.xml"/><Relationship Id="rId122" Type="http://schemas.openxmlformats.org/officeDocument/2006/relationships/slide" Target="slides/slide44.xml"/><Relationship Id="rId123" Type="http://schemas.openxmlformats.org/officeDocument/2006/relationships/slide" Target="slides/slide45.xml"/><Relationship Id="rId124" Type="http://schemas.openxmlformats.org/officeDocument/2006/relationships/slide" Target="slides/slide46.xml"/><Relationship Id="rId125" Type="http://schemas.openxmlformats.org/officeDocument/2006/relationships/slide" Target="slides/slide47.xml"/><Relationship Id="rId126" Type="http://schemas.openxmlformats.org/officeDocument/2006/relationships/slide" Target="slides/slide48.xml"/><Relationship Id="rId127" Type="http://schemas.openxmlformats.org/officeDocument/2006/relationships/slide" Target="slides/slide49.xml"/><Relationship Id="rId128" Type="http://schemas.openxmlformats.org/officeDocument/2006/relationships/slide" Target="slides/slide50.xml"/><Relationship Id="rId129" Type="http://schemas.openxmlformats.org/officeDocument/2006/relationships/slide" Target="slides/slide51.xml"/><Relationship Id="rId130" Type="http://schemas.openxmlformats.org/officeDocument/2006/relationships/slide" Target="slides/slide52.xml"/><Relationship Id="rId131" Type="http://schemas.openxmlformats.org/officeDocument/2006/relationships/slide" Target="slides/slide53.xml"/><Relationship Id="rId1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9DCC60D-DCF7-400A-85A1-AE3E9602E0EF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120" cy="3428280"/>
          </a:xfrm>
          <a:prstGeom prst="rect">
            <a:avLst/>
          </a:prstGeom>
          <a:ln w="0">
            <a:noFill/>
          </a:ln>
        </p:spPr>
      </p:sp>
      <p:sp>
        <p:nvSpPr>
          <p:cNvPr id="462" name="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914400" y="3257640"/>
            <a:ext cx="7314480" cy="3085200"/>
          </a:xfrm>
          <a:custGeom>
            <a:avLst/>
            <a:gdLst>
              <a:gd name="textAreaLeft" fmla="*/ 0 w 7314480"/>
              <a:gd name="textAreaRight" fmla="*/ 7314840 w 7314480"/>
              <a:gd name="textAreaTop" fmla="*/ 0 h 3085200"/>
              <a:gd name="textAreaBottom" fmla="*/ 3085560 h 3085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465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467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469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5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7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9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56000" cy="150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343080" y="2139480"/>
            <a:ext cx="6156000" cy="52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youtu.be/XFZ3MGC7Prg?si=WJfu_bJXpcF30lSt" TargetMode="External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youtu.be/pxjuWpK39SY?si=4nGT3F7kVbxo0Czc" TargetMode="External"/><Relationship Id="rId2" Type="http://schemas.openxmlformats.org/officeDocument/2006/relationships/slideLayout" Target="../slideLayouts/slideLayout2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601560" y="5531760"/>
            <a:ext cx="565380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du 7 juillet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14°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"/>
          <p:cNvSpPr/>
          <p:nvPr/>
        </p:nvSpPr>
        <p:spPr>
          <a:xfrm>
            <a:off x="0" y="5835600"/>
            <a:ext cx="6857640" cy="33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216000" y="720720"/>
            <a:ext cx="6478200" cy="73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connaît les jours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 tous les hommes droits,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leur promet la vraie vie.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Grâce à son amour,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ils observent sa voie,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ils mettent leur espoir en lui.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"/>
          <p:cNvSpPr/>
          <p:nvPr/>
        </p:nvSpPr>
        <p:spPr>
          <a:xfrm>
            <a:off x="130320" y="5049720"/>
            <a:ext cx="65955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4" name=""/>
          <p:cNvSpPr/>
          <p:nvPr/>
        </p:nvSpPr>
        <p:spPr>
          <a:xfrm>
            <a:off x="144360" y="539640"/>
            <a:ext cx="6551280" cy="129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Mets ta joie dans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agira et t'ac</a:t>
            </a:r>
            <a:r>
              <a:rPr b="1" lang="fr-BE" sz="4000" spc="-1" strike="noStrike">
                <a:solidFill>
                  <a:srgbClr val="ff0000"/>
                </a:solidFill>
                <a:latin typeface="Arial"/>
                <a:ea typeface="DejaVu Sans"/>
              </a:rPr>
              <a:t>cor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plus que les désirs de ton cœur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Mets ta joie dans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agira et t'accor</a:t>
            </a:r>
            <a:r>
              <a:rPr b="1" lang="fr-BE" sz="4000" spc="-1" strike="noStrike">
                <a:solidFill>
                  <a:srgbClr val="ff0000"/>
                </a:solidFill>
                <a:latin typeface="Arial"/>
                <a:ea typeface="DejaVu Sans"/>
              </a:rPr>
              <a:t>de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plus que les désirs de ton cœur 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359280" y="155160"/>
            <a:ext cx="6408360" cy="84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- JESUS, VERBE DE DIEU, 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(G 323-1)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Kyrie, Christe, Kyrie Eleison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Jésus, Verbe de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Verbe fait chair par amour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Jésus, Maître et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Gloire humiliée par amour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3. Jésus, homme au cœur pur,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homme enchaîné par amour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pécheurs.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8"/>
          <p:cNvSpPr/>
          <p:nvPr/>
        </p:nvSpPr>
        <p:spPr>
          <a:xfrm>
            <a:off x="1098720" y="5327640"/>
            <a:ext cx="465732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CustomShape 9"/>
          <p:cNvSpPr/>
          <p:nvPr/>
        </p:nvSpPr>
        <p:spPr>
          <a:xfrm>
            <a:off x="72000" y="1008000"/>
            <a:ext cx="6693480" cy="51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des univers,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gloire, bonheur, louange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Nous te louons, ô Père, Tu sèmes la vie avec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vivant, reflet de ton visage.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Nous te louons, ô Christ ! Tu livres ton esprit et ton corps.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levé, arraché aux ténèbres.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0"/>
          <p:cNvSpPr/>
          <p:nvPr/>
        </p:nvSpPr>
        <p:spPr>
          <a:xfrm>
            <a:off x="1098720" y="5327640"/>
            <a:ext cx="465732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CustomShape 11"/>
          <p:cNvSpPr/>
          <p:nvPr/>
        </p:nvSpPr>
        <p:spPr>
          <a:xfrm>
            <a:off x="72000" y="366120"/>
            <a:ext cx="6621480" cy="87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des univers, gloire, bonheur, louange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3 - Nous te chantons, Esprit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mets dans les cœurs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d’autres désirs.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nouveau, brisant toutes frontières.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Nous te louons, toi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suivons, Jésus-Christ.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chantons, toi l’Esprit, nous portons votre nom ! "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1197000" y="3564000"/>
            <a:ext cx="4912560" cy="15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720" y="72000"/>
            <a:ext cx="6857280" cy="32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122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YEUX, LEVÉS VERS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ATTENDENT SA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Vers toi j’ai les yeux levés, vers toi qui es au ciel, comme les yeux de l’esclave vers la main de son maître.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Comme les yeux de la servante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vers la main de sa maîtresse,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nos yeux, levés vers le Seigneur notre Dieu, attendent sa pitié.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Pitié pour nous,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pitié pour nous: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notre âme est rassasiée de mépris.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C’en est trop, nous sommes rassasiés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du rire des satisfaits,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du mépris des orgueilleux!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2" descr=""/>
          <p:cNvPicPr/>
          <p:nvPr/>
        </p:nvPicPr>
        <p:blipFill>
          <a:blip r:embed="rId1"/>
          <a:stretch/>
        </p:blipFill>
        <p:spPr>
          <a:xfrm>
            <a:off x="10080" y="0"/>
            <a:ext cx="12661920" cy="915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"/>
          <p:cNvSpPr/>
          <p:nvPr/>
        </p:nvSpPr>
        <p:spPr>
          <a:xfrm>
            <a:off x="130320" y="5049720"/>
            <a:ext cx="6596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3" name=""/>
          <p:cNvSpPr/>
          <p:nvPr/>
        </p:nvSpPr>
        <p:spPr>
          <a:xfrm>
            <a:off x="0" y="72000"/>
            <a:ext cx="6857280" cy="78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j’élève les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toi, je frappe des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 1" descr=""/>
          <p:cNvPicPr/>
          <p:nvPr/>
        </p:nvPicPr>
        <p:blipFill>
          <a:blip r:embed="rId1"/>
          <a:stretch/>
        </p:blipFill>
        <p:spPr>
          <a:xfrm>
            <a:off x="-144000" y="3204000"/>
            <a:ext cx="7172640" cy="49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262080" y="446400"/>
            <a:ext cx="633168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0" y="216000"/>
            <a:ext cx="6857280" cy="4480920"/>
          </a:xfrm>
          <a:custGeom>
            <a:avLst/>
            <a:gdLst>
              <a:gd name="textAreaLeft" fmla="*/ 0 w 6857280"/>
              <a:gd name="textAreaRight" fmla="*/ 6857640 w 6857280"/>
              <a:gd name="textAreaTop" fmla="*/ 0 h 4480920"/>
              <a:gd name="textAreaBottom" fmla="*/ 4481280 h 4480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EXAUCE NOS PRIÈRES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ROYAUME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-393840" y="581760"/>
            <a:ext cx="7566840" cy="89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PAROLE EST PRESENCE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parole est présence,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lumière et vérité.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Un bouquet de silence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fleurit dans la paix.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1 - Ta parole est présence,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souffle, presque rien.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fleur offerte en pleine absence,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porte ouverte d'un jardin.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2 - Ta parole est lumière,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une lampe la nuit.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 plein désert une rivière,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arbre mort qui refleurit.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266760" y="684360"/>
            <a:ext cx="6185880" cy="782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parole est présence,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lumière et vérité.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Un bouquet de silence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fleurit dans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3 - Tendresse d'un message,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savoir que tu viens.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prairie de nos visages,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tu embrasses aussi le mien.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4 - Parole qui pardonne,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tisse le lien.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soutenir qui abandonne,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veille sur le chemin.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2"/>
          <p:cNvSpPr/>
          <p:nvPr/>
        </p:nvSpPr>
        <p:spPr>
          <a:xfrm>
            <a:off x="3336840" y="3714840"/>
            <a:ext cx="1821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CustomShape 13"/>
          <p:cNvSpPr/>
          <p:nvPr/>
        </p:nvSpPr>
        <p:spPr>
          <a:xfrm>
            <a:off x="216000" y="360000"/>
            <a:ext cx="6551280" cy="79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Messe de l'Alliance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Saint, le Très-Haut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(Bernard/Akepsimas/Belliard/Studio SM)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le Très-Haut,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le Vivant,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le Seigneur de l’univers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le Très-Haut,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le Vivant,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le Seigneur de l’univers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Gloire à toi dans le ciel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sur la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toi, Hosanna, notre Dieu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age 1" descr=""/>
          <p:cNvPicPr/>
          <p:nvPr/>
        </p:nvPicPr>
        <p:blipFill>
          <a:blip r:embed="rId1"/>
          <a:stretch/>
        </p:blipFill>
        <p:spPr>
          <a:xfrm>
            <a:off x="0" y="3750840"/>
            <a:ext cx="7028640" cy="442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44000" y="3380040"/>
            <a:ext cx="6552000" cy="37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 A  TOI  QUI  ETAIS  MORT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(Air écossais)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qui étais mort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Toi,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 qui es vivant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Toi,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revivre en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 et jusqu’au jour dernier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" descr=""/>
          <p:cNvPicPr/>
          <p:nvPr/>
        </p:nvPicPr>
        <p:blipFill>
          <a:blip r:embed="rId1"/>
          <a:stretch/>
        </p:blipFill>
        <p:spPr>
          <a:xfrm>
            <a:off x="-6120" y="0"/>
            <a:ext cx="6863760" cy="97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"/>
          <p:cNvSpPr/>
          <p:nvPr/>
        </p:nvSpPr>
        <p:spPr>
          <a:xfrm>
            <a:off x="261360" y="144000"/>
            <a:ext cx="6362640" cy="886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AGNUS DEI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Agneau de Dieu qui prends nos péchés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joie au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JOIE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JOIE AU MONDE.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"/>
          <p:cNvSpPr/>
          <p:nvPr/>
        </p:nvSpPr>
        <p:spPr>
          <a:xfrm>
            <a:off x="647640" y="539640"/>
            <a:ext cx="5670720" cy="79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prends nos péchés,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prends nos péchés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donnes vie au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VIE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DONNES VIE AU MONDE.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 1" descr=""/>
          <p:cNvPicPr/>
          <p:nvPr/>
        </p:nvPicPr>
        <p:blipFill>
          <a:blip r:embed="rId1"/>
          <a:stretch/>
        </p:blipFill>
        <p:spPr>
          <a:xfrm>
            <a:off x="-2331720" y="2988000"/>
            <a:ext cx="9189000" cy="59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"/>
          <p:cNvSpPr/>
          <p:nvPr/>
        </p:nvSpPr>
        <p:spPr>
          <a:xfrm>
            <a:off x="720720" y="144360"/>
            <a:ext cx="5599080" cy="83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prends nos péchés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donnes paix au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DONNES PAIX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 1" descr=""/>
          <p:cNvPicPr/>
          <p:nvPr/>
        </p:nvPicPr>
        <p:blipFill>
          <a:blip r:embed="rId1"/>
          <a:stretch/>
        </p:blipFill>
        <p:spPr>
          <a:xfrm>
            <a:off x="-728640" y="3361680"/>
            <a:ext cx="8405280" cy="495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36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445" name="CustomShape 1"/>
          <p:cNvSpPr/>
          <p:nvPr/>
        </p:nvSpPr>
        <p:spPr>
          <a:xfrm>
            <a:off x="-72000" y="6228360"/>
            <a:ext cx="6884640" cy="2914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d’entendre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0000"/>
                </a:solidFill>
                <a:latin typeface="Cambria"/>
                <a:ea typeface="DejaVu Sans"/>
              </a:rPr>
              <a:t>la Parole vivante de Jésus.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272880" y="659880"/>
            <a:ext cx="6035040" cy="101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CHERCHE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(SM 2)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Je cherche le visage,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visage du Seigneur,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Je cherche son image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Tout au fond de vos cœurs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Vous êtes le corps du Christ,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Vous êtes le sang du Christ,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Vous êtes l'amour du Christ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Alors… qu'avez-vous fait de lui ?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Vous êtes le corps du Christ,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Vous êtes le sang du Christ,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Vous êtes la paix du Christ,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Alors… qu'avez-vous fait de lui ?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272880" y="659880"/>
            <a:ext cx="6035040" cy="9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cherche le visage,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visage du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cherche son image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Tout au fond de vos cœurs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Vous êtes le corps du Christ,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êtes le sang du Christ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êtes la joie du Christ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Alors…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qu'avez-vous fait de lui ?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"/>
          <p:cNvSpPr/>
          <p:nvPr/>
        </p:nvSpPr>
        <p:spPr>
          <a:xfrm>
            <a:off x="144360" y="239760"/>
            <a:ext cx="6621480" cy="818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Esprit de sainteté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(Fraternité des jeunes)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A. Esprit de Sainteté,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combler nos cœurs,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au fond de nos vies,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réveille ta puissance.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Esprit de Sainteté,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combler nos cœurs,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Chaque jour, fais de nous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témoins du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1792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B. Tu es la lumière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1792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vient nous éclairer,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libérateur, qui vient nous délivrer.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consolateur, Esprit de vérité,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toi l'espérance, et la fidélité.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 6" descr=""/>
          <p:cNvPicPr/>
          <p:nvPr/>
        </p:nvPicPr>
        <p:blipFill>
          <a:blip r:embed="rId1"/>
          <a:srcRect l="6934" t="24272" r="62744" b="9818"/>
          <a:stretch/>
        </p:blipFill>
        <p:spPr>
          <a:xfrm>
            <a:off x="1008000" y="156600"/>
            <a:ext cx="4536000" cy="5540040"/>
          </a:xfrm>
          <a:prstGeom prst="rect">
            <a:avLst/>
          </a:prstGeom>
          <a:ln w="0">
            <a:noFill/>
          </a:ln>
        </p:spPr>
      </p:pic>
      <p:sp>
        <p:nvSpPr>
          <p:cNvPr id="450" name="CustomShape 1"/>
          <p:cNvSpPr/>
          <p:nvPr/>
        </p:nvSpPr>
        <p:spPr>
          <a:xfrm>
            <a:off x="216000" y="5778000"/>
            <a:ext cx="6336000" cy="15660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Calibri"/>
              </a:rPr>
              <a:t>Le jour du sabbat,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Calibri"/>
              </a:rPr>
              <a:t>J</a:t>
            </a:r>
            <a:r>
              <a:rPr b="1" i="1" lang="fr-BE" sz="2800" spc="-1" strike="noStrike">
                <a:solidFill>
                  <a:srgbClr val="000000"/>
                </a:solidFill>
                <a:latin typeface="Calibri"/>
                <a:ea typeface="Calibri"/>
              </a:rPr>
              <a:t>é</a:t>
            </a: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Calibri"/>
              </a:rPr>
              <a:t>sus se mit </a:t>
            </a:r>
            <a:r>
              <a:rPr b="1" i="1" lang="fr-BE" sz="2800" spc="-1" strike="noStrike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Calibri"/>
              </a:rPr>
              <a:t> enseigner </a:t>
            </a:r>
            <a:r>
              <a:rPr b="1" i="1" lang="fr-BE" sz="2800" spc="-1" strike="noStrike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Calibri"/>
              </a:rPr>
              <a:t> la synagogue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216000" y="7574400"/>
            <a:ext cx="6363360" cy="113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Calibri"/>
              </a:rPr>
              <a:t>Seigneur J</a:t>
            </a: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é</a:t>
            </a: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Calibri"/>
              </a:rPr>
              <a:t>sus, ouvre mon c</a:t>
            </a: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œ</a:t>
            </a: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Calibri"/>
              </a:rPr>
              <a:t>ur </a:t>
            </a: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à</a:t>
            </a: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Calibri"/>
              </a:rPr>
              <a:t> ta Parole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CustomShape 4"/>
          <p:cNvSpPr/>
          <p:nvPr/>
        </p:nvSpPr>
        <p:spPr>
          <a:xfrm>
            <a:off x="27360" y="0"/>
            <a:ext cx="685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CustomShape 5"/>
          <p:cNvSpPr/>
          <p:nvPr/>
        </p:nvSpPr>
        <p:spPr>
          <a:xfrm>
            <a:off x="27360" y="457200"/>
            <a:ext cx="6857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CustomShape 6"/>
          <p:cNvSpPr/>
          <p:nvPr/>
        </p:nvSpPr>
        <p:spPr>
          <a:xfrm>
            <a:off x="27360" y="6238800"/>
            <a:ext cx="685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CustomShape 7"/>
          <p:cNvSpPr/>
          <p:nvPr/>
        </p:nvSpPr>
        <p:spPr>
          <a:xfrm>
            <a:off x="27360" y="6696000"/>
            <a:ext cx="6857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4"/>
          <p:cNvSpPr/>
          <p:nvPr/>
        </p:nvSpPr>
        <p:spPr>
          <a:xfrm>
            <a:off x="33120" y="256320"/>
            <a:ext cx="6579000" cy="8616240"/>
          </a:xfrm>
          <a:custGeom>
            <a:avLst/>
            <a:gdLst>
              <a:gd name="textAreaLeft" fmla="*/ 0 w 6579000"/>
              <a:gd name="textAreaRight" fmla="*/ 6579360 w 6579000"/>
              <a:gd name="textAreaTop" fmla="*/ 0 h 8616240"/>
              <a:gd name="textAreaBottom" fmla="*/ 861660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chanter ton amour,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Ton amour pour 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Est plus fort que tout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tu veux nous donner la vie,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embraser par ton Esprit.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Oui, tu es mon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mon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mon libérateur,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rocher sur qui je m´appuie.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"/>
          <p:cNvSpPr/>
          <p:nvPr/>
        </p:nvSpPr>
        <p:spPr>
          <a:xfrm>
            <a:off x="130320" y="5049720"/>
            <a:ext cx="65955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2400" spc="-1" strike="noStrike">
              <a:solidFill>
                <a:srgbClr val="ffffff"/>
              </a:solidFill>
              <a:latin typeface="Cambria"/>
              <a:ea typeface="DejaVu Sans"/>
            </a:endParaRPr>
          </a:p>
        </p:txBody>
      </p:sp>
      <p:sp>
        <p:nvSpPr>
          <p:cNvPr id="402" name=""/>
          <p:cNvSpPr/>
          <p:nvPr/>
        </p:nvSpPr>
        <p:spPr>
          <a:xfrm>
            <a:off x="144360" y="539640"/>
            <a:ext cx="6551280" cy="129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  <a:hlinkClick r:id="rId1"/>
              </a:rPr>
              <a:t>METS  TA  JOIE  DANS  LE 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(En </a:t>
            </a:r>
            <a:r>
              <a:rPr b="1" lang="fr-BE" sz="3200" spc="-1" strike="noStrike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= les notes hautes)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Mets ta joie dans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agira et t'ac</a:t>
            </a:r>
            <a:r>
              <a:rPr b="1" lang="fr-BE" sz="4000" spc="-1" strike="noStrike">
                <a:solidFill>
                  <a:srgbClr val="ff0000"/>
                </a:solidFill>
                <a:latin typeface="Arial"/>
                <a:ea typeface="DejaVu Sans"/>
              </a:rPr>
              <a:t>cor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plus que les désirs de ton cœur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Mets ta joie dans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agira et t'accor</a:t>
            </a:r>
            <a:r>
              <a:rPr b="1" lang="fr-BE" sz="4000" spc="-1" strike="noStrike">
                <a:solidFill>
                  <a:srgbClr val="ff0000"/>
                </a:solidFill>
                <a:latin typeface="Arial"/>
                <a:ea typeface="DejaVu Sans"/>
              </a:rPr>
              <a:t>de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plus que les désirs de ton cœur 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6"/>
          <p:cNvSpPr/>
          <p:nvPr/>
        </p:nvSpPr>
        <p:spPr>
          <a:xfrm>
            <a:off x="-54720" y="469080"/>
            <a:ext cx="6987600" cy="8616240"/>
          </a:xfrm>
          <a:custGeom>
            <a:avLst/>
            <a:gdLst>
              <a:gd name="textAreaLeft" fmla="*/ 0 w 6987600"/>
              <a:gd name="textAreaRight" fmla="*/ 6987960 w 6987600"/>
              <a:gd name="textAreaTop" fmla="*/ 0 h 8616240"/>
              <a:gd name="textAreaBottom" fmla="*/ 861660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Car tu es fidèle,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toujours là,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Tout près de tous ceux qui te cherchent,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réponds à ceux qui t´appellent.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Voici que tu viens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milieu de nous,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Demeurer au cœur de nos vies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mener droit vers le Père.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8"/>
          <p:cNvSpPr/>
          <p:nvPr/>
        </p:nvSpPr>
        <p:spPr>
          <a:xfrm>
            <a:off x="142920" y="469080"/>
            <a:ext cx="6579000" cy="5632560"/>
          </a:xfrm>
          <a:custGeom>
            <a:avLst/>
            <a:gdLst>
              <a:gd name="textAreaLeft" fmla="*/ 0 w 6579000"/>
              <a:gd name="textAreaRight" fmla="*/ 6579360 w 6579000"/>
              <a:gd name="textAreaTop" fmla="*/ 0 h 5632560"/>
              <a:gd name="textAreaBottom" fmla="*/ 5632920 h 5632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5. Avec toi,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n´ai peur de rien,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sur tous mes chemins,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m´apprends à vivre l´amour.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20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"/>
          <p:cNvSpPr/>
          <p:nvPr/>
        </p:nvSpPr>
        <p:spPr>
          <a:xfrm>
            <a:off x="130320" y="5049720"/>
            <a:ext cx="65955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2400" spc="-1" strike="noStrike">
              <a:solidFill>
                <a:srgbClr val="ffffff"/>
              </a:solidFill>
              <a:latin typeface="Cambria"/>
              <a:ea typeface="DejaVu Sans"/>
            </a:endParaRPr>
          </a:p>
        </p:txBody>
      </p:sp>
      <p:sp>
        <p:nvSpPr>
          <p:cNvPr id="404" name=""/>
          <p:cNvSpPr/>
          <p:nvPr/>
        </p:nvSpPr>
        <p:spPr>
          <a:xfrm>
            <a:off x="144360" y="539640"/>
            <a:ext cx="6551280" cy="129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 </a:t>
            </a: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Remets ta 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 les mains du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lui, il agira.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Grâce à son 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 foi apparaîtra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 un soleil en plein jour.</a:t>
            </a:r>
            <a:br>
              <a:rPr sz="1800"/>
            </a:b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"/>
          <p:cNvSpPr/>
          <p:nvPr/>
        </p:nvSpPr>
        <p:spPr>
          <a:xfrm>
            <a:off x="130320" y="5049720"/>
            <a:ext cx="65955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2400" spc="-1" strike="noStrike">
              <a:solidFill>
                <a:srgbClr val="ffffff"/>
              </a:solidFill>
              <a:latin typeface="Cambria"/>
              <a:ea typeface="DejaVu Sans"/>
            </a:endParaRPr>
          </a:p>
        </p:txBody>
      </p:sp>
      <p:sp>
        <p:nvSpPr>
          <p:cNvPr id="406" name=""/>
          <p:cNvSpPr/>
          <p:nvPr/>
        </p:nvSpPr>
        <p:spPr>
          <a:xfrm>
            <a:off x="144360" y="539640"/>
            <a:ext cx="6551280" cy="129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Mets ta joie dans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agira et t'ac</a:t>
            </a:r>
            <a:r>
              <a:rPr b="1" lang="fr-BE" sz="4000" spc="-1" strike="noStrike">
                <a:solidFill>
                  <a:srgbClr val="ff0000"/>
                </a:solidFill>
                <a:latin typeface="Arial"/>
                <a:ea typeface="DejaVu Sans"/>
              </a:rPr>
              <a:t>cor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plus que les désirs de ton cœur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Mets ta joie dans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agira et t'accor</a:t>
            </a:r>
            <a:r>
              <a:rPr b="1" lang="fr-BE" sz="4000" spc="-1" strike="noStrike">
                <a:solidFill>
                  <a:srgbClr val="ff0000"/>
                </a:solidFill>
                <a:latin typeface="Arial"/>
                <a:ea typeface="DejaVu Sans"/>
              </a:rPr>
              <a:t>de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plus que les désirs de ton cœur 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"/>
          <p:cNvSpPr/>
          <p:nvPr/>
        </p:nvSpPr>
        <p:spPr>
          <a:xfrm>
            <a:off x="130320" y="5049720"/>
            <a:ext cx="65955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2400" spc="-1" strike="noStrike">
              <a:solidFill>
                <a:srgbClr val="ffffff"/>
              </a:solidFill>
              <a:latin typeface="Cambria"/>
              <a:ea typeface="DejaVu Sans"/>
            </a:endParaRPr>
          </a:p>
        </p:txBody>
      </p:sp>
      <p:sp>
        <p:nvSpPr>
          <p:cNvPr id="408" name=""/>
          <p:cNvSpPr/>
          <p:nvPr/>
        </p:nvSpPr>
        <p:spPr>
          <a:xfrm>
            <a:off x="144360" y="539640"/>
            <a:ext cx="6551280" cy="81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 </a:t>
            </a: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 en silence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devant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oui, attends le avec patience.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Grâce à son 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 pas est assuré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 ton chemin lui plaît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1800"/>
            </a:b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"/>
          <p:cNvSpPr/>
          <p:nvPr/>
        </p:nvSpPr>
        <p:spPr>
          <a:xfrm>
            <a:off x="130320" y="5049720"/>
            <a:ext cx="65955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0" name=""/>
          <p:cNvSpPr/>
          <p:nvPr/>
        </p:nvSpPr>
        <p:spPr>
          <a:xfrm>
            <a:off x="144360" y="539640"/>
            <a:ext cx="6551280" cy="129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Mets ta joie dans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agira et t'ac</a:t>
            </a:r>
            <a:r>
              <a:rPr b="1" lang="fr-BE" sz="4000" spc="-1" strike="noStrike">
                <a:solidFill>
                  <a:srgbClr val="ff0000"/>
                </a:solidFill>
                <a:latin typeface="Arial"/>
                <a:ea typeface="DejaVu Sans"/>
              </a:rPr>
              <a:t>cor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plus que les désirs de ton cœur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Mets ta joie dans le 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compte sur lui et tu verras.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 agira et t'accor</a:t>
            </a:r>
            <a:r>
              <a:rPr b="1" lang="fr-BE" sz="4000" spc="-1" strike="noStrike">
                <a:solidFill>
                  <a:srgbClr val="ff0000"/>
                </a:solidFill>
                <a:latin typeface="Arial"/>
                <a:ea typeface="DejaVu Sans"/>
              </a:rPr>
              <a:t>de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plus que les désirs de ton cœur 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Application>LibreOffice/24.2.0.3$Windows_X86_64 LibreOffice_project/da48488a73ddd66ea24cf16bbc4f7b9c08e9bea1</Application>
  <AppVersion>15.0000</AppVersion>
  <Words>734</Words>
  <Paragraphs>273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2024-06-28T11:29:05Z</dcterms:modified>
  <cp:revision>126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39</vt:i4>
  </property>
</Properties>
</file>