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20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20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20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00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0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20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187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188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189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197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198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199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182.xml.rels" ContentType="application/vnd.openxmlformats-package.relationships+xml"/>
  <Override PartName="/ppt/slideMasters/_rels/slideMaster183.xml.rels" ContentType="application/vnd.openxmlformats-package.relationships+xml"/>
  <Override PartName="/ppt/slideMasters/_rels/slideMaster184.xml.rels" ContentType="application/vnd.openxmlformats-package.relationships+xml"/>
  <Override PartName="/ppt/slideMasters/_rels/slideMaster185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190.xml.rels" ContentType="application/vnd.openxmlformats-package.relationships+xml"/>
  <Override PartName="/ppt/slideMasters/_rels/slideMaster191.xml.rels" ContentType="application/vnd.openxmlformats-package.relationships+xml"/>
  <Override PartName="/ppt/slideMasters/_rels/slideMaster192.xml.rels" ContentType="application/vnd.openxmlformats-package.relationships+xml"/>
  <Override PartName="/ppt/slideMasters/_rels/slideMaster193.xml.rels" ContentType="application/vnd.openxmlformats-package.relationships+xml"/>
  <Override PartName="/ppt/slideMasters/_rels/slideMaster194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19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203.xml" ContentType="application/vnd.openxmlformats-officedocument.theme+xml"/>
  <Override PartName="/ppt/theme/theme60.xml" ContentType="application/vnd.openxmlformats-officedocument.theme+xml"/>
  <Override PartName="/ppt/theme/theme204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205.xml" ContentType="application/vnd.openxmlformats-officedocument.theme+xml"/>
  <Override PartName="/ppt/theme/theme63.xml" ContentType="application/vnd.openxmlformats-officedocument.theme+xml"/>
  <Override PartName="/ppt/theme/theme206.xml" ContentType="application/vnd.openxmlformats-officedocument.theme+xml"/>
  <Override PartName="/ppt/theme/theme64.xml" ContentType="application/vnd.openxmlformats-officedocument.theme+xml"/>
  <Override PartName="/ppt/theme/theme207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11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  <p:sldMasterId id="2147483968" r:id="rId162"/>
    <p:sldMasterId id="2147483970" r:id="rId163"/>
    <p:sldMasterId id="2147483972" r:id="rId164"/>
    <p:sldMasterId id="2147483974" r:id="rId165"/>
    <p:sldMasterId id="2147483976" r:id="rId166"/>
    <p:sldMasterId id="2147483978" r:id="rId167"/>
    <p:sldMasterId id="2147483980" r:id="rId168"/>
    <p:sldMasterId id="2147483982" r:id="rId169"/>
    <p:sldMasterId id="2147483984" r:id="rId170"/>
    <p:sldMasterId id="2147483986" r:id="rId171"/>
    <p:sldMasterId id="2147483988" r:id="rId172"/>
    <p:sldMasterId id="2147483990" r:id="rId173"/>
    <p:sldMasterId id="2147483992" r:id="rId174"/>
    <p:sldMasterId id="2147483994" r:id="rId175"/>
    <p:sldMasterId id="2147483996" r:id="rId176"/>
    <p:sldMasterId id="2147483998" r:id="rId177"/>
    <p:sldMasterId id="2147484000" r:id="rId178"/>
    <p:sldMasterId id="2147484002" r:id="rId179"/>
    <p:sldMasterId id="2147484004" r:id="rId180"/>
    <p:sldMasterId id="2147484006" r:id="rId181"/>
    <p:sldMasterId id="2147484008" r:id="rId182"/>
    <p:sldMasterId id="2147484010" r:id="rId183"/>
    <p:sldMasterId id="2147484012" r:id="rId184"/>
    <p:sldMasterId id="2147484014" r:id="rId185"/>
    <p:sldMasterId id="2147484016" r:id="rId186"/>
    <p:sldMasterId id="2147484018" r:id="rId187"/>
    <p:sldMasterId id="2147484020" r:id="rId188"/>
    <p:sldMasterId id="2147484022" r:id="rId189"/>
    <p:sldMasterId id="2147484024" r:id="rId190"/>
    <p:sldMasterId id="2147484026" r:id="rId191"/>
    <p:sldMasterId id="2147484028" r:id="rId192"/>
    <p:sldMasterId id="2147484030" r:id="rId193"/>
    <p:sldMasterId id="2147484032" r:id="rId194"/>
    <p:sldMasterId id="2147484034" r:id="rId195"/>
    <p:sldMasterId id="2147484036" r:id="rId196"/>
    <p:sldMasterId id="2147484038" r:id="rId197"/>
    <p:sldMasterId id="2147484040" r:id="rId198"/>
    <p:sldMasterId id="2147484042" r:id="rId199"/>
    <p:sldMasterId id="2147484044" r:id="rId200"/>
    <p:sldMasterId id="2147484046" r:id="rId201"/>
    <p:sldMasterId id="2147484048" r:id="rId202"/>
    <p:sldMasterId id="2147484050" r:id="rId203"/>
    <p:sldMasterId id="2147484052" r:id="rId204"/>
    <p:sldMasterId id="2147484054" r:id="rId205"/>
    <p:sldMasterId id="2147484056" r:id="rId206"/>
    <p:sldMasterId id="2147484058" r:id="rId207"/>
  </p:sldMasterIdLst>
  <p:notesMasterIdLst>
    <p:notesMasterId r:id="rId208"/>
  </p:notesMasterIdLst>
  <p:sldIdLst>
    <p:sldId id="256" r:id="rId209"/>
    <p:sldId id="257" r:id="rId210"/>
    <p:sldId id="258" r:id="rId211"/>
    <p:sldId id="259" r:id="rId212"/>
    <p:sldId id="260" r:id="rId213"/>
    <p:sldId id="261" r:id="rId214"/>
    <p:sldId id="262" r:id="rId215"/>
    <p:sldId id="263" r:id="rId216"/>
    <p:sldId id="264" r:id="rId217"/>
    <p:sldId id="265" r:id="rId218"/>
    <p:sldId id="266" r:id="rId219"/>
    <p:sldId id="267" r:id="rId220"/>
    <p:sldId id="268" r:id="rId221"/>
    <p:sldId id="269" r:id="rId222"/>
    <p:sldId id="270" r:id="rId223"/>
    <p:sldId id="271" r:id="rId224"/>
    <p:sldId id="272" r:id="rId225"/>
    <p:sldId id="273" r:id="rId226"/>
    <p:sldId id="274" r:id="rId227"/>
    <p:sldId id="275" r:id="rId228"/>
    <p:sldId id="276" r:id="rId229"/>
    <p:sldId id="277" r:id="rId230"/>
    <p:sldId id="278" r:id="rId231"/>
    <p:sldId id="279" r:id="rId232"/>
    <p:sldId id="280" r:id="rId233"/>
    <p:sldId id="281" r:id="rId234"/>
    <p:sldId id="282" r:id="rId235"/>
    <p:sldId id="283" r:id="rId236"/>
    <p:sldId id="284" r:id="rId237"/>
    <p:sldId id="285" r:id="rId238"/>
    <p:sldId id="286" r:id="rId239"/>
    <p:sldId id="287" r:id="rId240"/>
    <p:sldId id="288" r:id="rId241"/>
    <p:sldId id="289" r:id="rId242"/>
    <p:sldId id="290" r:id="rId243"/>
    <p:sldId id="291" r:id="rId244"/>
    <p:sldId id="292" r:id="rId245"/>
    <p:sldId id="293" r:id="rId246"/>
    <p:sldId id="294" r:id="rId247"/>
    <p:sldId id="295" r:id="rId248"/>
    <p:sldId id="296" r:id="rId249"/>
    <p:sldId id="297" r:id="rId250"/>
    <p:sldId id="298" r:id="rId251"/>
    <p:sldId id="299" r:id="rId252"/>
    <p:sldId id="300" r:id="rId253"/>
    <p:sldId id="301" r:id="rId254"/>
    <p:sldId id="302" r:id="rId255"/>
    <p:sldId id="303" r:id="rId256"/>
    <p:sldId id="304" r:id="rId257"/>
    <p:sldId id="305" r:id="rId258"/>
    <p:sldId id="306" r:id="rId259"/>
    <p:sldId id="307" r:id="rId260"/>
    <p:sldId id="308" r:id="rId261"/>
    <p:sldId id="309" r:id="rId262"/>
    <p:sldId id="310" r:id="rId263"/>
    <p:sldId id="311" r:id="rId264"/>
    <p:sldId id="312" r:id="rId265"/>
    <p:sldId id="313" r:id="rId266"/>
    <p:sldId id="314" r:id="rId267"/>
    <p:sldId id="315" r:id="rId268"/>
    <p:sldId id="316" r:id="rId269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slideMaster" Target="slideMasters/slideMaster171.xml"/><Relationship Id="rId173" Type="http://schemas.openxmlformats.org/officeDocument/2006/relationships/slideMaster" Target="slideMasters/slideMaster172.xml"/><Relationship Id="rId174" Type="http://schemas.openxmlformats.org/officeDocument/2006/relationships/slideMaster" Target="slideMasters/slideMaster173.xml"/><Relationship Id="rId175" Type="http://schemas.openxmlformats.org/officeDocument/2006/relationships/slideMaster" Target="slideMasters/slideMaster174.xml"/><Relationship Id="rId176" Type="http://schemas.openxmlformats.org/officeDocument/2006/relationships/slideMaster" Target="slideMasters/slideMaster175.xml"/><Relationship Id="rId177" Type="http://schemas.openxmlformats.org/officeDocument/2006/relationships/slideMaster" Target="slideMasters/slideMaster176.xml"/><Relationship Id="rId178" Type="http://schemas.openxmlformats.org/officeDocument/2006/relationships/slideMaster" Target="slideMasters/slideMaster177.xml"/><Relationship Id="rId179" Type="http://schemas.openxmlformats.org/officeDocument/2006/relationships/slideMaster" Target="slideMasters/slideMaster178.xml"/><Relationship Id="rId180" Type="http://schemas.openxmlformats.org/officeDocument/2006/relationships/slideMaster" Target="slideMasters/slideMaster179.xml"/><Relationship Id="rId181" Type="http://schemas.openxmlformats.org/officeDocument/2006/relationships/slideMaster" Target="slideMasters/slideMaster180.xml"/><Relationship Id="rId182" Type="http://schemas.openxmlformats.org/officeDocument/2006/relationships/slideMaster" Target="slideMasters/slideMaster181.xml"/><Relationship Id="rId183" Type="http://schemas.openxmlformats.org/officeDocument/2006/relationships/slideMaster" Target="slideMasters/slideMaster182.xml"/><Relationship Id="rId184" Type="http://schemas.openxmlformats.org/officeDocument/2006/relationships/slideMaster" Target="slideMasters/slideMaster183.xml"/><Relationship Id="rId185" Type="http://schemas.openxmlformats.org/officeDocument/2006/relationships/slideMaster" Target="slideMasters/slideMaster184.xml"/><Relationship Id="rId186" Type="http://schemas.openxmlformats.org/officeDocument/2006/relationships/slideMaster" Target="slideMasters/slideMaster185.xml"/><Relationship Id="rId187" Type="http://schemas.openxmlformats.org/officeDocument/2006/relationships/slideMaster" Target="slideMasters/slideMaster186.xml"/><Relationship Id="rId188" Type="http://schemas.openxmlformats.org/officeDocument/2006/relationships/slideMaster" Target="slideMasters/slideMaster187.xml"/><Relationship Id="rId189" Type="http://schemas.openxmlformats.org/officeDocument/2006/relationships/slideMaster" Target="slideMasters/slideMaster188.xml"/><Relationship Id="rId190" Type="http://schemas.openxmlformats.org/officeDocument/2006/relationships/slideMaster" Target="slideMasters/slideMaster189.xml"/><Relationship Id="rId191" Type="http://schemas.openxmlformats.org/officeDocument/2006/relationships/slideMaster" Target="slideMasters/slideMaster190.xml"/><Relationship Id="rId192" Type="http://schemas.openxmlformats.org/officeDocument/2006/relationships/slideMaster" Target="slideMasters/slideMaster191.xml"/><Relationship Id="rId193" Type="http://schemas.openxmlformats.org/officeDocument/2006/relationships/slideMaster" Target="slideMasters/slideMaster192.xml"/><Relationship Id="rId194" Type="http://schemas.openxmlformats.org/officeDocument/2006/relationships/slideMaster" Target="slideMasters/slideMaster193.xml"/><Relationship Id="rId195" Type="http://schemas.openxmlformats.org/officeDocument/2006/relationships/slideMaster" Target="slideMasters/slideMaster194.xml"/><Relationship Id="rId196" Type="http://schemas.openxmlformats.org/officeDocument/2006/relationships/slideMaster" Target="slideMasters/slideMaster195.xml"/><Relationship Id="rId197" Type="http://schemas.openxmlformats.org/officeDocument/2006/relationships/slideMaster" Target="slideMasters/slideMaster196.xml"/><Relationship Id="rId198" Type="http://schemas.openxmlformats.org/officeDocument/2006/relationships/slideMaster" Target="slideMasters/slideMaster197.xml"/><Relationship Id="rId199" Type="http://schemas.openxmlformats.org/officeDocument/2006/relationships/slideMaster" Target="slideMasters/slideMaster198.xml"/><Relationship Id="rId200" Type="http://schemas.openxmlformats.org/officeDocument/2006/relationships/slideMaster" Target="slideMasters/slideMaster199.xml"/><Relationship Id="rId201" Type="http://schemas.openxmlformats.org/officeDocument/2006/relationships/slideMaster" Target="slideMasters/slideMaster200.xml"/><Relationship Id="rId202" Type="http://schemas.openxmlformats.org/officeDocument/2006/relationships/slideMaster" Target="slideMasters/slideMaster201.xml"/><Relationship Id="rId203" Type="http://schemas.openxmlformats.org/officeDocument/2006/relationships/slideMaster" Target="slideMasters/slideMaster202.xml"/><Relationship Id="rId204" Type="http://schemas.openxmlformats.org/officeDocument/2006/relationships/slideMaster" Target="slideMasters/slideMaster203.xml"/><Relationship Id="rId205" Type="http://schemas.openxmlformats.org/officeDocument/2006/relationships/slideMaster" Target="slideMasters/slideMaster204.xml"/><Relationship Id="rId206" Type="http://schemas.openxmlformats.org/officeDocument/2006/relationships/slideMaster" Target="slideMasters/slideMaster205.xml"/><Relationship Id="rId207" Type="http://schemas.openxmlformats.org/officeDocument/2006/relationships/slideMaster" Target="slideMasters/slideMaster206.xml"/><Relationship Id="rId208" Type="http://schemas.openxmlformats.org/officeDocument/2006/relationships/notesMaster" Target="notesMasters/notesMaster1.xml"/><Relationship Id="rId209" Type="http://schemas.openxmlformats.org/officeDocument/2006/relationships/slide" Target="slides/slide1.xml"/><Relationship Id="rId210" Type="http://schemas.openxmlformats.org/officeDocument/2006/relationships/slide" Target="slides/slide2.xml"/><Relationship Id="rId211" Type="http://schemas.openxmlformats.org/officeDocument/2006/relationships/slide" Target="slides/slide3.xml"/><Relationship Id="rId212" Type="http://schemas.openxmlformats.org/officeDocument/2006/relationships/slide" Target="slides/slide4.xml"/><Relationship Id="rId213" Type="http://schemas.openxmlformats.org/officeDocument/2006/relationships/slide" Target="slides/slide5.xml"/><Relationship Id="rId214" Type="http://schemas.openxmlformats.org/officeDocument/2006/relationships/slide" Target="slides/slide6.xml"/><Relationship Id="rId215" Type="http://schemas.openxmlformats.org/officeDocument/2006/relationships/slide" Target="slides/slide7.xml"/><Relationship Id="rId216" Type="http://schemas.openxmlformats.org/officeDocument/2006/relationships/slide" Target="slides/slide8.xml"/><Relationship Id="rId217" Type="http://schemas.openxmlformats.org/officeDocument/2006/relationships/slide" Target="slides/slide9.xml"/><Relationship Id="rId218" Type="http://schemas.openxmlformats.org/officeDocument/2006/relationships/slide" Target="slides/slide10.xml"/><Relationship Id="rId219" Type="http://schemas.openxmlformats.org/officeDocument/2006/relationships/slide" Target="slides/slide11.xml"/><Relationship Id="rId220" Type="http://schemas.openxmlformats.org/officeDocument/2006/relationships/slide" Target="slides/slide12.xml"/><Relationship Id="rId221" Type="http://schemas.openxmlformats.org/officeDocument/2006/relationships/slide" Target="slides/slide13.xml"/><Relationship Id="rId222" Type="http://schemas.openxmlformats.org/officeDocument/2006/relationships/slide" Target="slides/slide14.xml"/><Relationship Id="rId223" Type="http://schemas.openxmlformats.org/officeDocument/2006/relationships/slide" Target="slides/slide15.xml"/><Relationship Id="rId224" Type="http://schemas.openxmlformats.org/officeDocument/2006/relationships/slide" Target="slides/slide16.xml"/><Relationship Id="rId225" Type="http://schemas.openxmlformats.org/officeDocument/2006/relationships/slide" Target="slides/slide17.xml"/><Relationship Id="rId226" Type="http://schemas.openxmlformats.org/officeDocument/2006/relationships/slide" Target="slides/slide18.xml"/><Relationship Id="rId227" Type="http://schemas.openxmlformats.org/officeDocument/2006/relationships/slide" Target="slides/slide19.xml"/><Relationship Id="rId228" Type="http://schemas.openxmlformats.org/officeDocument/2006/relationships/slide" Target="slides/slide20.xml"/><Relationship Id="rId229" Type="http://schemas.openxmlformats.org/officeDocument/2006/relationships/slide" Target="slides/slide21.xml"/><Relationship Id="rId230" Type="http://schemas.openxmlformats.org/officeDocument/2006/relationships/slide" Target="slides/slide22.xml"/><Relationship Id="rId231" Type="http://schemas.openxmlformats.org/officeDocument/2006/relationships/slide" Target="slides/slide23.xml"/><Relationship Id="rId232" Type="http://schemas.openxmlformats.org/officeDocument/2006/relationships/slide" Target="slides/slide24.xml"/><Relationship Id="rId233" Type="http://schemas.openxmlformats.org/officeDocument/2006/relationships/slide" Target="slides/slide25.xml"/><Relationship Id="rId234" Type="http://schemas.openxmlformats.org/officeDocument/2006/relationships/slide" Target="slides/slide26.xml"/><Relationship Id="rId235" Type="http://schemas.openxmlformats.org/officeDocument/2006/relationships/slide" Target="slides/slide27.xml"/><Relationship Id="rId236" Type="http://schemas.openxmlformats.org/officeDocument/2006/relationships/slide" Target="slides/slide28.xml"/><Relationship Id="rId237" Type="http://schemas.openxmlformats.org/officeDocument/2006/relationships/slide" Target="slides/slide29.xml"/><Relationship Id="rId238" Type="http://schemas.openxmlformats.org/officeDocument/2006/relationships/slide" Target="slides/slide30.xml"/><Relationship Id="rId239" Type="http://schemas.openxmlformats.org/officeDocument/2006/relationships/slide" Target="slides/slide31.xml"/><Relationship Id="rId240" Type="http://schemas.openxmlformats.org/officeDocument/2006/relationships/slide" Target="slides/slide32.xml"/><Relationship Id="rId241" Type="http://schemas.openxmlformats.org/officeDocument/2006/relationships/slide" Target="slides/slide33.xml"/><Relationship Id="rId242" Type="http://schemas.openxmlformats.org/officeDocument/2006/relationships/slide" Target="slides/slide34.xml"/><Relationship Id="rId243" Type="http://schemas.openxmlformats.org/officeDocument/2006/relationships/slide" Target="slides/slide35.xml"/><Relationship Id="rId244" Type="http://schemas.openxmlformats.org/officeDocument/2006/relationships/slide" Target="slides/slide36.xml"/><Relationship Id="rId245" Type="http://schemas.openxmlformats.org/officeDocument/2006/relationships/slide" Target="slides/slide37.xml"/><Relationship Id="rId246" Type="http://schemas.openxmlformats.org/officeDocument/2006/relationships/slide" Target="slides/slide38.xml"/><Relationship Id="rId247" Type="http://schemas.openxmlformats.org/officeDocument/2006/relationships/slide" Target="slides/slide39.xml"/><Relationship Id="rId248" Type="http://schemas.openxmlformats.org/officeDocument/2006/relationships/slide" Target="slides/slide40.xml"/><Relationship Id="rId249" Type="http://schemas.openxmlformats.org/officeDocument/2006/relationships/slide" Target="slides/slide41.xml"/><Relationship Id="rId250" Type="http://schemas.openxmlformats.org/officeDocument/2006/relationships/slide" Target="slides/slide42.xml"/><Relationship Id="rId251" Type="http://schemas.openxmlformats.org/officeDocument/2006/relationships/slide" Target="slides/slide43.xml"/><Relationship Id="rId252" Type="http://schemas.openxmlformats.org/officeDocument/2006/relationships/slide" Target="slides/slide44.xml"/><Relationship Id="rId253" Type="http://schemas.openxmlformats.org/officeDocument/2006/relationships/slide" Target="slides/slide45.xml"/><Relationship Id="rId254" Type="http://schemas.openxmlformats.org/officeDocument/2006/relationships/slide" Target="slides/slide46.xml"/><Relationship Id="rId255" Type="http://schemas.openxmlformats.org/officeDocument/2006/relationships/slide" Target="slides/slide47.xml"/><Relationship Id="rId256" Type="http://schemas.openxmlformats.org/officeDocument/2006/relationships/slide" Target="slides/slide48.xml"/><Relationship Id="rId257" Type="http://schemas.openxmlformats.org/officeDocument/2006/relationships/slide" Target="slides/slide49.xml"/><Relationship Id="rId258" Type="http://schemas.openxmlformats.org/officeDocument/2006/relationships/slide" Target="slides/slide50.xml"/><Relationship Id="rId259" Type="http://schemas.openxmlformats.org/officeDocument/2006/relationships/slide" Target="slides/slide51.xml"/><Relationship Id="rId260" Type="http://schemas.openxmlformats.org/officeDocument/2006/relationships/slide" Target="slides/slide52.xml"/><Relationship Id="rId261" Type="http://schemas.openxmlformats.org/officeDocument/2006/relationships/slide" Target="slides/slide53.xml"/><Relationship Id="rId262" Type="http://schemas.openxmlformats.org/officeDocument/2006/relationships/slide" Target="slides/slide54.xml"/><Relationship Id="rId263" Type="http://schemas.openxmlformats.org/officeDocument/2006/relationships/slide" Target="slides/slide55.xml"/><Relationship Id="rId264" Type="http://schemas.openxmlformats.org/officeDocument/2006/relationships/slide" Target="slides/slide56.xml"/><Relationship Id="rId265" Type="http://schemas.openxmlformats.org/officeDocument/2006/relationships/slide" Target="slides/slide57.xml"/><Relationship Id="rId266" Type="http://schemas.openxmlformats.org/officeDocument/2006/relationships/slide" Target="slides/slide58.xml"/><Relationship Id="rId267" Type="http://schemas.openxmlformats.org/officeDocument/2006/relationships/slide" Target="slides/slide59.xml"/><Relationship Id="rId268" Type="http://schemas.openxmlformats.org/officeDocument/2006/relationships/slide" Target="slides/slide60.xml"/><Relationship Id="rId269" Type="http://schemas.openxmlformats.org/officeDocument/2006/relationships/slide" Target="slides/slide61.xml"/><Relationship Id="rId27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6691E6E-EA74-4515-B827-6AAEBB1A1312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CustomShape 41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>
              <a:gd name="textAreaLeft" fmla="*/ 0 w 6045120"/>
              <a:gd name="textAreaRight" fmla="*/ 6046200 w 6045120"/>
              <a:gd name="textAreaTop" fmla="*/ 0 h 4808520"/>
              <a:gd name="textAreaBottom" fmla="*/ 4809600 h 480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CustomShape 43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>
              <a:gd name="textAreaLeft" fmla="*/ 0 w 6045120"/>
              <a:gd name="textAreaRight" fmla="*/ 6046200 w 6045120"/>
              <a:gd name="textAreaTop" fmla="*/ 0 h 4808520"/>
              <a:gd name="textAreaBottom" fmla="*/ 4809600 h 480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CustomShape 45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>
              <a:gd name="textAreaLeft" fmla="*/ 0 w 6045120"/>
              <a:gd name="textAreaRight" fmla="*/ 6046200 w 6045120"/>
              <a:gd name="textAreaTop" fmla="*/ 0 h 4808520"/>
              <a:gd name="textAreaBottom" fmla="*/ 4809600 h 480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CustomShape 47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>
              <a:gd name="textAreaLeft" fmla="*/ 0 w 6045120"/>
              <a:gd name="textAreaRight" fmla="*/ 6046200 w 6045120"/>
              <a:gd name="textAreaTop" fmla="*/ 0 h 4808520"/>
              <a:gd name="textAreaBottom" fmla="*/ 4809600 h 480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CustomShape 49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>
              <a:gd name="textAreaLeft" fmla="*/ 0 w 6045120"/>
              <a:gd name="textAreaRight" fmla="*/ 6046200 w 6045120"/>
              <a:gd name="textAreaTop" fmla="*/ 0 h 4808520"/>
              <a:gd name="textAreaBottom" fmla="*/ 4809600 h 480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19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19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CustomShape 22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CustomShape 24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CustomShape 26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CustomShape 27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CustomShape 29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CustomShape 56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CustomShape 58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CustomShape 60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CustomShape 62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1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3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4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8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0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1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2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3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4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5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7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8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9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0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1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2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3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4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5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6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8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0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1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2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3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4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5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6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slideLayout" Target="../slideLayouts/slideLayout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slideLayout" Target="../slideLayouts/slideLayout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slideLayout" Target="../slideLayouts/slideLayout171.xml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slideLayout" Target="../slideLayouts/slideLayout172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slideLayout" Target="../slideLayouts/slideLayout173.xml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slideLayout" Target="../slideLayouts/slideLayout174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slideLayout" Target="../slideLayouts/slideLayout175.xml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76.xml"/><Relationship Id="rId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7.xml"/><Relationship Id="rId2" Type="http://schemas.openxmlformats.org/officeDocument/2006/relationships/slideLayout" Target="../slideLayouts/slideLayout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slideLayout" Target="../slideLayouts/slideLayout178.xml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slideLayout" Target="../slideLayouts/slideLayout17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slideLayout" Target="../slideLayouts/slideLayout180.xml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slideLayout" Target="../slideLayouts/slideLayout181.xml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82.xml"/><Relationship Id="rId2" Type="http://schemas.openxmlformats.org/officeDocument/2006/relationships/slideLayout" Target="../slideLayouts/slideLayout182.xml"/>
</Relationships>
</file>

<file path=ppt/slideMasters/_rels/slideMaster183.xml.rels><?xml version="1.0" encoding="UTF-8"?>
<Relationships xmlns="http://schemas.openxmlformats.org/package/2006/relationships"><Relationship Id="rId1" Type="http://schemas.openxmlformats.org/officeDocument/2006/relationships/theme" Target="../theme/theme183.xml"/><Relationship Id="rId2" Type="http://schemas.openxmlformats.org/officeDocument/2006/relationships/slideLayout" Target="../slideLayouts/slideLayout183.xml"/>
</Relationships>
</file>

<file path=ppt/slideMasters/_rels/slideMaster184.xml.rels><?xml version="1.0" encoding="UTF-8"?>
<Relationships xmlns="http://schemas.openxmlformats.org/package/2006/relationships"><Relationship Id="rId1" Type="http://schemas.openxmlformats.org/officeDocument/2006/relationships/theme" Target="../theme/theme184.xml"/><Relationship Id="rId2" Type="http://schemas.openxmlformats.org/officeDocument/2006/relationships/slideLayout" Target="../slideLayouts/slideLayout184.xml"/>
</Relationships>
</file>

<file path=ppt/slideMasters/_rels/slideMaster185.xml.rels><?xml version="1.0" encoding="UTF-8"?>
<Relationships xmlns="http://schemas.openxmlformats.org/package/2006/relationships"><Relationship Id="rId1" Type="http://schemas.openxmlformats.org/officeDocument/2006/relationships/theme" Target="../theme/theme185.xml"/><Relationship Id="rId2" Type="http://schemas.openxmlformats.org/officeDocument/2006/relationships/slideLayout" Target="../slideLayouts/slideLayout185.xml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86.xml"/><Relationship Id="rId2" Type="http://schemas.openxmlformats.org/officeDocument/2006/relationships/slideLayout" Target="../slideLayouts/slideLayout186.xml"/>
</Relationships>
</file>

<file path=ppt/slideMasters/_rels/slideMaster187.xml.rels><?xml version="1.0" encoding="UTF-8"?>
<Relationships xmlns="http://schemas.openxmlformats.org/package/2006/relationships"><Relationship Id="rId1" Type="http://schemas.openxmlformats.org/officeDocument/2006/relationships/theme" Target="../theme/theme187.xml"/><Relationship Id="rId2" Type="http://schemas.openxmlformats.org/officeDocument/2006/relationships/slideLayout" Target="../slideLayouts/slideLayout187.xml"/>
</Relationships>
</file>

<file path=ppt/slideMasters/_rels/slideMaster188.xml.rels><?xml version="1.0" encoding="UTF-8"?>
<Relationships xmlns="http://schemas.openxmlformats.org/package/2006/relationships"><Relationship Id="rId1" Type="http://schemas.openxmlformats.org/officeDocument/2006/relationships/theme" Target="../theme/theme188.xml"/><Relationship Id="rId2" Type="http://schemas.openxmlformats.org/officeDocument/2006/relationships/slideLayout" Target="../slideLayouts/slideLayout188.xml"/>
</Relationships>
</file>

<file path=ppt/slideMasters/_rels/slideMaster189.xml.rels><?xml version="1.0" encoding="UTF-8"?>
<Relationships xmlns="http://schemas.openxmlformats.org/package/2006/relationships"><Relationship Id="rId1" Type="http://schemas.openxmlformats.org/officeDocument/2006/relationships/theme" Target="../theme/theme189.xml"/><Relationship Id="rId2" Type="http://schemas.openxmlformats.org/officeDocument/2006/relationships/slideLayout" Target="../slideLayouts/slideLayout189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190.xml.rels><?xml version="1.0" encoding="UTF-8"?>
<Relationships xmlns="http://schemas.openxmlformats.org/package/2006/relationships"><Relationship Id="rId1" Type="http://schemas.openxmlformats.org/officeDocument/2006/relationships/theme" Target="../theme/theme190.xml"/><Relationship Id="rId2" Type="http://schemas.openxmlformats.org/officeDocument/2006/relationships/slideLayout" Target="../slideLayouts/slideLayout190.xml"/>
</Relationships>
</file>

<file path=ppt/slideMasters/_rels/slideMaster191.xml.rels><?xml version="1.0" encoding="UTF-8"?>
<Relationships xmlns="http://schemas.openxmlformats.org/package/2006/relationships"><Relationship Id="rId1" Type="http://schemas.openxmlformats.org/officeDocument/2006/relationships/theme" Target="../theme/theme191.xml"/><Relationship Id="rId2" Type="http://schemas.openxmlformats.org/officeDocument/2006/relationships/slideLayout" Target="../slideLayouts/slideLayout191.xml"/>
</Relationships>
</file>

<file path=ppt/slideMasters/_rels/slideMaster192.xml.rels><?xml version="1.0" encoding="UTF-8"?>
<Relationships xmlns="http://schemas.openxmlformats.org/package/2006/relationships"><Relationship Id="rId1" Type="http://schemas.openxmlformats.org/officeDocument/2006/relationships/theme" Target="../theme/theme192.xml"/><Relationship Id="rId2" Type="http://schemas.openxmlformats.org/officeDocument/2006/relationships/slideLayout" Target="../slideLayouts/slideLayout192.xml"/>
</Relationships>
</file>

<file path=ppt/slideMasters/_rels/slideMaster193.xml.rels><?xml version="1.0" encoding="UTF-8"?>
<Relationships xmlns="http://schemas.openxmlformats.org/package/2006/relationships"><Relationship Id="rId1" Type="http://schemas.openxmlformats.org/officeDocument/2006/relationships/theme" Target="../theme/theme193.xml"/><Relationship Id="rId2" Type="http://schemas.openxmlformats.org/officeDocument/2006/relationships/slideLayout" Target="../slideLayouts/slideLayout193.xml"/>
</Relationships>
</file>

<file path=ppt/slideMasters/_rels/slideMaster194.xml.rels><?xml version="1.0" encoding="UTF-8"?>
<Relationships xmlns="http://schemas.openxmlformats.org/package/2006/relationships"><Relationship Id="rId1" Type="http://schemas.openxmlformats.org/officeDocument/2006/relationships/theme" Target="../theme/theme194.xml"/><Relationship Id="rId2" Type="http://schemas.openxmlformats.org/officeDocument/2006/relationships/slideLayout" Target="../slideLayouts/slideLayout194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195.xml"/><Relationship Id="rId2" Type="http://schemas.openxmlformats.org/officeDocument/2006/relationships/slideLayout" Target="../slideLayouts/slideLayout195.xml"/>
</Relationships>
</file>

<file path=ppt/slideMasters/_rels/slideMaster196.xml.rels><?xml version="1.0" encoding="UTF-8"?>
<Relationships xmlns="http://schemas.openxmlformats.org/package/2006/relationships"><Relationship Id="rId1" Type="http://schemas.openxmlformats.org/officeDocument/2006/relationships/theme" Target="../theme/theme196.xml"/><Relationship Id="rId2" Type="http://schemas.openxmlformats.org/officeDocument/2006/relationships/slideLayout" Target="../slideLayouts/slideLayout196.xml"/>
</Relationships>
</file>

<file path=ppt/slideMasters/_rels/slideMaster197.xml.rels><?xml version="1.0" encoding="UTF-8"?>
<Relationships xmlns="http://schemas.openxmlformats.org/package/2006/relationships"><Relationship Id="rId1" Type="http://schemas.openxmlformats.org/officeDocument/2006/relationships/theme" Target="../theme/theme197.xml"/><Relationship Id="rId2" Type="http://schemas.openxmlformats.org/officeDocument/2006/relationships/slideLayout" Target="../slideLayouts/slideLayout197.xml"/>
</Relationships>
</file>

<file path=ppt/slideMasters/_rels/slideMaster198.xml.rels><?xml version="1.0" encoding="UTF-8"?>
<Relationships xmlns="http://schemas.openxmlformats.org/package/2006/relationships"><Relationship Id="rId1" Type="http://schemas.openxmlformats.org/officeDocument/2006/relationships/theme" Target="../theme/theme198.xml"/><Relationship Id="rId2" Type="http://schemas.openxmlformats.org/officeDocument/2006/relationships/slideLayout" Target="../slideLayouts/slideLayout198.xml"/>
</Relationships>
</file>

<file path=ppt/slideMasters/_rels/slideMaster199.xml.rels><?xml version="1.0" encoding="UTF-8"?>
<Relationships xmlns="http://schemas.openxmlformats.org/package/2006/relationships"><Relationship Id="rId1" Type="http://schemas.openxmlformats.org/officeDocument/2006/relationships/theme" Target="../theme/theme199.xml"/><Relationship Id="rId2" Type="http://schemas.openxmlformats.org/officeDocument/2006/relationships/slideLayout" Target="../slideLayouts/slideLayout19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00.xml.rels><?xml version="1.0" encoding="UTF-8"?>
<Relationships xmlns="http://schemas.openxmlformats.org/package/2006/relationships"><Relationship Id="rId1" Type="http://schemas.openxmlformats.org/officeDocument/2006/relationships/theme" Target="../theme/theme200.xml"/><Relationship Id="rId2" Type="http://schemas.openxmlformats.org/officeDocument/2006/relationships/slideLayout" Target="../slideLayouts/slideLayout200.xml"/>
</Relationships>
</file>

<file path=ppt/slideMasters/_rels/slideMaster201.xml.rels><?xml version="1.0" encoding="UTF-8"?>
<Relationships xmlns="http://schemas.openxmlformats.org/package/2006/relationships"><Relationship Id="rId1" Type="http://schemas.openxmlformats.org/officeDocument/2006/relationships/theme" Target="../theme/theme201.xml"/><Relationship Id="rId2" Type="http://schemas.openxmlformats.org/officeDocument/2006/relationships/slideLayout" Target="../slideLayouts/slideLayout201.xml"/>
</Relationships>
</file>

<file path=ppt/slideMasters/_rels/slideMaster202.xml.rels><?xml version="1.0" encoding="UTF-8"?>
<Relationships xmlns="http://schemas.openxmlformats.org/package/2006/relationships"><Relationship Id="rId1" Type="http://schemas.openxmlformats.org/officeDocument/2006/relationships/theme" Target="../theme/theme202.xml"/><Relationship Id="rId2" Type="http://schemas.openxmlformats.org/officeDocument/2006/relationships/slideLayout" Target="../slideLayouts/slideLayout202.xml"/>
</Relationships>
</file>

<file path=ppt/slideMasters/_rels/slideMaster203.xml.rels><?xml version="1.0" encoding="UTF-8"?>
<Relationships xmlns="http://schemas.openxmlformats.org/package/2006/relationships"><Relationship Id="rId1" Type="http://schemas.openxmlformats.org/officeDocument/2006/relationships/theme" Target="../theme/theme203.xml"/><Relationship Id="rId2" Type="http://schemas.openxmlformats.org/officeDocument/2006/relationships/slideLayout" Target="../slideLayouts/slideLayout203.xml"/>
</Relationships>
</file>

<file path=ppt/slideMasters/_rels/slideMaster204.xml.rels><?xml version="1.0" encoding="UTF-8"?>
<Relationships xmlns="http://schemas.openxmlformats.org/package/2006/relationships"><Relationship Id="rId1" Type="http://schemas.openxmlformats.org/officeDocument/2006/relationships/theme" Target="../theme/theme204.xml"/><Relationship Id="rId2" Type="http://schemas.openxmlformats.org/officeDocument/2006/relationships/slideLayout" Target="../slideLayouts/slideLayout204.xml"/>
</Relationships>
</file>

<file path=ppt/slideMasters/_rels/slideMaster205.xml.rels><?xml version="1.0" encoding="UTF-8"?>
<Relationships xmlns="http://schemas.openxmlformats.org/package/2006/relationships"><Relationship Id="rId1" Type="http://schemas.openxmlformats.org/officeDocument/2006/relationships/theme" Target="../theme/theme205.xml"/><Relationship Id="rId2" Type="http://schemas.openxmlformats.org/officeDocument/2006/relationships/slideLayout" Target="../slideLayouts/slideLayout205.xml"/>
</Relationships>
</file>

<file path=ppt/slideMasters/_rels/slideMaster206.xml.rels><?xml version="1.0" encoding="UTF-8"?>
<Relationships xmlns="http://schemas.openxmlformats.org/package/2006/relationships"><Relationship Id="rId1" Type="http://schemas.openxmlformats.org/officeDocument/2006/relationships/theme" Target="../theme/theme206.xml"/><Relationship Id="rId2" Type="http://schemas.openxmlformats.org/officeDocument/2006/relationships/slideLayout" Target="../slideLayouts/slideLayout206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2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9" r:id="rId2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1" r:id="rId2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3" r:id="rId2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5" r:id="rId2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7" r:id="rId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79" r:id="rId2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1" r:id="rId2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3" r:id="rId2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</p:sldLayoutIdLst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9" r:id="rId2"/>
  </p:sldLayoutIdLst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1" r:id="rId2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93" r:id="rId2"/>
  </p:sldLayoutIdLst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5" r:id="rId2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7" r:id="rId2"/>
  </p:sldLayoutIdLst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9" r:id="rId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1" r:id="rId2"/>
  </p:sldLayoutIdLst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03" r:id="rId2"/>
  </p:sldLayoutIdLst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5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7" r:id="rId2"/>
  </p:sldLayoutIdLst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9" r:id="rId2"/>
  </p:sldLayoutIdLst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1" r:id="rId2"/>
  </p:sldLayoutIdLst>
</p:sldMaster>
</file>

<file path=ppt/slideMasters/slideMaster1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3" r:id="rId2"/>
  </p:sldLayoutIdLst>
</p:sldMaster>
</file>

<file path=ppt/slideMasters/slideMaster1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5" r:id="rId2"/>
  </p:sldLayoutIdLst>
</p:sldMaster>
</file>

<file path=ppt/slideMasters/slideMaster1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7" r:id="rId2"/>
  </p:sldLayoutIdLst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9" r:id="rId2"/>
  </p:sldLayoutIdLst>
</p:sldMaster>
</file>

<file path=ppt/slideMasters/slideMaster1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1" r:id="rId2"/>
  </p:sldLayoutIdLst>
</p:sldMaster>
</file>

<file path=ppt/slideMasters/slideMaster1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3" r:id="rId2"/>
  </p:sldLayoutIdLst>
</p:sldMaster>
</file>

<file path=ppt/slideMasters/slideMaster1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5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27" r:id="rId2"/>
  </p:sldLayoutIdLst>
</p:sldMaster>
</file>

<file path=ppt/slideMasters/slideMaster1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9" r:id="rId2"/>
  </p:sldLayoutIdLst>
</p:sldMaster>
</file>

<file path=ppt/slideMasters/slideMaster1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1" r:id="rId2"/>
  </p:sldLayoutIdLst>
</p:sldMaster>
</file>

<file path=ppt/slideMasters/slideMaster1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3" r:id="rId2"/>
  </p:sldLayoutIdLst>
</p:sldMaster>
</file>

<file path=ppt/slideMasters/slideMaster1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5" r:id="rId2"/>
  </p:sldLayoutIdLst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7" r:id="rId2"/>
  </p:sldLayoutIdLst>
</p:sldMaster>
</file>

<file path=ppt/slideMasters/slideMaster1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9" r:id="rId2"/>
  </p:sldLayoutIdLst>
</p:sldMaster>
</file>

<file path=ppt/slideMasters/slideMaster1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1" r:id="rId2"/>
  </p:sldLayoutIdLst>
</p:sldMaster>
</file>

<file path=ppt/slideMasters/slideMaster1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3" r:id="rId2"/>
  </p:sldLayoutIdLst>
</p:sldMaster>
</file>

<file path=ppt/slideMasters/slideMaster1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7" r:id="rId2"/>
  </p:sldLayoutIdLst>
</p:sldMaster>
</file>

<file path=ppt/slideMasters/slideMaster2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9" r:id="rId2"/>
  </p:sldLayoutIdLst>
</p:sldMaster>
</file>

<file path=ppt/slideMasters/slideMaster2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51" r:id="rId2"/>
  </p:sldLayoutIdLst>
</p:sldMaster>
</file>

<file path=ppt/slideMasters/slideMaster2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3" r:id="rId2"/>
  </p:sldLayoutIdLst>
</p:sldMaster>
</file>

<file path=ppt/slideMasters/slideMaster2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5" r:id="rId2"/>
  </p:sldLayoutIdLst>
</p:sldMaster>
</file>

<file path=ppt/slideMasters/slideMaster2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7" r:id="rId2"/>
  </p:sldLayoutIdLst>
</p:sldMaster>
</file>

<file path=ppt/slideMasters/slideMaster2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9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youtu.be/N2uSHvBFg8o?si=p02E3PPvC3V7xvWa" TargetMode="Externa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0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2" name="CustomShape 3"/>
          <p:cNvSpPr/>
          <p:nvPr/>
        </p:nvSpPr>
        <p:spPr>
          <a:xfrm>
            <a:off x="-493560" y="4808520"/>
            <a:ext cx="76665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d9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30 juin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d9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13 ème  dimanche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d9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CustomShape 17"/>
          <p:cNvSpPr/>
          <p:nvPr/>
        </p:nvSpPr>
        <p:spPr>
          <a:xfrm>
            <a:off x="3429000" y="90000"/>
            <a:ext cx="360" cy="27540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1" name="CustomShape 18"/>
          <p:cNvSpPr/>
          <p:nvPr/>
        </p:nvSpPr>
        <p:spPr>
          <a:xfrm>
            <a:off x="-25200" y="695880"/>
            <a:ext cx="6891840" cy="81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Nous avons froid, nous avons faim,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Tu viens nous partager Ton pain,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"/>
          <p:cNvSpPr txBox="1"/>
          <p:nvPr/>
        </p:nvSpPr>
        <p:spPr>
          <a:xfrm>
            <a:off x="135720" y="216000"/>
            <a:ext cx="6598440" cy="849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Kyrie : Engongol</a:t>
            </a:r>
            <a:br>
              <a:rPr sz="2800"/>
            </a:b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Prend pitié (Langue Fang Béti, du Cameroun)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Refrain: Engongol o o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1. Engongol a Nzamésa ma yonéanti bise, minzu mi beleye 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d9e95"/>
                </a:solidFill>
                <a:latin typeface="Arial"/>
              </a:rPr>
              <a:t>Aie pitié de moi Dieu notre père car je suis en larmes, les maux(douleurs) m’assaillent et j’implore ta présence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2. Engongol a Nzam Mone ma yoné anti bise, minzu mi bele 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d9e95"/>
                </a:solidFill>
                <a:latin typeface="Arial"/>
              </a:rPr>
              <a:t>Aie pitié de moi Dieu le fils car je suis en larmes, les maux(douleurs) m’assaillent et j’implore ta présence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"/>
          <p:cNvSpPr txBox="1"/>
          <p:nvPr/>
        </p:nvSpPr>
        <p:spPr>
          <a:xfrm>
            <a:off x="135720" y="216000"/>
            <a:ext cx="6598440" cy="625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Refrain: Engongol o o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3. Engongol a NzamNsisim ma yonéanti bise, minzu mi beleyema,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d9e95"/>
                </a:solidFill>
                <a:latin typeface="Arial"/>
              </a:rPr>
              <a:t>Aie pitié de moi Saint esprit de Dieu car je suis en larmes, lesmaux (douleurs) m’assaillent et j’implore ta présence</a:t>
            </a:r>
            <a:r>
              <a:rPr b="1" lang="fr-BE" sz="1000" spc="-1" strike="noStrike">
                <a:solidFill>
                  <a:srgbClr val="fd9e95"/>
                </a:solidFill>
                <a:latin typeface="Arial"/>
              </a:rPr>
              <a:t>.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CustomShape 40"/>
          <p:cNvSpPr/>
          <p:nvPr/>
        </p:nvSpPr>
        <p:spPr>
          <a:xfrm>
            <a:off x="288000" y="0"/>
            <a:ext cx="6696000" cy="86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Gloire à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CustomShape 42"/>
          <p:cNvSpPr/>
          <p:nvPr/>
        </p:nvSpPr>
        <p:spPr>
          <a:xfrm>
            <a:off x="360000" y="252360"/>
            <a:ext cx="6594840" cy="83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CustomShape 44"/>
          <p:cNvSpPr/>
          <p:nvPr/>
        </p:nvSpPr>
        <p:spPr>
          <a:xfrm>
            <a:off x="216000" y="511200"/>
            <a:ext cx="6767280" cy="73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CustomShape 46"/>
          <p:cNvSpPr/>
          <p:nvPr/>
        </p:nvSpPr>
        <p:spPr>
          <a:xfrm>
            <a:off x="432000" y="252360"/>
            <a:ext cx="6522840" cy="83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Jésus-Christ,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CustomShape 48"/>
          <p:cNvSpPr/>
          <p:nvPr/>
        </p:nvSpPr>
        <p:spPr>
          <a:xfrm>
            <a:off x="0" y="2376360"/>
            <a:ext cx="6981840" cy="50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Picture 2" descr=""/>
          <p:cNvPicPr/>
          <p:nvPr/>
        </p:nvPicPr>
        <p:blipFill>
          <a:blip r:embed="rId1"/>
          <a:stretch/>
        </p:blipFill>
        <p:spPr>
          <a:xfrm>
            <a:off x="-6120" y="2232000"/>
            <a:ext cx="6863400" cy="4961520"/>
          </a:xfrm>
          <a:prstGeom prst="rect">
            <a:avLst/>
          </a:prstGeom>
          <a:ln w="0">
            <a:noFill/>
          </a:ln>
        </p:spPr>
      </p:pic>
      <p:sp>
        <p:nvSpPr>
          <p:cNvPr id="1094" name="CustomShape 1"/>
          <p:cNvSpPr/>
          <p:nvPr/>
        </p:nvSpPr>
        <p:spPr>
          <a:xfrm>
            <a:off x="864000" y="7344000"/>
            <a:ext cx="561528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Dessin de Gérard Michel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CustomShape 1"/>
          <p:cNvSpPr/>
          <p:nvPr/>
        </p:nvSpPr>
        <p:spPr>
          <a:xfrm>
            <a:off x="0" y="169560"/>
            <a:ext cx="6768000" cy="83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29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T’EXALTE,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M’AS RELEVÉ.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Je t’exalte, Seigneur: tu m’as relevé,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m’épargnes les rires de l’ennemi.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tu m’as fait remonter de l’abîme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revivre quand je descendais à la fosse.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Fêtez le Seigneur, vous, ses fidèles,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en rappelant son nom très saint.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Sa colère ne dure qu’un instant,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sa bonté, toute la vie.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Avec le soir, viennent les larmes,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mais au matin, les cris de joie.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as changé mon deuil en une danse,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mes habits funèbres en parure de joie.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Que mon cœur ne se taise pas,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qu’il soit en fête pour toi,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que sans fin, Seigneur, mon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te rende grâce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"/>
          <p:cNvSpPr/>
          <p:nvPr/>
        </p:nvSpPr>
        <p:spPr>
          <a:xfrm>
            <a:off x="144360" y="863640"/>
            <a:ext cx="6624720" cy="74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1. Nsangoelamutondima e, nganga-nzambetoyoka e, nsangoelamutondima e alleluia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3" name=""/>
          <p:cNvSpPr/>
          <p:nvPr/>
        </p:nvSpPr>
        <p:spPr>
          <a:xfrm>
            <a:off x="144360" y="863640"/>
            <a:ext cx="6624720" cy="72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Parole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Bonne Nouvelle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 : Jésus est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Picture 2" descr=""/>
          <p:cNvPicPr/>
          <p:nvPr/>
        </p:nvPicPr>
        <p:blipFill>
          <a:blip r:embed="rId1"/>
          <a:stretch/>
        </p:blipFill>
        <p:spPr>
          <a:xfrm>
            <a:off x="155520" y="1259640"/>
            <a:ext cx="6512760" cy="760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CustomShape 19"/>
          <p:cNvSpPr/>
          <p:nvPr/>
        </p:nvSpPr>
        <p:spPr>
          <a:xfrm>
            <a:off x="0" y="395280"/>
            <a:ext cx="685692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6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7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8" name="Image 1" descr=""/>
          <p:cNvPicPr/>
          <p:nvPr/>
        </p:nvPicPr>
        <p:blipFill>
          <a:blip r:embed="rId1"/>
          <a:stretch/>
        </p:blipFill>
        <p:spPr>
          <a:xfrm>
            <a:off x="-459360" y="2771640"/>
            <a:ext cx="7847640" cy="58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CustomShape 1"/>
          <p:cNvSpPr/>
          <p:nvPr/>
        </p:nvSpPr>
        <p:spPr>
          <a:xfrm>
            <a:off x="360000" y="2736000"/>
            <a:ext cx="6263280" cy="27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ma prière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s’élève comme l’encens,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mes mains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l’offrande du soir.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1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CustomShape 20"/>
          <p:cNvSpPr/>
          <p:nvPr/>
        </p:nvSpPr>
        <p:spPr>
          <a:xfrm>
            <a:off x="146520" y="352440"/>
            <a:ext cx="6836040" cy="798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T’OFFRONS LE PAIN DE NOS PEINES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 : Nous t’offrons le pain de nos peines, nous t’offrons le vin de nos joies, c’est le fruit de nos mains, Seigneur on te les donne.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1-Ouvrier de la terre j’ai apporté ma tête et mes deux bras, pour transformer le monde.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2- Etudiant de la terre,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j’ai apporté recherches et travaux,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transformer la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3-Sur la terre des hommes,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j’ai travaillé des milliers de fois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le bonheur des autres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CustomShape 21"/>
          <p:cNvSpPr/>
          <p:nvPr/>
        </p:nvSpPr>
        <p:spPr>
          <a:xfrm>
            <a:off x="287280" y="357480"/>
            <a:ext cx="6450120" cy="81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stomShape 23"/>
          <p:cNvSpPr/>
          <p:nvPr/>
        </p:nvSpPr>
        <p:spPr>
          <a:xfrm>
            <a:off x="287280" y="752760"/>
            <a:ext cx="6450120" cy="73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CustomShape 25"/>
          <p:cNvSpPr/>
          <p:nvPr/>
        </p:nvSpPr>
        <p:spPr>
          <a:xfrm>
            <a:off x="936720" y="2232000"/>
            <a:ext cx="5324400" cy="3070080"/>
          </a:xfrm>
          <a:custGeom>
            <a:avLst/>
            <a:gdLst>
              <a:gd name="textAreaLeft" fmla="*/ 0 w 5324400"/>
              <a:gd name="textAreaRight" fmla="*/ 5325480 w 5324400"/>
              <a:gd name="textAreaTop" fmla="*/ 0 h 3070080"/>
              <a:gd name="textAreaBottom" fmla="*/ 3071160 h 3070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CustomShape 28"/>
          <p:cNvSpPr/>
          <p:nvPr/>
        </p:nvSpPr>
        <p:spPr>
          <a:xfrm>
            <a:off x="-71280" y="-131760"/>
            <a:ext cx="6926040" cy="91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Picture 2" descr=""/>
          <p:cNvPicPr/>
          <p:nvPr/>
        </p:nvPicPr>
        <p:blipFill>
          <a:blip r:embed="rId1"/>
          <a:stretch/>
        </p:blipFill>
        <p:spPr>
          <a:xfrm>
            <a:off x="-51480" y="3420000"/>
            <a:ext cx="7007760" cy="52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" descr=""/>
          <p:cNvPicPr/>
          <p:nvPr/>
        </p:nvPicPr>
        <p:blipFill>
          <a:blip r:embed="rId1"/>
          <a:stretch/>
        </p:blipFill>
        <p:spPr>
          <a:xfrm>
            <a:off x="-78120" y="-158400"/>
            <a:ext cx="7062120" cy="1000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6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7" name="CustomShape 4"/>
          <p:cNvSpPr/>
          <p:nvPr/>
        </p:nvSpPr>
        <p:spPr>
          <a:xfrm>
            <a:off x="-171360" y="291636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2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CustomShape 1"/>
          <p:cNvSpPr/>
          <p:nvPr/>
        </p:nvSpPr>
        <p:spPr>
          <a:xfrm>
            <a:off x="144000" y="144000"/>
            <a:ext cx="6551640" cy="61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 de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nous.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 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péché du monde,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 paix 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paix,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0640" cy="6227280"/>
          </a:xfrm>
          <a:prstGeom prst="rect">
            <a:avLst/>
          </a:prstGeom>
          <a:ln w="0">
            <a:noFill/>
          </a:ln>
        </p:spPr>
      </p:pic>
      <p:sp>
        <p:nvSpPr>
          <p:cNvPr id="1155" name="CustomShape 1"/>
          <p:cNvSpPr/>
          <p:nvPr/>
        </p:nvSpPr>
        <p:spPr>
          <a:xfrm>
            <a:off x="-27360" y="6228360"/>
            <a:ext cx="6884280" cy="2914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regarder Jésus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comme Sauveur du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CustomShape 30"/>
          <p:cNvSpPr/>
          <p:nvPr/>
        </p:nvSpPr>
        <p:spPr>
          <a:xfrm>
            <a:off x="368280" y="2124000"/>
            <a:ext cx="6117840" cy="453600"/>
          </a:xfrm>
          <a:custGeom>
            <a:avLst/>
            <a:gdLst>
              <a:gd name="textAreaLeft" fmla="*/ 0 w 6117840"/>
              <a:gd name="textAreaRight" fmla="*/ 6118560 w 6117840"/>
              <a:gd name="textAreaTop" fmla="*/ 0 h 453600"/>
              <a:gd name="textAreaBottom" fmla="*/ 45432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57" name="CustomShape 31"/>
          <p:cNvSpPr/>
          <p:nvPr/>
        </p:nvSpPr>
        <p:spPr>
          <a:xfrm>
            <a:off x="404640" y="2268360"/>
            <a:ext cx="6045120" cy="1568520"/>
          </a:xfrm>
          <a:custGeom>
            <a:avLst/>
            <a:gdLst>
              <a:gd name="textAreaLeft" fmla="*/ 0 w 6045120"/>
              <a:gd name="textAreaRight" fmla="*/ 6045840 w 6045120"/>
              <a:gd name="textAreaTop" fmla="*/ 0 h 1568520"/>
              <a:gd name="textAreaBottom" fmla="*/ 156924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8" name="CustomShape 32"/>
          <p:cNvSpPr/>
          <p:nvPr/>
        </p:nvSpPr>
        <p:spPr>
          <a:xfrm>
            <a:off x="765000" y="2124000"/>
            <a:ext cx="5324400" cy="2680920"/>
          </a:xfrm>
          <a:custGeom>
            <a:avLst/>
            <a:gdLst>
              <a:gd name="textAreaLeft" fmla="*/ 0 w 5324400"/>
              <a:gd name="textAreaRight" fmla="*/ 5325120 w 5324400"/>
              <a:gd name="textAreaTop" fmla="*/ 0 h 2680920"/>
              <a:gd name="textAreaBottom" fmla="*/ 2681640 h 2680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9" name="CustomShape 33"/>
          <p:cNvSpPr/>
          <p:nvPr/>
        </p:nvSpPr>
        <p:spPr>
          <a:xfrm>
            <a:off x="0" y="971640"/>
            <a:ext cx="6836760" cy="453600"/>
          </a:xfrm>
          <a:custGeom>
            <a:avLst/>
            <a:gdLst>
              <a:gd name="textAreaLeft" fmla="*/ 0 w 6836760"/>
              <a:gd name="textAreaRight" fmla="*/ 6837480 w 6836760"/>
              <a:gd name="textAreaTop" fmla="*/ 0 h 453600"/>
              <a:gd name="textAreaBottom" fmla="*/ 45432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60" name="CustomShape 34"/>
          <p:cNvSpPr/>
          <p:nvPr/>
        </p:nvSpPr>
        <p:spPr>
          <a:xfrm>
            <a:off x="216000" y="714240"/>
            <a:ext cx="6708600" cy="8211600"/>
          </a:xfrm>
          <a:custGeom>
            <a:avLst/>
            <a:gdLst>
              <a:gd name="textAreaLeft" fmla="*/ 0 w 6708600"/>
              <a:gd name="textAreaRight" fmla="*/ 6709320 w 6708600"/>
              <a:gd name="textAreaTop" fmla="*/ 0 h 8211600"/>
              <a:gd name="textAreaBottom" fmla="*/ 8212320 h 8211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Approchons-nous de la table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Christ va s’offrir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 nous transformer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Voici l’admirable échange où le   Christ prend sur lui nos péchés,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Mettons-nous en sa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revêt de sa divinité.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Image 1" descr=""/>
          <p:cNvPicPr/>
          <p:nvPr/>
        </p:nvPicPr>
        <p:blipFill>
          <a:blip r:embed="rId1"/>
          <a:stretch/>
        </p:blipFill>
        <p:spPr>
          <a:xfrm>
            <a:off x="-219240" y="3492000"/>
            <a:ext cx="7076160" cy="530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CustomShape 35"/>
          <p:cNvSpPr/>
          <p:nvPr/>
        </p:nvSpPr>
        <p:spPr>
          <a:xfrm>
            <a:off x="368280" y="2124000"/>
            <a:ext cx="6117840" cy="453600"/>
          </a:xfrm>
          <a:custGeom>
            <a:avLst/>
            <a:gdLst>
              <a:gd name="textAreaLeft" fmla="*/ 0 w 6117840"/>
              <a:gd name="textAreaRight" fmla="*/ 6118560 w 6117840"/>
              <a:gd name="textAreaTop" fmla="*/ 0 h 453600"/>
              <a:gd name="textAreaBottom" fmla="*/ 45432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62" name="CustomShape 36"/>
          <p:cNvSpPr/>
          <p:nvPr/>
        </p:nvSpPr>
        <p:spPr>
          <a:xfrm>
            <a:off x="404640" y="2268360"/>
            <a:ext cx="6045120" cy="1568520"/>
          </a:xfrm>
          <a:custGeom>
            <a:avLst/>
            <a:gdLst>
              <a:gd name="textAreaLeft" fmla="*/ 0 w 6045120"/>
              <a:gd name="textAreaRight" fmla="*/ 6045840 w 6045120"/>
              <a:gd name="textAreaTop" fmla="*/ 0 h 1568520"/>
              <a:gd name="textAreaBottom" fmla="*/ 156924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3" name="CustomShape 37"/>
          <p:cNvSpPr/>
          <p:nvPr/>
        </p:nvSpPr>
        <p:spPr>
          <a:xfrm>
            <a:off x="765000" y="2124000"/>
            <a:ext cx="5324400" cy="2680920"/>
          </a:xfrm>
          <a:custGeom>
            <a:avLst/>
            <a:gdLst>
              <a:gd name="textAreaLeft" fmla="*/ 0 w 5324400"/>
              <a:gd name="textAreaRight" fmla="*/ 5325120 w 5324400"/>
              <a:gd name="textAreaTop" fmla="*/ 0 h 2680920"/>
              <a:gd name="textAreaBottom" fmla="*/ 2681640 h 2680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4" name="CustomShape 38"/>
          <p:cNvSpPr/>
          <p:nvPr/>
        </p:nvSpPr>
        <p:spPr>
          <a:xfrm>
            <a:off x="0" y="971640"/>
            <a:ext cx="6836760" cy="453600"/>
          </a:xfrm>
          <a:custGeom>
            <a:avLst/>
            <a:gdLst>
              <a:gd name="textAreaLeft" fmla="*/ 0 w 6836760"/>
              <a:gd name="textAreaRight" fmla="*/ 6837480 w 6836760"/>
              <a:gd name="textAreaTop" fmla="*/ 0 h 453600"/>
              <a:gd name="textAreaBottom" fmla="*/ 45432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65" name="CustomShape 39"/>
          <p:cNvSpPr/>
          <p:nvPr/>
        </p:nvSpPr>
        <p:spPr>
          <a:xfrm>
            <a:off x="404640" y="-36360"/>
            <a:ext cx="6449760" cy="6788520"/>
          </a:xfrm>
          <a:custGeom>
            <a:avLst/>
            <a:gdLst>
              <a:gd name="textAreaLeft" fmla="*/ 0 w 6449760"/>
              <a:gd name="textAreaRight" fmla="*/ 6450480 w 6449760"/>
              <a:gd name="textAreaTop" fmla="*/ 0 h 6788520"/>
              <a:gd name="textAreaBottom" fmla="*/ 6789240 h 678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Christ va s’offrir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 nous transformer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Père nous te rendons grâce pour ton Fils Jésus-Christ le Seigneur,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Esprit de puissance, rends-nous dignes de vivre de tes 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CustomShape 50"/>
          <p:cNvSpPr/>
          <p:nvPr/>
        </p:nvSpPr>
        <p:spPr>
          <a:xfrm>
            <a:off x="368280" y="2124000"/>
            <a:ext cx="6117840" cy="453600"/>
          </a:xfrm>
          <a:custGeom>
            <a:avLst/>
            <a:gdLst>
              <a:gd name="textAreaLeft" fmla="*/ 0 w 6117840"/>
              <a:gd name="textAreaRight" fmla="*/ 6118560 w 6117840"/>
              <a:gd name="textAreaTop" fmla="*/ 0 h 453600"/>
              <a:gd name="textAreaBottom" fmla="*/ 45432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67" name="CustomShape 51"/>
          <p:cNvSpPr/>
          <p:nvPr/>
        </p:nvSpPr>
        <p:spPr>
          <a:xfrm>
            <a:off x="404640" y="2268360"/>
            <a:ext cx="6045120" cy="1568520"/>
          </a:xfrm>
          <a:custGeom>
            <a:avLst/>
            <a:gdLst>
              <a:gd name="textAreaLeft" fmla="*/ 0 w 6045120"/>
              <a:gd name="textAreaRight" fmla="*/ 6045840 w 6045120"/>
              <a:gd name="textAreaTop" fmla="*/ 0 h 1568520"/>
              <a:gd name="textAreaBottom" fmla="*/ 156924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8" name="CustomShape 52"/>
          <p:cNvSpPr/>
          <p:nvPr/>
        </p:nvSpPr>
        <p:spPr>
          <a:xfrm>
            <a:off x="765000" y="2124000"/>
            <a:ext cx="5324400" cy="2680920"/>
          </a:xfrm>
          <a:custGeom>
            <a:avLst/>
            <a:gdLst>
              <a:gd name="textAreaLeft" fmla="*/ 0 w 5324400"/>
              <a:gd name="textAreaRight" fmla="*/ 5325120 w 5324400"/>
              <a:gd name="textAreaTop" fmla="*/ 0 h 2680920"/>
              <a:gd name="textAreaBottom" fmla="*/ 2681640 h 2680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9" name="CustomShape 53"/>
          <p:cNvSpPr/>
          <p:nvPr/>
        </p:nvSpPr>
        <p:spPr>
          <a:xfrm>
            <a:off x="0" y="971640"/>
            <a:ext cx="6836760" cy="453600"/>
          </a:xfrm>
          <a:custGeom>
            <a:avLst/>
            <a:gdLst>
              <a:gd name="textAreaLeft" fmla="*/ 0 w 6836760"/>
              <a:gd name="textAreaRight" fmla="*/ 6837480 w 6836760"/>
              <a:gd name="textAreaTop" fmla="*/ 0 h 453600"/>
              <a:gd name="textAreaBottom" fmla="*/ 45432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70" name="CustomShape 54"/>
          <p:cNvSpPr/>
          <p:nvPr/>
        </p:nvSpPr>
        <p:spPr>
          <a:xfrm>
            <a:off x="172440" y="-21960"/>
            <a:ext cx="6566400" cy="8676000"/>
          </a:xfrm>
          <a:custGeom>
            <a:avLst/>
            <a:gdLst>
              <a:gd name="textAreaLeft" fmla="*/ 0 w 6566400"/>
              <a:gd name="textAreaRight" fmla="*/ 6567120 w 6566400"/>
              <a:gd name="textAreaTop" fmla="*/ 0 h 8676000"/>
              <a:gd name="textAreaBottom" fmla="*/ 8676720 h 8676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Christ va s’offrir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 nous transformer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Voici le temps favorable, le royaume est déjà parmi nous,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Pourquoi s’attarder en route, car les champs sont blancs pour la moisson.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Ooooooooooooooo.....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CustomShape 55"/>
          <p:cNvSpPr/>
          <p:nvPr/>
        </p:nvSpPr>
        <p:spPr>
          <a:xfrm>
            <a:off x="288000" y="256320"/>
            <a:ext cx="6334200" cy="8616240"/>
          </a:xfrm>
          <a:custGeom>
            <a:avLst/>
            <a:gdLst>
              <a:gd name="textAreaLeft" fmla="*/ 0 w 6334200"/>
              <a:gd name="textAreaRight" fmla="*/ 6334920 w 633420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entends mon cœur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Comment expliquer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comment décrire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amour si grand si puissant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rien ne peut le contenir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sais mes espoirs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tu sais mes craintes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 mots sont bien trop petits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dire tout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j’ai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CustomShape 57"/>
          <p:cNvSpPr/>
          <p:nvPr/>
        </p:nvSpPr>
        <p:spPr>
          <a:xfrm>
            <a:off x="360000" y="256320"/>
            <a:ext cx="6407280" cy="8616240"/>
          </a:xfrm>
          <a:custGeom>
            <a:avLst/>
            <a:gdLst>
              <a:gd name="textAreaLeft" fmla="*/ 0 w 6407280"/>
              <a:gd name="textAreaRight" fmla="*/ 6408000 w 640728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CustomShape 59"/>
          <p:cNvSpPr/>
          <p:nvPr/>
        </p:nvSpPr>
        <p:spPr>
          <a:xfrm>
            <a:off x="432000" y="256320"/>
            <a:ext cx="6190200" cy="8616240"/>
          </a:xfrm>
          <a:custGeom>
            <a:avLst/>
            <a:gdLst>
              <a:gd name="textAreaLeft" fmla="*/ 0 w 6190200"/>
              <a:gd name="textAreaRight" fmla="*/ 6190920 w 619020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Si tout comme la pluie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mots pouvaient couler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si j’avais l’éternité,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 l’exprimer.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dans les battements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toujours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Merci pour la vie, pour la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pour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CustomShape 61"/>
          <p:cNvSpPr/>
          <p:nvPr/>
        </p:nvSpPr>
        <p:spPr>
          <a:xfrm>
            <a:off x="360000" y="256320"/>
            <a:ext cx="6407280" cy="8616240"/>
          </a:xfrm>
          <a:custGeom>
            <a:avLst/>
            <a:gdLst>
              <a:gd name="textAreaLeft" fmla="*/ 0 w 6407280"/>
              <a:gd name="textAreaRight" fmla="*/ 6408000 w 640728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CustomShape 1"/>
          <p:cNvSpPr/>
          <p:nvPr/>
        </p:nvSpPr>
        <p:spPr>
          <a:xfrm>
            <a:off x="-54720" y="469080"/>
            <a:ext cx="6987960" cy="8616600"/>
          </a:xfrm>
          <a:custGeom>
            <a:avLst/>
            <a:gdLst>
              <a:gd name="textAreaLeft" fmla="*/ 0 w 6987960"/>
              <a:gd name="textAreaRight" fmla="*/ 6988320 w 6987960"/>
              <a:gd name="textAreaTop" fmla="*/ 0 h 8616600"/>
              <a:gd name="textAreaBottom" fmla="*/ 8616960 h 8616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6" name="CustomShape 2"/>
          <p:cNvSpPr/>
          <p:nvPr/>
        </p:nvSpPr>
        <p:spPr>
          <a:xfrm>
            <a:off x="195480" y="256680"/>
            <a:ext cx="6499800" cy="868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ENVOI : 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Tata tu ku  tondele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BE" sz="1400" spc="-1" strike="noStrike">
                <a:solidFill>
                  <a:srgbClr val="ffffff"/>
                </a:solidFill>
                <a:latin typeface="Arial"/>
                <a:ea typeface="Times New Roman"/>
              </a:rPr>
              <a:t>(chanson en Kiyombe, dialecte de la RDC : Allons partout parler de Jésus)</a:t>
            </a: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Tata tu ku tondele,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muana  aku ye pheve pe,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beto bu tua vulusua,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mu ma mbi meto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 Dieu, père nous te remercions, ton Fils notre Seigneur et l’Esprit Saint,   pour notre conversion en renonçant  au mal)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Refrain: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Tuendieno mu na mbanza ya yo,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Yesu samuna,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Ba nka beti vingila,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Mvulusi yeto.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   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0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r>
              <a:rPr b="1" i="1" lang="fr-BE" sz="2000" spc="-1" strike="noStrike">
                <a:solidFill>
                  <a:srgbClr val="00ffff"/>
                </a:solidFill>
                <a:latin typeface="Arial"/>
                <a:ea typeface="Times New Roman"/>
              </a:rPr>
              <a:t>(</a:t>
            </a: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Allons tous dans le monde entier, parlons de Jésus à ceux qui ne connaissent pas encore  bien</a:t>
            </a:r>
            <a:r>
              <a:rPr b="1" i="1" lang="fr-BE" sz="2000" spc="-1" strike="noStrike">
                <a:solidFill>
                  <a:srgbClr val="00ffff"/>
                </a:solidFill>
                <a:latin typeface="Arial"/>
                <a:ea typeface="Times New Roman"/>
              </a:rPr>
              <a:t>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CustomShape 1"/>
          <p:cNvSpPr/>
          <p:nvPr/>
        </p:nvSpPr>
        <p:spPr>
          <a:xfrm>
            <a:off x="142920" y="469080"/>
            <a:ext cx="6579360" cy="5632920"/>
          </a:xfrm>
          <a:custGeom>
            <a:avLst/>
            <a:gdLst>
              <a:gd name="textAreaLeft" fmla="*/ 0 w 6579360"/>
              <a:gd name="textAreaRight" fmla="*/ 6579720 w 6579360"/>
              <a:gd name="textAreaTop" fmla="*/ 0 h 5632920"/>
              <a:gd name="textAreaBottom" fmla="*/ 5633280 h 563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8" name="CustomShape 2"/>
          <p:cNvSpPr/>
          <p:nvPr/>
        </p:nvSpPr>
        <p:spPr>
          <a:xfrm>
            <a:off x="273600" y="311040"/>
            <a:ext cx="6407280" cy="9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Muna tombe kia na mpui, si ya kangama na 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</a:t>
            </a:r>
            <a:r>
              <a:rPr b="1" lang="fr-BE" sz="2800" spc="-1" strike="noStrike">
                <a:solidFill>
                  <a:srgbClr val="00ffff"/>
                </a:solidFill>
                <a:latin typeface="Arial"/>
                <a:ea typeface="Times New Roman"/>
              </a:rPr>
              <a:t>Même dans la profondeur de la nuit, je m’accroche à toi Seigneur)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Times New Roman"/>
              </a:rPr>
              <a:t>Ma kindoki bedisa, ntatu kuamisa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(Résistant devant les épreuves et les tentations)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Refrain : Tuendieno mu na mbanza ya yo,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Yesu samuna,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Ba nka beti vingila,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Mvulusi yeto.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1200" spc="-1" strike="noStrike">
                <a:solidFill>
                  <a:srgbClr val="ffffff"/>
                </a:solidFill>
                <a:latin typeface="Arial"/>
                <a:ea typeface="Times New Roman"/>
              </a:rPr>
              <a:t>   </a:t>
            </a:r>
            <a:endParaRPr b="0" lang="fr-BE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 </a:t>
            </a:r>
            <a:r>
              <a:rPr b="1" i="1" lang="fr-BE" sz="2600" spc="-1" strike="noStrike">
                <a:solidFill>
                  <a:srgbClr val="00ffff"/>
                </a:solidFill>
                <a:latin typeface="Arial"/>
                <a:ea typeface="Times New Roman"/>
              </a:rPr>
              <a:t>(Allons tous dans le monde entier, parlons de Jésus à ceux qui ne connaissent pas encore  bien)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Picture 2" descr=""/>
          <p:cNvPicPr/>
          <p:nvPr/>
        </p:nvPicPr>
        <p:blipFill>
          <a:blip r:embed="rId1"/>
          <a:stretch/>
        </p:blipFill>
        <p:spPr>
          <a:xfrm>
            <a:off x="155520" y="1259640"/>
            <a:ext cx="6512760" cy="760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Image 51" descr=""/>
          <p:cNvPicPr/>
          <p:nvPr/>
        </p:nvPicPr>
        <p:blipFill>
          <a:blip r:embed="rId1"/>
          <a:srcRect l="0" t="11501" r="0" b="2268"/>
          <a:stretch/>
        </p:blipFill>
        <p:spPr>
          <a:xfrm>
            <a:off x="908640" y="821880"/>
            <a:ext cx="5022720" cy="6421320"/>
          </a:xfrm>
          <a:prstGeom prst="rect">
            <a:avLst/>
          </a:prstGeom>
          <a:ln w="0">
            <a:noFill/>
          </a:ln>
        </p:spPr>
      </p:pic>
      <p:sp>
        <p:nvSpPr>
          <p:cNvPr id="1180" name="CustomShape 1"/>
          <p:cNvSpPr/>
          <p:nvPr/>
        </p:nvSpPr>
        <p:spPr>
          <a:xfrm>
            <a:off x="2671560" y="6564600"/>
            <a:ext cx="1323360" cy="9493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fr-BE" sz="1600" spc="-1" strike="noStrike">
                <a:solidFill>
                  <a:srgbClr val="000000"/>
                </a:solidFill>
                <a:latin typeface="Cambria"/>
                <a:ea typeface="Calibri"/>
              </a:rPr>
              <a:t>Jeune fille,</a:t>
            </a: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1600" spc="-1" strike="noStrike">
                <a:solidFill>
                  <a:srgbClr val="000000"/>
                </a:solidFill>
                <a:latin typeface="Cambria"/>
                <a:ea typeface="Calibri"/>
              </a:rPr>
              <a:t>je te le dis, </a:t>
            </a: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1600" spc="-1" strike="noStrike">
                <a:solidFill>
                  <a:srgbClr val="000000"/>
                </a:solidFill>
                <a:latin typeface="Cambria"/>
                <a:ea typeface="Calibri"/>
              </a:rPr>
              <a:t>l</a:t>
            </a:r>
            <a:r>
              <a:rPr b="1" i="1" lang="fr-BE" sz="1600" spc="-1" strike="noStrike">
                <a:solidFill>
                  <a:srgbClr val="000000"/>
                </a:solidFill>
                <a:latin typeface="Calibri"/>
                <a:ea typeface="Calibri"/>
              </a:rPr>
              <a:t>è</a:t>
            </a:r>
            <a:r>
              <a:rPr b="1" i="1" lang="fr-BE" sz="1600" spc="-1" strike="noStrike">
                <a:solidFill>
                  <a:srgbClr val="000000"/>
                </a:solidFill>
                <a:latin typeface="Cambria"/>
                <a:ea typeface="Calibri"/>
              </a:rPr>
              <a:t>ve-toi</a:t>
            </a:r>
            <a:r>
              <a:rPr b="1" i="1" lang="fr-BE" sz="16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b="1" i="1" lang="fr-BE" sz="1600" spc="-1" strike="noStrike">
                <a:solidFill>
                  <a:srgbClr val="000000"/>
                </a:solidFill>
                <a:latin typeface="Cambria"/>
                <a:ea typeface="Calibri"/>
              </a:rPr>
              <a:t>! </a:t>
            </a: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1" name="CustomShape 2"/>
          <p:cNvSpPr/>
          <p:nvPr/>
        </p:nvSpPr>
        <p:spPr>
          <a:xfrm>
            <a:off x="1092600" y="7547760"/>
            <a:ext cx="3355200" cy="134388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0000"/>
                </a:solidFill>
                <a:latin typeface="Cambria"/>
                <a:ea typeface="Calibri"/>
              </a:rPr>
              <a:t>Seigneur J</a:t>
            </a:r>
            <a:r>
              <a:rPr b="1" lang="fr-BE" sz="1800" spc="-1" strike="noStrike">
                <a:solidFill>
                  <a:srgbClr val="ff0000"/>
                </a:solidFill>
                <a:latin typeface="Calibri"/>
                <a:ea typeface="Calibri"/>
              </a:rPr>
              <a:t>é</a:t>
            </a:r>
            <a:r>
              <a:rPr b="1" lang="fr-BE" sz="1800" spc="-1" strike="noStrike">
                <a:solidFill>
                  <a:srgbClr val="ff0000"/>
                </a:solidFill>
                <a:latin typeface="Cambria"/>
                <a:ea typeface="Calibri"/>
              </a:rPr>
              <a:t>sus, 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0000"/>
                </a:solidFill>
                <a:latin typeface="Cambria"/>
                <a:ea typeface="Calibri"/>
              </a:rPr>
              <a:t>tu es mon Sauveur et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0000"/>
                </a:solidFill>
                <a:latin typeface="Cambria"/>
                <a:ea typeface="Calibri"/>
              </a:rPr>
              <a:t>tu es le Sauveur du monde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2" name="CustomShape 3"/>
          <p:cNvSpPr/>
          <p:nvPr/>
        </p:nvSpPr>
        <p:spPr>
          <a:xfrm>
            <a:off x="908640" y="298440"/>
            <a:ext cx="748764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3" name="CustomShape 4"/>
          <p:cNvSpPr/>
          <p:nvPr/>
        </p:nvSpPr>
        <p:spPr>
          <a:xfrm>
            <a:off x="908640" y="821880"/>
            <a:ext cx="7487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4" name="CustomShape 5"/>
          <p:cNvSpPr/>
          <p:nvPr/>
        </p:nvSpPr>
        <p:spPr>
          <a:xfrm>
            <a:off x="908640" y="7244280"/>
            <a:ext cx="748764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CustomShape 63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CustomShape 13"/>
          <p:cNvSpPr/>
          <p:nvPr/>
        </p:nvSpPr>
        <p:spPr>
          <a:xfrm>
            <a:off x="3429000" y="90000"/>
            <a:ext cx="360" cy="27540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7" name="CustomShape 14"/>
          <p:cNvSpPr/>
          <p:nvPr/>
        </p:nvSpPr>
        <p:spPr>
          <a:xfrm>
            <a:off x="-25200" y="695880"/>
            <a:ext cx="6891840" cy="81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En famille, en peuple, en Église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Tu nous accueilles différents,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Chacun de nous est Ton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CustomShape 15"/>
          <p:cNvSpPr/>
          <p:nvPr/>
        </p:nvSpPr>
        <p:spPr>
          <a:xfrm>
            <a:off x="3429000" y="90000"/>
            <a:ext cx="360" cy="27540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9" name="CustomShape 16"/>
          <p:cNvSpPr/>
          <p:nvPr/>
        </p:nvSpPr>
        <p:spPr>
          <a:xfrm>
            <a:off x="-25200" y="695880"/>
            <a:ext cx="6891840" cy="81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Nous avons quittés nos maisons,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notre vie que nous T'offrons,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Application>LibreOffice/24.2.0.3$Windows_X86_64 LibreOffice_project/da48488a73ddd66ea24cf16bbc4f7b9c08e9bea1</Application>
  <AppVersion>15.0000</AppVersion>
  <Words>777</Words>
  <Paragraphs>319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2024-06-23T20:48:41Z</dcterms:modified>
  <cp:revision>144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48</vt:i4>
  </property>
</Properties>
</file>