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notesSlides/notesSlide1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_rels/notesSlide4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</p:sldMasterIdLst>
  <p:notesMasterIdLst>
    <p:notesMasterId r:id="rId103"/>
  </p:notesMasterIdLst>
  <p:sldIdLst>
    <p:sldId id="256" r:id="rId104"/>
    <p:sldId id="257" r:id="rId105"/>
    <p:sldId id="258" r:id="rId106"/>
    <p:sldId id="259" r:id="rId107"/>
    <p:sldId id="260" r:id="rId108"/>
    <p:sldId id="261" r:id="rId109"/>
    <p:sldId id="262" r:id="rId110"/>
    <p:sldId id="263" r:id="rId111"/>
    <p:sldId id="264" r:id="rId112"/>
    <p:sldId id="265" r:id="rId113"/>
    <p:sldId id="266" r:id="rId114"/>
    <p:sldId id="267" r:id="rId115"/>
    <p:sldId id="268" r:id="rId116"/>
    <p:sldId id="269" r:id="rId117"/>
    <p:sldId id="270" r:id="rId118"/>
    <p:sldId id="271" r:id="rId119"/>
    <p:sldId id="272" r:id="rId120"/>
    <p:sldId id="273" r:id="rId121"/>
    <p:sldId id="274" r:id="rId122"/>
    <p:sldId id="275" r:id="rId123"/>
    <p:sldId id="276" r:id="rId124"/>
    <p:sldId id="277" r:id="rId125"/>
    <p:sldId id="278" r:id="rId126"/>
    <p:sldId id="279" r:id="rId127"/>
    <p:sldId id="280" r:id="rId128"/>
    <p:sldId id="281" r:id="rId129"/>
    <p:sldId id="282" r:id="rId130"/>
    <p:sldId id="283" r:id="rId131"/>
    <p:sldId id="284" r:id="rId132"/>
    <p:sldId id="285" r:id="rId133"/>
    <p:sldId id="286" r:id="rId134"/>
    <p:sldId id="287" r:id="rId135"/>
    <p:sldId id="288" r:id="rId136"/>
    <p:sldId id="289" r:id="rId137"/>
    <p:sldId id="290" r:id="rId138"/>
    <p:sldId id="291" r:id="rId139"/>
    <p:sldId id="292" r:id="rId140"/>
    <p:sldId id="293" r:id="rId141"/>
    <p:sldId id="294" r:id="rId142"/>
    <p:sldId id="295" r:id="rId143"/>
    <p:sldId id="296" r:id="rId144"/>
    <p:sldId id="297" r:id="rId145"/>
    <p:sldId id="298" r:id="rId146"/>
    <p:sldId id="299" r:id="rId147"/>
    <p:sldId id="300" r:id="rId148"/>
    <p:sldId id="301" r:id="rId149"/>
    <p:sldId id="302" r:id="rId150"/>
    <p:sldId id="303" r:id="rId151"/>
    <p:sldId id="304" r:id="rId152"/>
    <p:sldId id="305" r:id="rId153"/>
    <p:sldId id="306" r:id="rId154"/>
    <p:sldId id="307" r:id="rId155"/>
    <p:sldId id="308" r:id="rId156"/>
    <p:sldId id="309" r:id="rId157"/>
    <p:sldId id="310" r:id="rId158"/>
    <p:sldId id="311" r:id="rId15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notesMaster" Target="notesMasters/notesMaster1.xml"/><Relationship Id="rId104" Type="http://schemas.openxmlformats.org/officeDocument/2006/relationships/slide" Target="slides/slide1.xml"/><Relationship Id="rId105" Type="http://schemas.openxmlformats.org/officeDocument/2006/relationships/slide" Target="slides/slide2.xml"/><Relationship Id="rId106" Type="http://schemas.openxmlformats.org/officeDocument/2006/relationships/slide" Target="slides/slide3.xml"/><Relationship Id="rId107" Type="http://schemas.openxmlformats.org/officeDocument/2006/relationships/slide" Target="slides/slide4.xml"/><Relationship Id="rId108" Type="http://schemas.openxmlformats.org/officeDocument/2006/relationships/slide" Target="slides/slide5.xml"/><Relationship Id="rId109" Type="http://schemas.openxmlformats.org/officeDocument/2006/relationships/slide" Target="slides/slide6.xml"/><Relationship Id="rId110" Type="http://schemas.openxmlformats.org/officeDocument/2006/relationships/slide" Target="slides/slide7.xml"/><Relationship Id="rId111" Type="http://schemas.openxmlformats.org/officeDocument/2006/relationships/slide" Target="slides/slide8.xml"/><Relationship Id="rId112" Type="http://schemas.openxmlformats.org/officeDocument/2006/relationships/slide" Target="slides/slide9.xml"/><Relationship Id="rId113" Type="http://schemas.openxmlformats.org/officeDocument/2006/relationships/slide" Target="slides/slide10.xml"/><Relationship Id="rId114" Type="http://schemas.openxmlformats.org/officeDocument/2006/relationships/slide" Target="slides/slide11.xml"/><Relationship Id="rId115" Type="http://schemas.openxmlformats.org/officeDocument/2006/relationships/slide" Target="slides/slide12.xml"/><Relationship Id="rId116" Type="http://schemas.openxmlformats.org/officeDocument/2006/relationships/slide" Target="slides/slide13.xml"/><Relationship Id="rId117" Type="http://schemas.openxmlformats.org/officeDocument/2006/relationships/slide" Target="slides/slide14.xml"/><Relationship Id="rId118" Type="http://schemas.openxmlformats.org/officeDocument/2006/relationships/slide" Target="slides/slide15.xml"/><Relationship Id="rId119" Type="http://schemas.openxmlformats.org/officeDocument/2006/relationships/slide" Target="slides/slide16.xml"/><Relationship Id="rId120" Type="http://schemas.openxmlformats.org/officeDocument/2006/relationships/slide" Target="slides/slide17.xml"/><Relationship Id="rId121" Type="http://schemas.openxmlformats.org/officeDocument/2006/relationships/slide" Target="slides/slide18.xml"/><Relationship Id="rId122" Type="http://schemas.openxmlformats.org/officeDocument/2006/relationships/slide" Target="slides/slide19.xml"/><Relationship Id="rId123" Type="http://schemas.openxmlformats.org/officeDocument/2006/relationships/slide" Target="slides/slide20.xml"/><Relationship Id="rId124" Type="http://schemas.openxmlformats.org/officeDocument/2006/relationships/slide" Target="slides/slide21.xml"/><Relationship Id="rId125" Type="http://schemas.openxmlformats.org/officeDocument/2006/relationships/slide" Target="slides/slide22.xml"/><Relationship Id="rId126" Type="http://schemas.openxmlformats.org/officeDocument/2006/relationships/slide" Target="slides/slide23.xml"/><Relationship Id="rId127" Type="http://schemas.openxmlformats.org/officeDocument/2006/relationships/slide" Target="slides/slide24.xml"/><Relationship Id="rId128" Type="http://schemas.openxmlformats.org/officeDocument/2006/relationships/slide" Target="slides/slide25.xml"/><Relationship Id="rId129" Type="http://schemas.openxmlformats.org/officeDocument/2006/relationships/slide" Target="slides/slide26.xml"/><Relationship Id="rId130" Type="http://schemas.openxmlformats.org/officeDocument/2006/relationships/slide" Target="slides/slide27.xml"/><Relationship Id="rId131" Type="http://schemas.openxmlformats.org/officeDocument/2006/relationships/slide" Target="slides/slide28.xml"/><Relationship Id="rId132" Type="http://schemas.openxmlformats.org/officeDocument/2006/relationships/slide" Target="slides/slide29.xml"/><Relationship Id="rId133" Type="http://schemas.openxmlformats.org/officeDocument/2006/relationships/slide" Target="slides/slide30.xml"/><Relationship Id="rId134" Type="http://schemas.openxmlformats.org/officeDocument/2006/relationships/slide" Target="slides/slide31.xml"/><Relationship Id="rId135" Type="http://schemas.openxmlformats.org/officeDocument/2006/relationships/slide" Target="slides/slide32.xml"/><Relationship Id="rId136" Type="http://schemas.openxmlformats.org/officeDocument/2006/relationships/slide" Target="slides/slide33.xml"/><Relationship Id="rId137" Type="http://schemas.openxmlformats.org/officeDocument/2006/relationships/slide" Target="slides/slide34.xml"/><Relationship Id="rId138" Type="http://schemas.openxmlformats.org/officeDocument/2006/relationships/slide" Target="slides/slide35.xml"/><Relationship Id="rId139" Type="http://schemas.openxmlformats.org/officeDocument/2006/relationships/slide" Target="slides/slide36.xml"/><Relationship Id="rId140" Type="http://schemas.openxmlformats.org/officeDocument/2006/relationships/slide" Target="slides/slide37.xml"/><Relationship Id="rId141" Type="http://schemas.openxmlformats.org/officeDocument/2006/relationships/slide" Target="slides/slide38.xml"/><Relationship Id="rId142" Type="http://schemas.openxmlformats.org/officeDocument/2006/relationships/slide" Target="slides/slide39.xml"/><Relationship Id="rId143" Type="http://schemas.openxmlformats.org/officeDocument/2006/relationships/slide" Target="slides/slide40.xml"/><Relationship Id="rId144" Type="http://schemas.openxmlformats.org/officeDocument/2006/relationships/slide" Target="slides/slide41.xml"/><Relationship Id="rId145" Type="http://schemas.openxmlformats.org/officeDocument/2006/relationships/slide" Target="slides/slide42.xml"/><Relationship Id="rId146" Type="http://schemas.openxmlformats.org/officeDocument/2006/relationships/slide" Target="slides/slide43.xml"/><Relationship Id="rId147" Type="http://schemas.openxmlformats.org/officeDocument/2006/relationships/slide" Target="slides/slide44.xml"/><Relationship Id="rId148" Type="http://schemas.openxmlformats.org/officeDocument/2006/relationships/slide" Target="slides/slide45.xml"/><Relationship Id="rId149" Type="http://schemas.openxmlformats.org/officeDocument/2006/relationships/slide" Target="slides/slide46.xml"/><Relationship Id="rId150" Type="http://schemas.openxmlformats.org/officeDocument/2006/relationships/slide" Target="slides/slide47.xml"/><Relationship Id="rId151" Type="http://schemas.openxmlformats.org/officeDocument/2006/relationships/slide" Target="slides/slide48.xml"/><Relationship Id="rId152" Type="http://schemas.openxmlformats.org/officeDocument/2006/relationships/slide" Target="slides/slide49.xml"/><Relationship Id="rId153" Type="http://schemas.openxmlformats.org/officeDocument/2006/relationships/slide" Target="slides/slide50.xml"/><Relationship Id="rId154" Type="http://schemas.openxmlformats.org/officeDocument/2006/relationships/slide" Target="slides/slide51.xml"/><Relationship Id="rId155" Type="http://schemas.openxmlformats.org/officeDocument/2006/relationships/slide" Target="slides/slide52.xml"/><Relationship Id="rId156" Type="http://schemas.openxmlformats.org/officeDocument/2006/relationships/slide" Target="slides/slide53.xml"/><Relationship Id="rId157" Type="http://schemas.openxmlformats.org/officeDocument/2006/relationships/slide" Target="slides/slide54.xml"/><Relationship Id="rId158" Type="http://schemas.openxmlformats.org/officeDocument/2006/relationships/slide" Target="slides/slide55.xml"/><Relationship Id="rId159" Type="http://schemas.openxmlformats.org/officeDocument/2006/relationships/slide" Target="slides/slide56.xml"/><Relationship Id="rId1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DC161F7-36FE-412F-986A-34492C4274D6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68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70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youtu.be/9-Cx81AJGkw?si=8yxiLz6PupufbM5c" TargetMode="External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620640" y="5329080"/>
            <a:ext cx="5616000" cy="26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23 juin 2024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Fête de la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Nativité de Saint Jean Baptiste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24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CustomShape 25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CustomShape 26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CustomShape 27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n'ai pas su aimer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me suis dérobé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ne suis pas resté le gardien de mon frère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</a:t>
            </a: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"/>
          <p:cNvSpPr/>
          <p:nvPr/>
        </p:nvSpPr>
        <p:spPr>
          <a:xfrm>
            <a:off x="71280" y="136440"/>
            <a:ext cx="6714000" cy="83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Gloire à Dieu </a:t>
            </a:r>
            <a:r>
              <a:rPr b="0" lang="fr-FR" sz="1600" spc="-1" strike="noStrike" u="sng">
                <a:solidFill>
                  <a:srgbClr val="ffffff"/>
                </a:solidFill>
                <a:uFillTx/>
                <a:latin typeface="Cambria"/>
              </a:rPr>
              <a:t>(sur une basse de Haendel)</a:t>
            </a:r>
            <a:br>
              <a:rPr sz="1600"/>
            </a:b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 aux hommes qu'il aime,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Terre, joie de l'univers !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1 - Pour tes merveilles, Seigneur Dieu,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Ton peuple te rend grâce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Ami des hommes, sois béni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Pour ton règne qui vient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 toi, les chants de fête,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Par ton fils bien-aimé, dans l'Esprit.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2 - Sauveur du monde, Jésus-Christ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Ecoute nos prières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Agneau de Dieu, vainqueur du mal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Sauve-nous du péché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saint, splendeur du Père,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vivant, le Très-Haut, le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CustomShape 6"/>
          <p:cNvSpPr/>
          <p:nvPr/>
        </p:nvSpPr>
        <p:spPr>
          <a:xfrm>
            <a:off x="144000" y="148320"/>
            <a:ext cx="6714000" cy="89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106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au Seigneur car il est bon !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Qu’ils rendent grâce au Seigneur de son amour,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qu’ils offrent des sacrifices d’action de grâce, ceux qui ont vu les œuvres du Seigneur et ses merveilles parmi les océans.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Il parle, et provoque la tempête,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un vent qui soulève les vagues: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portés jusqu’au ciel, retombant aux abîmes, leur sagesse était engloutie.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Dans leur angoisse, ils ont crié vers le Seigneur, et lui les a tirés de la détresse, réduisant la tempête au silence, faisant taire les vagues.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Ils se réjouissent de les voir s’apaiser,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conduits au port qu’ils désiraient. Qu’ils rendent grâce au Seigneur de son amour, de ses merveilles pour les hommes.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3357720" y="49323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TextShape 2"/>
          <p:cNvSpPr/>
          <p:nvPr/>
        </p:nvSpPr>
        <p:spPr>
          <a:xfrm>
            <a:off x="27720" y="648000"/>
            <a:ext cx="6668280" cy="29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2800" spc="-1" strike="noStrike" u="sng">
                <a:solidFill>
                  <a:schemeClr val="lt1"/>
                </a:solidFill>
                <a:uFillTx/>
                <a:latin typeface="Arial"/>
              </a:rPr>
              <a:t>Sa Parole est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Sa Parole est lumière, alléluia !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Sa Parole est sagesse, alléluia !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Sa Parole est tendresse, alléluia !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Sa Parole est vivante, alléluia !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1 - Chantez au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un chant nouveau,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Bénissez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et rendez grâce,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Au son de la trompette et du cor </a:t>
            </a:r>
            <a:br>
              <a:rPr sz="3200"/>
            </a:br>
            <a:r>
              <a:rPr b="1" lang="fr-FR" sz="3200" spc="-1" strike="noStrike">
                <a:solidFill>
                  <a:schemeClr val="lt1"/>
                </a:solidFill>
                <a:latin typeface="Arial"/>
              </a:rPr>
              <a:t>Eclatez en cris de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395280"/>
            <a:ext cx="685728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404640" y="3780000"/>
            <a:ext cx="5903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angle 1"/>
          <p:cNvSpPr/>
          <p:nvPr/>
        </p:nvSpPr>
        <p:spPr>
          <a:xfrm>
            <a:off x="504000" y="1152000"/>
            <a:ext cx="59043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</a:rPr>
              <a:t>Père, nous te demandons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</a:rPr>
              <a:t>que l’Amour de Jésus nous soit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</a:rPr>
              <a:t>par la venue de l’Esprit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"/>
          <p:cNvSpPr/>
          <p:nvPr/>
        </p:nvSpPr>
        <p:spPr>
          <a:xfrm>
            <a:off x="0" y="459720"/>
            <a:ext cx="6858000" cy="77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Dieu notre Père, voici le pain.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00"/>
                </a:solidFill>
                <a:uFillTx/>
                <a:latin typeface="Arial"/>
                <a:ea typeface="DejaVu Sans"/>
              </a:rPr>
              <a:t>(canon)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notre Père, voici le pain.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notre Père, voici le vin.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ces offrandes,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fruits de la terre,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Dieu créateur.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cet autel, voici nos vies,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vin du Royaume, pain de la vie.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Ostinato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Qu’ils soient pour nous eucharistie.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28"/>
          <p:cNvSpPr/>
          <p:nvPr/>
        </p:nvSpPr>
        <p:spPr>
          <a:xfrm>
            <a:off x="576000" y="216000"/>
            <a:ext cx="6279120" cy="84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SANCTUS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de l'univers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de David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vient nous sauver!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il est notre vie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 ( 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29"/>
          <p:cNvSpPr/>
          <p:nvPr/>
        </p:nvSpPr>
        <p:spPr>
          <a:xfrm>
            <a:off x="648000" y="216000"/>
            <a:ext cx="6207120" cy="623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Bénis soit celui qui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vient au nom du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sont remplis de ta gloire!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Hosanna!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"/>
          <p:cNvSpPr/>
          <p:nvPr/>
        </p:nvSpPr>
        <p:spPr>
          <a:xfrm>
            <a:off x="98280" y="1508040"/>
            <a:ext cx="6597720" cy="57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(C 89)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as connu la mort,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es ressuscité,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et tu reviens encore,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nous sauver.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Viens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nous T’aimons,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viens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nous T’attendons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7023960" cy="995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-99360" y="2006640"/>
            <a:ext cx="6956640" cy="63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Prière pour la Paix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"/>
          <p:cNvSpPr/>
          <p:nvPr/>
        </p:nvSpPr>
        <p:spPr>
          <a:xfrm>
            <a:off x="3305160" y="2717640"/>
            <a:ext cx="2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"/>
          <p:cNvSpPr/>
          <p:nvPr/>
        </p:nvSpPr>
        <p:spPr>
          <a:xfrm>
            <a:off x="769320" y="12960"/>
            <a:ext cx="5319720" cy="91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Christ Amour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Toi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Tous les péchés du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Toi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Tous les péchés du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Toi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Tous les péchés du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Christ Amour 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1000" cy="6659640"/>
          </a:xfrm>
          <a:prstGeom prst="rect">
            <a:avLst/>
          </a:prstGeom>
          <a:ln w="0">
            <a:noFill/>
          </a:ln>
        </p:spPr>
      </p:pic>
      <p:sp>
        <p:nvSpPr>
          <p:cNvPr id="622" name="CustomShape 1"/>
          <p:cNvSpPr/>
          <p:nvPr/>
        </p:nvSpPr>
        <p:spPr>
          <a:xfrm>
            <a:off x="-315360" y="6660360"/>
            <a:ext cx="7191000" cy="2482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demeurer en Dieu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et de témoigner de Jésus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par notre vie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0" y="1907640"/>
            <a:ext cx="68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7"/>
          <p:cNvSpPr/>
          <p:nvPr/>
        </p:nvSpPr>
        <p:spPr>
          <a:xfrm>
            <a:off x="720" y="116640"/>
            <a:ext cx="6855480" cy="67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ceci est mon corps,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buvez, voici mon sang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Ouvrez vos cœurs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ne serez plus jamais seuls 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 Demeurez en moi,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je demeure en vous,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demeure en mon 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celui-là portera du fruit.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Dieu, mon Père,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ainsi je vous ai aimés.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Gardez mes paroles,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recevrez ma joie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8"/>
          <p:cNvSpPr/>
          <p:nvPr/>
        </p:nvSpPr>
        <p:spPr>
          <a:xfrm>
            <a:off x="-315360" y="-180360"/>
            <a:ext cx="7486200" cy="88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7928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ceci est mon corps,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buvez, voici mon sang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Ouvrez vos cœurs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ne serez plus jamais seuls 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 Je vous ai choisis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vous portiez du fruit.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Gardez mon commandement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vous demeurerez en moi.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je vous aime,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aimez-vous d’un seul Esprit.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vie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mes amis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79280" indent="277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3"/>
          <p:cNvSpPr/>
          <p:nvPr/>
        </p:nvSpPr>
        <p:spPr>
          <a:xfrm>
            <a:off x="216000" y="1144800"/>
            <a:ext cx="6191640" cy="67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Si la mer se déchaîne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(Lydia Lelong / L'Emmanuel)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la mer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se déchaîne,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le vent souffle fort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la barque t'entraîne,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n'aie pas peur de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la barque t'entraîne,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n'aie pas peur de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coulerais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sombrerais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a dit : Allons de l'autre bord, allons de l'autre bord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9"/>
          <p:cNvSpPr/>
          <p:nvPr/>
        </p:nvSpPr>
        <p:spPr>
          <a:xfrm>
            <a:off x="0" y="388080"/>
            <a:ext cx="6855480" cy="63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ceci est mon corps,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buvez, voici mon sang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Ouvrez vos cœurs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ne serez plus jamais seuls 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Je vous enverrai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l’Esprit Saint, le Paraclet.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vous conduira au Père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fera de vous des témoins.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Cherchez, vous trouverez,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demandez, vous obtiendrez,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Afin que le Père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soit glorifié en vous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0" y="1907640"/>
            <a:ext cx="68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Vienne, vienne la colombe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Jean-Claude Gianada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l’horizon.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2.- Qu’elle habite notre rêve,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que chante un enfant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d’un jour qui se lève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s’annonce le printemps.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"/>
          <p:cNvSpPr/>
          <p:nvPr/>
        </p:nvSpPr>
        <p:spPr>
          <a:xfrm>
            <a:off x="0" y="431640"/>
            <a:ext cx="685800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 :</a:t>
            </a:r>
            <a:r>
              <a:rPr b="0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3.- Vole, vole, chante et danse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liberté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tolérance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plus beau chant, c’est d’AIMER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1800" spc="-1" strike="noStrike" u="sng">
                <a:solidFill>
                  <a:srgbClr val="ffffff"/>
                </a:solidFill>
                <a:uFillTx/>
                <a:latin typeface="Cambria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latin typeface="Cambria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latin typeface="Cambria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latin typeface="Cambria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latin typeface="Cambria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CustomShape 1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N’aie pas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(du groupe Be Witness)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Dans l’océan de mes tourments,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Souvent mon cœur désespère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Face à l’abîme,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Si mon bateau dérive,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J’aurais foi en l’Éternel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CustomShape 30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3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6" name="CustomShape 32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33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CustomShape 34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4"/>
          <p:cNvSpPr/>
          <p:nvPr/>
        </p:nvSpPr>
        <p:spPr>
          <a:xfrm>
            <a:off x="216000" y="1144800"/>
            <a:ext cx="6191640" cy="67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ton cœur est en peine,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ton corps est souffrant,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Crois en Jésus, Il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te donne sa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Crois en Jésus, Il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te donne sa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coulerais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sombrerais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a dit : Allons de l'autre bord, allons de l'autre bord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35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CustomShape 36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mes angoisses seront tenaces,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fixerai mon regard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Sur ton visage qui me mène au rivage,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Pour vivre un nouveau départ.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37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CustomShape 38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39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CustomShape 40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4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CustomShape 42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43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CustomShape 44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45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CustomShape 46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47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5"/>
          <p:cNvSpPr/>
          <p:nvPr/>
        </p:nvSpPr>
        <p:spPr>
          <a:xfrm>
            <a:off x="216000" y="1144800"/>
            <a:ext cx="6191640" cy="67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un jour sur ta route,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rencontres le mal,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sois pas dans le doute, Dieu aime ses enfants.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sois pas dans le doute, Dieu aime ses enfants.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coulerais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n'a pas dit que tu sombrerais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a dit : Allons de l'autre bord, allons de l'autre bord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6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CustomShape 17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CustomShape 18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CustomShape 19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Saint François-Xavier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Communauté du Chemin Neuf)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renié ton nom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quitté ta maison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voulu posséder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sans attendre le don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Eleison, Kyrie Eleison</a:t>
            </a:r>
            <a:br>
              <a:rPr sz="1800"/>
            </a:b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20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CustomShape 2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CustomShape 2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CustomShape 23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suivi d'autres dieux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 j'ai détourné les yeux 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choisi loin de toi la richesse et l'honneur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Application>LibreOffice/24.2.0.3$Windows_X86_64 LibreOffice_project/da48488a73ddd66ea24cf16bbc4f7b9c08e9bea1</Application>
  <AppVersion>15.0000</AppVersion>
  <Words>597</Words>
  <Paragraphs>439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2024-06-08T09:16:45Z</dcterms:modified>
  <cp:revision>187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49</vt:i4>
  </property>
</Properties>
</file>