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</p:sldMasterIdLst>
  <p:notesMasterIdLst>
    <p:notesMasterId r:id="rId77"/>
  </p:notesMasterIdLst>
  <p:sldIdLst>
    <p:sldId id="256" r:id="rId78"/>
    <p:sldId id="257" r:id="rId79"/>
    <p:sldId id="258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6" r:id="rId98"/>
    <p:sldId id="277" r:id="rId99"/>
    <p:sldId id="278" r:id="rId100"/>
    <p:sldId id="279" r:id="rId101"/>
    <p:sldId id="280" r:id="rId102"/>
    <p:sldId id="281" r:id="rId103"/>
    <p:sldId id="282" r:id="rId104"/>
    <p:sldId id="283" r:id="rId105"/>
    <p:sldId id="284" r:id="rId106"/>
    <p:sldId id="285" r:id="rId107"/>
    <p:sldId id="286" r:id="rId108"/>
    <p:sldId id="287" r:id="rId109"/>
    <p:sldId id="288" r:id="rId110"/>
    <p:sldId id="289" r:id="rId111"/>
    <p:sldId id="290" r:id="rId112"/>
    <p:sldId id="291" r:id="rId113"/>
    <p:sldId id="292" r:id="rId114"/>
    <p:sldId id="293" r:id="rId115"/>
    <p:sldId id="294" r:id="rId116"/>
    <p:sldId id="295" r:id="rId117"/>
    <p:sldId id="296" r:id="rId118"/>
    <p:sldId id="297" r:id="rId119"/>
    <p:sldId id="298" r:id="rId120"/>
    <p:sldId id="299" r:id="rId121"/>
    <p:sldId id="300" r:id="rId122"/>
    <p:sldId id="301" r:id="rId123"/>
    <p:sldId id="302" r:id="rId124"/>
    <p:sldId id="303" r:id="rId125"/>
    <p:sldId id="304" r:id="rId126"/>
    <p:sldId id="305" r:id="rId127"/>
    <p:sldId id="306" r:id="rId128"/>
    <p:sldId id="307" r:id="rId129"/>
    <p:sldId id="308" r:id="rId130"/>
    <p:sldId id="309" r:id="rId131"/>
    <p:sldId id="310" r:id="rId132"/>
    <p:sldId id="311" r:id="rId133"/>
    <p:sldId id="312" r:id="rId134"/>
    <p:sldId id="313" r:id="rId135"/>
    <p:sldId id="314" r:id="rId136"/>
    <p:sldId id="315" r:id="rId137"/>
    <p:sldId id="316" r:id="rId138"/>
    <p:sldId id="317" r:id="rId139"/>
    <p:sldId id="318" r:id="rId140"/>
    <p:sldId id="319" r:id="rId141"/>
    <p:sldId id="320" r:id="rId142"/>
    <p:sldId id="321" r:id="rId143"/>
    <p:sldId id="322" r:id="rId144"/>
    <p:sldId id="323" r:id="rId145"/>
    <p:sldId id="324" r:id="rId14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notesMaster" Target="notesMasters/notesMaster1.xml"/><Relationship Id="rId78" Type="http://schemas.openxmlformats.org/officeDocument/2006/relationships/slide" Target="slides/slide1.xml"/><Relationship Id="rId79" Type="http://schemas.openxmlformats.org/officeDocument/2006/relationships/slide" Target="slides/slide2.xml"/><Relationship Id="rId80" Type="http://schemas.openxmlformats.org/officeDocument/2006/relationships/slide" Target="slides/slide3.xml"/><Relationship Id="rId81" Type="http://schemas.openxmlformats.org/officeDocument/2006/relationships/slide" Target="slides/slide4.xml"/><Relationship Id="rId82" Type="http://schemas.openxmlformats.org/officeDocument/2006/relationships/slide" Target="slides/slide5.xml"/><Relationship Id="rId83" Type="http://schemas.openxmlformats.org/officeDocument/2006/relationships/slide" Target="slides/slide6.xml"/><Relationship Id="rId84" Type="http://schemas.openxmlformats.org/officeDocument/2006/relationships/slide" Target="slides/slide7.xml"/><Relationship Id="rId85" Type="http://schemas.openxmlformats.org/officeDocument/2006/relationships/slide" Target="slides/slide8.xml"/><Relationship Id="rId86" Type="http://schemas.openxmlformats.org/officeDocument/2006/relationships/slide" Target="slides/slide9.xml"/><Relationship Id="rId87" Type="http://schemas.openxmlformats.org/officeDocument/2006/relationships/slide" Target="slides/slide10.xml"/><Relationship Id="rId88" Type="http://schemas.openxmlformats.org/officeDocument/2006/relationships/slide" Target="slides/slide11.xml"/><Relationship Id="rId89" Type="http://schemas.openxmlformats.org/officeDocument/2006/relationships/slide" Target="slides/slide12.xml"/><Relationship Id="rId90" Type="http://schemas.openxmlformats.org/officeDocument/2006/relationships/slide" Target="slides/slide13.xml"/><Relationship Id="rId91" Type="http://schemas.openxmlformats.org/officeDocument/2006/relationships/slide" Target="slides/slide14.xml"/><Relationship Id="rId92" Type="http://schemas.openxmlformats.org/officeDocument/2006/relationships/slide" Target="slides/slide15.xml"/><Relationship Id="rId93" Type="http://schemas.openxmlformats.org/officeDocument/2006/relationships/slide" Target="slides/slide16.xml"/><Relationship Id="rId94" Type="http://schemas.openxmlformats.org/officeDocument/2006/relationships/slide" Target="slides/slide17.xml"/><Relationship Id="rId95" Type="http://schemas.openxmlformats.org/officeDocument/2006/relationships/slide" Target="slides/slide18.xml"/><Relationship Id="rId96" Type="http://schemas.openxmlformats.org/officeDocument/2006/relationships/slide" Target="slides/slide19.xml"/><Relationship Id="rId97" Type="http://schemas.openxmlformats.org/officeDocument/2006/relationships/slide" Target="slides/slide20.xml"/><Relationship Id="rId98" Type="http://schemas.openxmlformats.org/officeDocument/2006/relationships/slide" Target="slides/slide21.xml"/><Relationship Id="rId99" Type="http://schemas.openxmlformats.org/officeDocument/2006/relationships/slide" Target="slides/slide22.xml"/><Relationship Id="rId100" Type="http://schemas.openxmlformats.org/officeDocument/2006/relationships/slide" Target="slides/slide23.xml"/><Relationship Id="rId101" Type="http://schemas.openxmlformats.org/officeDocument/2006/relationships/slide" Target="slides/slide24.xml"/><Relationship Id="rId102" Type="http://schemas.openxmlformats.org/officeDocument/2006/relationships/slide" Target="slides/slide25.xml"/><Relationship Id="rId103" Type="http://schemas.openxmlformats.org/officeDocument/2006/relationships/slide" Target="slides/slide26.xml"/><Relationship Id="rId104" Type="http://schemas.openxmlformats.org/officeDocument/2006/relationships/slide" Target="slides/slide27.xml"/><Relationship Id="rId105" Type="http://schemas.openxmlformats.org/officeDocument/2006/relationships/slide" Target="slides/slide28.xml"/><Relationship Id="rId106" Type="http://schemas.openxmlformats.org/officeDocument/2006/relationships/slide" Target="slides/slide29.xml"/><Relationship Id="rId107" Type="http://schemas.openxmlformats.org/officeDocument/2006/relationships/slide" Target="slides/slide30.xml"/><Relationship Id="rId108" Type="http://schemas.openxmlformats.org/officeDocument/2006/relationships/slide" Target="slides/slide31.xml"/><Relationship Id="rId109" Type="http://schemas.openxmlformats.org/officeDocument/2006/relationships/slide" Target="slides/slide32.xml"/><Relationship Id="rId110" Type="http://schemas.openxmlformats.org/officeDocument/2006/relationships/slide" Target="slides/slide33.xml"/><Relationship Id="rId111" Type="http://schemas.openxmlformats.org/officeDocument/2006/relationships/slide" Target="slides/slide34.xml"/><Relationship Id="rId112" Type="http://schemas.openxmlformats.org/officeDocument/2006/relationships/slide" Target="slides/slide35.xml"/><Relationship Id="rId113" Type="http://schemas.openxmlformats.org/officeDocument/2006/relationships/slide" Target="slides/slide36.xml"/><Relationship Id="rId114" Type="http://schemas.openxmlformats.org/officeDocument/2006/relationships/slide" Target="slides/slide37.xml"/><Relationship Id="rId115" Type="http://schemas.openxmlformats.org/officeDocument/2006/relationships/slide" Target="slides/slide38.xml"/><Relationship Id="rId116" Type="http://schemas.openxmlformats.org/officeDocument/2006/relationships/slide" Target="slides/slide39.xml"/><Relationship Id="rId117" Type="http://schemas.openxmlformats.org/officeDocument/2006/relationships/slide" Target="slides/slide40.xml"/><Relationship Id="rId118" Type="http://schemas.openxmlformats.org/officeDocument/2006/relationships/slide" Target="slides/slide41.xml"/><Relationship Id="rId119" Type="http://schemas.openxmlformats.org/officeDocument/2006/relationships/slide" Target="slides/slide42.xml"/><Relationship Id="rId120" Type="http://schemas.openxmlformats.org/officeDocument/2006/relationships/slide" Target="slides/slide43.xml"/><Relationship Id="rId121" Type="http://schemas.openxmlformats.org/officeDocument/2006/relationships/slide" Target="slides/slide44.xml"/><Relationship Id="rId122" Type="http://schemas.openxmlformats.org/officeDocument/2006/relationships/slide" Target="slides/slide45.xml"/><Relationship Id="rId123" Type="http://schemas.openxmlformats.org/officeDocument/2006/relationships/slide" Target="slides/slide46.xml"/><Relationship Id="rId124" Type="http://schemas.openxmlformats.org/officeDocument/2006/relationships/slide" Target="slides/slide47.xml"/><Relationship Id="rId125" Type="http://schemas.openxmlformats.org/officeDocument/2006/relationships/slide" Target="slides/slide48.xml"/><Relationship Id="rId126" Type="http://schemas.openxmlformats.org/officeDocument/2006/relationships/slide" Target="slides/slide49.xml"/><Relationship Id="rId127" Type="http://schemas.openxmlformats.org/officeDocument/2006/relationships/slide" Target="slides/slide50.xml"/><Relationship Id="rId128" Type="http://schemas.openxmlformats.org/officeDocument/2006/relationships/slide" Target="slides/slide51.xml"/><Relationship Id="rId129" Type="http://schemas.openxmlformats.org/officeDocument/2006/relationships/slide" Target="slides/slide52.xml"/><Relationship Id="rId130" Type="http://schemas.openxmlformats.org/officeDocument/2006/relationships/slide" Target="slides/slide53.xml"/><Relationship Id="rId131" Type="http://schemas.openxmlformats.org/officeDocument/2006/relationships/slide" Target="slides/slide54.xml"/><Relationship Id="rId132" Type="http://schemas.openxmlformats.org/officeDocument/2006/relationships/slide" Target="slides/slide55.xml"/><Relationship Id="rId133" Type="http://schemas.openxmlformats.org/officeDocument/2006/relationships/slide" Target="slides/slide56.xml"/><Relationship Id="rId134" Type="http://schemas.openxmlformats.org/officeDocument/2006/relationships/slide" Target="slides/slide57.xml"/><Relationship Id="rId135" Type="http://schemas.openxmlformats.org/officeDocument/2006/relationships/slide" Target="slides/slide58.xml"/><Relationship Id="rId136" Type="http://schemas.openxmlformats.org/officeDocument/2006/relationships/slide" Target="slides/slide59.xml"/><Relationship Id="rId137" Type="http://schemas.openxmlformats.org/officeDocument/2006/relationships/slide" Target="slides/slide60.xml"/><Relationship Id="rId138" Type="http://schemas.openxmlformats.org/officeDocument/2006/relationships/slide" Target="slides/slide61.xml"/><Relationship Id="rId139" Type="http://schemas.openxmlformats.org/officeDocument/2006/relationships/slide" Target="slides/slide62.xml"/><Relationship Id="rId140" Type="http://schemas.openxmlformats.org/officeDocument/2006/relationships/slide" Target="slides/slide63.xml"/><Relationship Id="rId141" Type="http://schemas.openxmlformats.org/officeDocument/2006/relationships/slide" Target="slides/slide64.xml"/><Relationship Id="rId142" Type="http://schemas.openxmlformats.org/officeDocument/2006/relationships/slide" Target="slides/slide65.xml"/><Relationship Id="rId143" Type="http://schemas.openxmlformats.org/officeDocument/2006/relationships/slide" Target="slides/slide66.xml"/><Relationship Id="rId144" Type="http://schemas.openxmlformats.org/officeDocument/2006/relationships/slide" Target="slides/slide67.xml"/><Relationship Id="rId145" Type="http://schemas.openxmlformats.org/officeDocument/2006/relationships/slide" Target="slides/slide68.xml"/><Relationship Id="rId146" Type="http://schemas.openxmlformats.org/officeDocument/2006/relationships/slide" Target="slides/slide69.xml"/><Relationship Id="rId1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3CD68D9-4682-4E1F-85AE-76C054737AEF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4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4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896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8960" cy="52992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youtu.be/Gz6bUOHoyiw?si=6Q1xMUHVh3rlzwxC" TargetMode="External"/><Relationship Id="rId2" Type="http://schemas.openxmlformats.org/officeDocument/2006/relationships/slideLayout" Target="../slideLayouts/slideLayout7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20640" y="5329080"/>
            <a:ext cx="561600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16 juin 2024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11ème  dimanche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3600"/>
            </a:br>
            <a:br>
              <a:rPr sz="3600"/>
            </a:b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4 - Heureux ceux qui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méditent sur la sagesse !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Vivifie moi, apprends-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moi tes volontés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dés l'aube, de ta joie,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Tu m'as comblé.</a:t>
            </a:r>
            <a:br>
              <a:rPr sz="32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/>
          <p:nvPr/>
        </p:nvSpPr>
        <p:spPr>
          <a:xfrm>
            <a:off x="71280" y="216000"/>
            <a:ext cx="6696360" cy="131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Homme au milieu des hommes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(Rimaud/Berthier)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 Tu sais de quoi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pétris,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te souviens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sommes poussière,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homme au milieu des hommes,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"/>
          <p:cNvSpPr/>
          <p:nvPr/>
        </p:nvSpPr>
        <p:spPr>
          <a:xfrm>
            <a:off x="360360" y="1368360"/>
            <a:ext cx="6191280" cy="55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n’agis pas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selon nos péchés,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Ne nous rends pas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pesant nos offenses,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 homme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 milieu des hommes,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"/>
          <p:cNvSpPr/>
          <p:nvPr/>
        </p:nvSpPr>
        <p:spPr>
          <a:xfrm>
            <a:off x="216000" y="1584360"/>
            <a:ext cx="6480000" cy="55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comme est loin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couchant du levant,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mets au loin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fardeau de nos fautes,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homme au milieu des hommes,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"/>
          <p:cNvSpPr/>
          <p:nvPr/>
        </p:nvSpPr>
        <p:spPr>
          <a:xfrm>
            <a:off x="216000" y="304920"/>
            <a:ext cx="6642000" cy="82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Nous te louons, nous te bénissons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t’adorons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rendons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ton immense gloire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Seigneur Dieu, le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Père tout puissant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Dieu, 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fils du Père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"/>
          <p:cNvSpPr/>
          <p:nvPr/>
        </p:nvSpPr>
        <p:spPr>
          <a:xfrm>
            <a:off x="216000" y="304920"/>
            <a:ext cx="6642000" cy="77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Le seul Saint, le seul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seul très haut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 Christ, avec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gloire du Père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CustomShape 6"/>
          <p:cNvSpPr/>
          <p:nvPr/>
        </p:nvSpPr>
        <p:spPr>
          <a:xfrm>
            <a:off x="476640" y="214560"/>
            <a:ext cx="5975640" cy="87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Psaume 91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BON, SEIGNEUR, DE TE RENDRE GRÂCE!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Qu’il est bon de rendre grâce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au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chanter pour ton nom,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Dieu Très-Haut,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d’annoncer dès le matin ton amour,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ta fidélité, au long des nuits.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Le juste grandira comme un palmier,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poussera comme un cèdre du Liban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planté dans les parvis du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grandira dans la maison de notre Dieu.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Vieillissant, il fructifie encore,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garde sa sève et sa verdeur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pour annoncer: « Le Seigneur est droit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Pas de ruse en Dieu, mon rocher !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CustomShape 6"/>
          <p:cNvSpPr/>
          <p:nvPr/>
        </p:nvSpPr>
        <p:spPr>
          <a:xfrm>
            <a:off x="549360" y="4572000"/>
            <a:ext cx="5903280" cy="35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0" y="1800000"/>
            <a:ext cx="6858000" cy="437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 1" descr=""/>
          <p:cNvPicPr/>
          <p:nvPr/>
        </p:nvPicPr>
        <p:blipFill>
          <a:blip r:embed="rId1"/>
          <a:stretch/>
        </p:blipFill>
        <p:spPr>
          <a:xfrm>
            <a:off x="0" y="1187640"/>
            <a:ext cx="6857280" cy="5166360"/>
          </a:xfrm>
          <a:prstGeom prst="rect">
            <a:avLst/>
          </a:prstGeom>
          <a:ln w="0">
            <a:noFill/>
          </a:ln>
        </p:spPr>
      </p:pic>
      <p:pic>
        <p:nvPicPr>
          <p:cNvPr id="441" name="Image 2" descr=""/>
          <p:cNvPicPr/>
          <p:nvPr/>
        </p:nvPicPr>
        <p:blipFill>
          <a:blip r:embed="rId2"/>
          <a:stretch/>
        </p:blipFill>
        <p:spPr>
          <a:xfrm>
            <a:off x="297000" y="6588360"/>
            <a:ext cx="2856960" cy="214236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3" descr=""/>
          <p:cNvPicPr/>
          <p:nvPr/>
        </p:nvPicPr>
        <p:blipFill>
          <a:blip r:embed="rId3"/>
          <a:stretch/>
        </p:blipFill>
        <p:spPr>
          <a:xfrm>
            <a:off x="2921760" y="6588360"/>
            <a:ext cx="1486800" cy="214236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4" descr=""/>
          <p:cNvPicPr/>
          <p:nvPr/>
        </p:nvPicPr>
        <p:blipFill>
          <a:blip r:embed="rId4"/>
          <a:stretch/>
        </p:blipFill>
        <p:spPr>
          <a:xfrm>
            <a:off x="4409280" y="6588360"/>
            <a:ext cx="168336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0" y="395280"/>
            <a:ext cx="685728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04640" y="3780000"/>
            <a:ext cx="5903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7"/>
          <p:cNvSpPr/>
          <p:nvPr/>
        </p:nvSpPr>
        <p:spPr>
          <a:xfrm>
            <a:off x="288000" y="1080000"/>
            <a:ext cx="6407280" cy="69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Jésus, toi qui as promis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 toi qui as promis d'envoyer l'Esprit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À ceux qui te prient,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Dieu,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porter au monde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ton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Voici l'offrande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nos vies.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0" y="205092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3285000" y="4284720"/>
            <a:ext cx="3556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26496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-288000" y="398520"/>
            <a:ext cx="7200360" cy="61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GRAIN  DE  BLE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(H 510)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Grain de blé qui tombe en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tu ne meurs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resteras solitaire,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germeras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à Jésus s’abandonne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trouve la vraie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Heureux l’homme qui se donne,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sera béni.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-17640" y="16066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8" name="Image 2" descr=""/>
          <p:cNvPicPr/>
          <p:nvPr/>
        </p:nvPicPr>
        <p:blipFill>
          <a:blip r:embed="rId1"/>
          <a:stretch/>
        </p:blipFill>
        <p:spPr>
          <a:xfrm>
            <a:off x="-2244600" y="3044880"/>
            <a:ext cx="9101880" cy="542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8"/>
          <p:cNvSpPr/>
          <p:nvPr/>
        </p:nvSpPr>
        <p:spPr>
          <a:xfrm>
            <a:off x="72000" y="-33840"/>
            <a:ext cx="6597360" cy="87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  DE  F. SCHUBERT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sanctus,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est le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sanctus,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l’univers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sont remplis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ta gloire immense.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9"/>
          <p:cNvSpPr/>
          <p:nvPr/>
        </p:nvSpPr>
        <p:spPr>
          <a:xfrm>
            <a:off x="765000" y="2124000"/>
            <a:ext cx="5323320" cy="252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10"/>
          <p:cNvSpPr/>
          <p:nvPr/>
        </p:nvSpPr>
        <p:spPr>
          <a:xfrm>
            <a:off x="525600" y="2124000"/>
            <a:ext cx="5801040" cy="30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11"/>
          <p:cNvSpPr/>
          <p:nvPr/>
        </p:nvSpPr>
        <p:spPr>
          <a:xfrm rot="36000">
            <a:off x="119160" y="1964880"/>
            <a:ext cx="6549480" cy="46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grand le mystère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"/>
          <p:cNvSpPr/>
          <p:nvPr/>
        </p:nvSpPr>
        <p:spPr>
          <a:xfrm>
            <a:off x="169920" y="707760"/>
            <a:ext cx="6597720" cy="76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Arial"/>
              </a:rPr>
              <a:t>AGNEAU DE DIEU DIT DE MOZART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Seigneur. (bis)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Seigneur. (bis)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Paix, Seigneur.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 1" descr=""/>
          <p:cNvPicPr/>
          <p:nvPr/>
        </p:nvPicPr>
        <p:blipFill>
          <a:blip r:embed="rId1"/>
          <a:stretch/>
        </p:blipFill>
        <p:spPr>
          <a:xfrm>
            <a:off x="188640" y="3204000"/>
            <a:ext cx="6336000" cy="55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 1" descr=""/>
          <p:cNvPicPr/>
          <p:nvPr/>
        </p:nvPicPr>
        <p:blipFill>
          <a:blip r:embed="rId1"/>
          <a:stretch/>
        </p:blipFill>
        <p:spPr>
          <a:xfrm>
            <a:off x="0" y="1187640"/>
            <a:ext cx="6857280" cy="5166360"/>
          </a:xfrm>
          <a:prstGeom prst="rect">
            <a:avLst/>
          </a:prstGeom>
          <a:ln w="0">
            <a:noFill/>
          </a:ln>
        </p:spPr>
      </p:pic>
      <p:pic>
        <p:nvPicPr>
          <p:cNvPr id="479" name="Image 2" descr=""/>
          <p:cNvPicPr/>
          <p:nvPr/>
        </p:nvPicPr>
        <p:blipFill>
          <a:blip r:embed="rId2"/>
          <a:stretch/>
        </p:blipFill>
        <p:spPr>
          <a:xfrm>
            <a:off x="297000" y="6588360"/>
            <a:ext cx="2856960" cy="21423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3" descr=""/>
          <p:cNvPicPr/>
          <p:nvPr/>
        </p:nvPicPr>
        <p:blipFill>
          <a:blip r:embed="rId3"/>
          <a:stretch/>
        </p:blipFill>
        <p:spPr>
          <a:xfrm>
            <a:off x="2921760" y="6588360"/>
            <a:ext cx="1486800" cy="2142360"/>
          </a:xfrm>
          <a:prstGeom prst="rect">
            <a:avLst/>
          </a:prstGeom>
          <a:ln w="0">
            <a:noFill/>
          </a:ln>
        </p:spPr>
      </p:pic>
      <p:pic>
        <p:nvPicPr>
          <p:cNvPr id="481" name="Picture 4" descr=""/>
          <p:cNvPicPr/>
          <p:nvPr/>
        </p:nvPicPr>
        <p:blipFill>
          <a:blip r:embed="rId4"/>
          <a:stretch/>
        </p:blipFill>
        <p:spPr>
          <a:xfrm>
            <a:off x="4409280" y="6588360"/>
            <a:ext cx="168336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83" name="CustomShape 1"/>
          <p:cNvSpPr/>
          <p:nvPr/>
        </p:nvSpPr>
        <p:spPr>
          <a:xfrm>
            <a:off x="-27360" y="6228360"/>
            <a:ext cx="688464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à Jésus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faire grandir son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Règne d’Amour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dans notre cœur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et dans le monde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3120" y="256320"/>
            <a:ext cx="6580080" cy="8617320"/>
          </a:xfrm>
          <a:custGeom>
            <a:avLst/>
            <a:gdLst>
              <a:gd name="textAreaLeft" fmla="*/ 0 w 6580080"/>
              <a:gd name="textAreaRight" fmla="*/ 6580440 w 6580080"/>
              <a:gd name="textAreaTop" fmla="*/ 0 h 8617320"/>
              <a:gd name="textAreaBottom" fmla="*/ 8617680 h 8617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Ton amour pour nous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Est plus fort que tout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tu veux nous donner la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embraser par ton Esprit.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Oui, tu es mon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mon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mon libérateur,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rocher sur qui je m´appuie.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-54720" y="469080"/>
            <a:ext cx="6988680" cy="8617320"/>
          </a:xfrm>
          <a:custGeom>
            <a:avLst/>
            <a:gdLst>
              <a:gd name="textAreaLeft" fmla="*/ 0 w 6988680"/>
              <a:gd name="textAreaRight" fmla="*/ 6989040 w 6988680"/>
              <a:gd name="textAreaTop" fmla="*/ 0 h 8617320"/>
              <a:gd name="textAreaBottom" fmla="*/ 8617680 h 8617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Car tu es fidèle,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toujours là,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tous ceux qui te cherchent,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réponds à ceux qui t´appellent.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Voici que tu viens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milieu de nous,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Demeurer au cœur de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mener droit vers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142920" y="469080"/>
            <a:ext cx="6580080" cy="5633640"/>
          </a:xfrm>
          <a:custGeom>
            <a:avLst/>
            <a:gdLst>
              <a:gd name="textAreaLeft" fmla="*/ 0 w 6580080"/>
              <a:gd name="textAreaRight" fmla="*/ 6580440 w 6580080"/>
              <a:gd name="textAreaTop" fmla="*/ 0 h 5633640"/>
              <a:gd name="textAreaBottom" fmla="*/ 5634000 h 5633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5. Avec toi,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n´ai peur de rien,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sur tous mes chemins,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m´apprends à vivre l´amour.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2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3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4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5" name=""/>
          <p:cNvSpPr/>
          <p:nvPr/>
        </p:nvSpPr>
        <p:spPr>
          <a:xfrm>
            <a:off x="0" y="287280"/>
            <a:ext cx="6858000" cy="81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Tx/>
                <a:latin typeface="Arial"/>
              </a:rPr>
              <a:t>VOUS QUI RECEVEZ 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Tx/>
                <a:latin typeface="Arial"/>
              </a:rPr>
              <a:t>LE CORPS ET LE SANG DU SEIGNEUR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 : Vous qui recevez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leur a donné un pain céleste,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l’homme a mangé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pain des anges,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avons pris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pain de bénédiction,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immaculé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Christ Sauveur.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7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8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99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0" name=""/>
          <p:cNvSpPr/>
          <p:nvPr/>
        </p:nvSpPr>
        <p:spPr>
          <a:xfrm>
            <a:off x="0" y="287280"/>
            <a:ext cx="6858000" cy="78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 : Vous qui recevez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2. Il leur a donné le vin de l’immortalité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l’homme a bu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breuvage du Salut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avons goûté à la coupe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bénédiction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sang précieux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Christ Sauveur.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2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3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4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05" name=""/>
          <p:cNvSpPr/>
          <p:nvPr/>
        </p:nvSpPr>
        <p:spPr>
          <a:xfrm>
            <a:off x="-503280" y="792000"/>
            <a:ext cx="7920000" cy="69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 : Vous qui recevez 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3. Nous te rendons grâce,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ô Christ notre Dieu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daigné nous donner part 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à ton Corps et à ton Sang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su conquérir nos cœurs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en venant nous visiter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Aussi,    avec les anges,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célébrons 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victoire sur la mort</a:t>
            </a:r>
            <a:endParaRPr b="1" lang="fr-BE" sz="32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773360" y="4191120"/>
            <a:ext cx="174708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1" name="Picture 3" descr=""/>
          <p:cNvPicPr/>
          <p:nvPr/>
        </p:nvPicPr>
        <p:blipFill>
          <a:blip r:embed="rId1"/>
          <a:stretch/>
        </p:blipFill>
        <p:spPr>
          <a:xfrm>
            <a:off x="765000" y="755640"/>
            <a:ext cx="2397960" cy="3455280"/>
          </a:xfrm>
          <a:prstGeom prst="rect">
            <a:avLst/>
          </a:prstGeom>
          <a:ln w="0">
            <a:noFill/>
          </a:ln>
        </p:spPr>
      </p:pic>
      <p:pic>
        <p:nvPicPr>
          <p:cNvPr id="402" name="Picture 4" descr=""/>
          <p:cNvPicPr/>
          <p:nvPr/>
        </p:nvPicPr>
        <p:blipFill>
          <a:blip r:embed="rId2"/>
          <a:stretch/>
        </p:blipFill>
        <p:spPr>
          <a:xfrm>
            <a:off x="3433680" y="2268360"/>
            <a:ext cx="3163320" cy="40586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5" descr=""/>
          <p:cNvPicPr/>
          <p:nvPr/>
        </p:nvPicPr>
        <p:blipFill>
          <a:blip r:embed="rId3"/>
          <a:stretch/>
        </p:blipFill>
        <p:spPr>
          <a:xfrm>
            <a:off x="620640" y="5688000"/>
            <a:ext cx="3836160" cy="287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0" y="216000"/>
            <a:ext cx="6858000" cy="78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 : Vous qui recevez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4. Nous annonçons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mort,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chantons,    ô Christ,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glorieuse résurrection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nous as jugés dignes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banquet mystique et ineffable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participons dans l’allégresse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à tes dons spirituels.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"/>
          <p:cNvSpPr/>
          <p:nvPr/>
        </p:nvSpPr>
        <p:spPr>
          <a:xfrm>
            <a:off x="-360360" y="548640"/>
            <a:ext cx="7632720" cy="78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Vous qui recevez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5. Le Verbe qui est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le sein du Père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Aujourd’hui est manifesté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sur la croix.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a voulu être mis en terre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comme un simple mortel,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Mais il est ressuscité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troisième jour 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a fait le don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sa grande miséricorde.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"/>
          <p:cNvSpPr/>
          <p:nvPr/>
        </p:nvSpPr>
        <p:spPr>
          <a:xfrm>
            <a:off x="404640" y="2268360"/>
            <a:ext cx="6048720" cy="12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"/>
          <p:cNvSpPr/>
          <p:nvPr/>
        </p:nvSpPr>
        <p:spPr>
          <a:xfrm>
            <a:off x="765000" y="2124000"/>
            <a:ext cx="5328000" cy="22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"/>
          <p:cNvSpPr/>
          <p:nvPr/>
        </p:nvSpPr>
        <p:spPr>
          <a:xfrm>
            <a:off x="-387360" y="530280"/>
            <a:ext cx="7632720" cy="74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Vous qui recevez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du Seigneur,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Célébrez dans la Joie,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la Pâque immortelle !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6. Bénissez le Seigneur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a fait de grandes choses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 les peuples,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louez le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Ô justes, tressaillez d’allégresse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le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Vous qui avez pris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Corps et le Sang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du Christ Sauveur.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chant qui créa l'univers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l'Esprit qui planait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tu me formes de la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bien avant les premiers battements de mon coeur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je m'éveille à Ta douceur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mes doutes, mes joies et mes douleurs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Jésus marche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Fils qui nous montre le Père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les cieux sur moi soient ouverts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mon péché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brise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coulent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sang et la sueur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les clous,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froid et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"/>
          <p:cNvSpPr/>
          <p:nvPr/>
        </p:nvSpPr>
        <p:spPr>
          <a:xfrm>
            <a:off x="216000" y="431640"/>
            <a:ext cx="6207120" cy="65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Image 1" descr=""/>
          <p:cNvPicPr/>
          <p:nvPr/>
        </p:nvPicPr>
        <p:blipFill>
          <a:blip r:embed="rId1"/>
          <a:stretch/>
        </p:blipFill>
        <p:spPr>
          <a:xfrm>
            <a:off x="0" y="1187640"/>
            <a:ext cx="6857280" cy="5166360"/>
          </a:xfrm>
          <a:prstGeom prst="rect">
            <a:avLst/>
          </a:prstGeom>
          <a:ln w="0">
            <a:noFill/>
          </a:ln>
        </p:spPr>
      </p:pic>
      <p:pic>
        <p:nvPicPr>
          <p:cNvPr id="529" name="Image 2" descr=""/>
          <p:cNvPicPr/>
          <p:nvPr/>
        </p:nvPicPr>
        <p:blipFill>
          <a:blip r:embed="rId2"/>
          <a:stretch/>
        </p:blipFill>
        <p:spPr>
          <a:xfrm>
            <a:off x="297000" y="6588360"/>
            <a:ext cx="2856960" cy="21423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3" descr=""/>
          <p:cNvPicPr/>
          <p:nvPr/>
        </p:nvPicPr>
        <p:blipFill>
          <a:blip r:embed="rId3"/>
          <a:stretch/>
        </p:blipFill>
        <p:spPr>
          <a:xfrm>
            <a:off x="2921760" y="6588360"/>
            <a:ext cx="1486800" cy="214236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4" descr=""/>
          <p:cNvPicPr/>
          <p:nvPr/>
        </p:nvPicPr>
        <p:blipFill>
          <a:blip r:embed="rId4"/>
          <a:stretch/>
        </p:blipFill>
        <p:spPr>
          <a:xfrm>
            <a:off x="4409280" y="6588360"/>
            <a:ext cx="168336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 1" descr=""/>
          <p:cNvPicPr/>
          <p:nvPr/>
        </p:nvPicPr>
        <p:blipFill>
          <a:blip r:embed="rId1"/>
          <a:srcRect l="4715" t="4615" r="37939" b="5292"/>
          <a:stretch/>
        </p:blipFill>
        <p:spPr>
          <a:xfrm>
            <a:off x="-23400" y="899640"/>
            <a:ext cx="6880680" cy="5985000"/>
          </a:xfrm>
          <a:prstGeom prst="rect">
            <a:avLst/>
          </a:prstGeom>
          <a:ln w="0">
            <a:noFill/>
          </a:ln>
        </p:spPr>
      </p:pic>
      <p:pic>
        <p:nvPicPr>
          <p:cNvPr id="533" name="Image 2" descr=""/>
          <p:cNvPicPr/>
          <p:nvPr/>
        </p:nvPicPr>
        <p:blipFill>
          <a:blip r:embed="rId2"/>
          <a:srcRect l="66041" t="84939" r="3098" b="0"/>
          <a:stretch/>
        </p:blipFill>
        <p:spPr>
          <a:xfrm>
            <a:off x="-27360" y="6812280"/>
            <a:ext cx="3587040" cy="1451880"/>
          </a:xfrm>
          <a:prstGeom prst="rect">
            <a:avLst/>
          </a:prstGeom>
          <a:ln w="0">
            <a:noFill/>
          </a:ln>
        </p:spPr>
      </p:pic>
      <p:pic>
        <p:nvPicPr>
          <p:cNvPr id="534" name="Image 3" descr=""/>
          <p:cNvPicPr/>
          <p:nvPr/>
        </p:nvPicPr>
        <p:blipFill>
          <a:blip r:embed="rId3"/>
          <a:srcRect l="66041" t="16750" r="8176" b="58400"/>
          <a:stretch/>
        </p:blipFill>
        <p:spPr>
          <a:xfrm>
            <a:off x="4149000" y="6156000"/>
            <a:ext cx="2708280" cy="232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2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13"/>
          <p:cNvSpPr/>
          <p:nvPr/>
        </p:nvSpPr>
        <p:spPr>
          <a:xfrm>
            <a:off x="-72000" y="-20520"/>
            <a:ext cx="6916320" cy="89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 LES  CHEMINS  DU  MONDE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(G 127)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ferme pas l’oreille,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ferme pas ton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Ecoute le Seigneur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Arrache les épines,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arrache les buissons.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Ecoute le Seigneur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4"/>
          <p:cNvSpPr/>
          <p:nvPr/>
        </p:nvSpPr>
        <p:spPr>
          <a:xfrm>
            <a:off x="0" y="369720"/>
            <a:ext cx="6857640" cy="82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Méprise ta richesse,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méprise ton argent.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Ecoute le Seigneur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Résiste à la tempête,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résiste à tous les vents.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Ecoute le Seigneur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5"/>
          <p:cNvSpPr/>
          <p:nvPr/>
        </p:nvSpPr>
        <p:spPr>
          <a:xfrm>
            <a:off x="0" y="2471400"/>
            <a:ext cx="6857640" cy="59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Réveille ton courage,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laboure bien ton champ.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Ecoute le Seigneur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16000" indent="-2160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6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3600"/>
            </a:b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1 - Heureux ceux qui marchent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dans tes voies,Seigneur !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De tout mon cœur,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je veux garder ta parole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ne me délaisse pas,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Dieu de ma joie!</a:t>
            </a:r>
            <a:br>
              <a:rPr sz="1800"/>
            </a:br>
            <a:br>
              <a:rPr sz="1800"/>
            </a:br>
            <a:br>
              <a:rPr sz="32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3600"/>
            </a:br>
            <a:br>
              <a:rPr sz="3600"/>
            </a:b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2 - Heureux ceux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qui veulent faire ta volonté,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je cours sans peur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sur la voie de tes préceptes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et mes lèvres publient ta vérité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3600"/>
            </a:br>
            <a:br>
              <a:rPr sz="3600"/>
            </a:b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3 - Heureux ceux qui suivent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tes commandements !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Oui, plus que l'or, que l'or fin, 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j'aime ta loi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plus douce que le miel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Arial"/>
              </a:rPr>
              <a:t>est ta promesse.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Application>LibreOffice/24.2.0.3$Windows_X86_64 LibreOffice_project/da48488a73ddd66ea24cf16bbc4f7b9c08e9bea1</Application>
  <AppVersion>15.0000</AppVersion>
  <Words>559</Words>
  <Paragraphs>353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2024-05-31T16:29:08Z</dcterms:modified>
  <cp:revision>176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45</vt:i4>
  </property>
</Properties>
</file>