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2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_rels/notesSlide6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png" ContentType="image/png"/>
  <Override PartName="/ppt/media/hdphoto1.wdp" ContentType="image/vnd.ms-photo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</p:sldMasterIdLst>
  <p:notesMasterIdLst>
    <p:notesMasterId r:id="rId50"/>
  </p:notesMasterIdLst>
  <p:sldIdLst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280" r:id="rId75"/>
    <p:sldId id="281" r:id="rId76"/>
    <p:sldId id="282" r:id="rId77"/>
    <p:sldId id="283" r:id="rId78"/>
    <p:sldId id="284" r:id="rId79"/>
    <p:sldId id="285" r:id="rId80"/>
    <p:sldId id="286" r:id="rId81"/>
    <p:sldId id="287" r:id="rId82"/>
    <p:sldId id="288" r:id="rId83"/>
    <p:sldId id="289" r:id="rId84"/>
    <p:sldId id="290" r:id="rId85"/>
    <p:sldId id="291" r:id="rId86"/>
    <p:sldId id="292" r:id="rId87"/>
    <p:sldId id="293" r:id="rId88"/>
    <p:sldId id="294" r:id="rId89"/>
    <p:sldId id="295" r:id="rId90"/>
    <p:sldId id="296" r:id="rId91"/>
    <p:sldId id="297" r:id="rId92"/>
    <p:sldId id="298" r:id="rId93"/>
    <p:sldId id="299" r:id="rId94"/>
    <p:sldId id="300" r:id="rId95"/>
    <p:sldId id="301" r:id="rId96"/>
    <p:sldId id="302" r:id="rId97"/>
    <p:sldId id="303" r:id="rId98"/>
    <p:sldId id="304" r:id="rId99"/>
    <p:sldId id="305" r:id="rId100"/>
    <p:sldId id="306" r:id="rId101"/>
    <p:sldId id="307" r:id="rId102"/>
    <p:sldId id="308" r:id="rId103"/>
    <p:sldId id="309" r:id="rId104"/>
    <p:sldId id="310" r:id="rId105"/>
    <p:sldId id="311" r:id="rId106"/>
    <p:sldId id="312" r:id="rId107"/>
    <p:sldId id="313" r:id="rId108"/>
    <p:sldId id="314" r:id="rId109"/>
    <p:sldId id="315" r:id="rId110"/>
    <p:sldId id="316" r:id="rId111"/>
    <p:sldId id="317" r:id="rId112"/>
    <p:sldId id="318" r:id="rId113"/>
    <p:sldId id="319" r:id="rId114"/>
    <p:sldId id="320" r:id="rId115"/>
    <p:sldId id="321" r:id="rId116"/>
    <p:sldId id="322" r:id="rId117"/>
    <p:sldId id="323" r:id="rId118"/>
    <p:sldId id="324" r:id="rId119"/>
    <p:sldId id="325" r:id="rId120"/>
    <p:sldId id="326" r:id="rId121"/>
    <p:sldId id="327" r:id="rId122"/>
    <p:sldId id="328" r:id="rId123"/>
    <p:sldId id="329" r:id="rId124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notesMaster" Target="notesMasters/notesMaster1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<Relationship Id="rId76" Type="http://schemas.openxmlformats.org/officeDocument/2006/relationships/slide" Target="slides/slide26.xml"/><Relationship Id="rId77" Type="http://schemas.openxmlformats.org/officeDocument/2006/relationships/slide" Target="slides/slide27.xml"/><Relationship Id="rId78" Type="http://schemas.openxmlformats.org/officeDocument/2006/relationships/slide" Target="slides/slide28.xml"/><Relationship Id="rId79" Type="http://schemas.openxmlformats.org/officeDocument/2006/relationships/slide" Target="slides/slide29.xml"/><Relationship Id="rId80" Type="http://schemas.openxmlformats.org/officeDocument/2006/relationships/slide" Target="slides/slide30.xml"/><Relationship Id="rId81" Type="http://schemas.openxmlformats.org/officeDocument/2006/relationships/slide" Target="slides/slide31.xml"/><Relationship Id="rId82" Type="http://schemas.openxmlformats.org/officeDocument/2006/relationships/slide" Target="slides/slide32.xml"/><Relationship Id="rId83" Type="http://schemas.openxmlformats.org/officeDocument/2006/relationships/slide" Target="slides/slide33.xml"/><Relationship Id="rId84" Type="http://schemas.openxmlformats.org/officeDocument/2006/relationships/slide" Target="slides/slide34.xml"/><Relationship Id="rId85" Type="http://schemas.openxmlformats.org/officeDocument/2006/relationships/slide" Target="slides/slide35.xml"/><Relationship Id="rId86" Type="http://schemas.openxmlformats.org/officeDocument/2006/relationships/slide" Target="slides/slide36.xml"/><Relationship Id="rId87" Type="http://schemas.openxmlformats.org/officeDocument/2006/relationships/slide" Target="slides/slide37.xml"/><Relationship Id="rId88" Type="http://schemas.openxmlformats.org/officeDocument/2006/relationships/slide" Target="slides/slide38.xml"/><Relationship Id="rId89" Type="http://schemas.openxmlformats.org/officeDocument/2006/relationships/slide" Target="slides/slide39.xml"/><Relationship Id="rId90" Type="http://schemas.openxmlformats.org/officeDocument/2006/relationships/slide" Target="slides/slide40.xml"/><Relationship Id="rId91" Type="http://schemas.openxmlformats.org/officeDocument/2006/relationships/slide" Target="slides/slide41.xml"/><Relationship Id="rId92" Type="http://schemas.openxmlformats.org/officeDocument/2006/relationships/slide" Target="slides/slide42.xml"/><Relationship Id="rId93" Type="http://schemas.openxmlformats.org/officeDocument/2006/relationships/slide" Target="slides/slide43.xml"/><Relationship Id="rId94" Type="http://schemas.openxmlformats.org/officeDocument/2006/relationships/slide" Target="slides/slide44.xml"/><Relationship Id="rId95" Type="http://schemas.openxmlformats.org/officeDocument/2006/relationships/slide" Target="slides/slide45.xml"/><Relationship Id="rId96" Type="http://schemas.openxmlformats.org/officeDocument/2006/relationships/slide" Target="slides/slide46.xml"/><Relationship Id="rId97" Type="http://schemas.openxmlformats.org/officeDocument/2006/relationships/slide" Target="slides/slide47.xml"/><Relationship Id="rId98" Type="http://schemas.openxmlformats.org/officeDocument/2006/relationships/slide" Target="slides/slide48.xml"/><Relationship Id="rId99" Type="http://schemas.openxmlformats.org/officeDocument/2006/relationships/slide" Target="slides/slide49.xml"/><Relationship Id="rId100" Type="http://schemas.openxmlformats.org/officeDocument/2006/relationships/slide" Target="slides/slide50.xml"/><Relationship Id="rId101" Type="http://schemas.openxmlformats.org/officeDocument/2006/relationships/slide" Target="slides/slide51.xml"/><Relationship Id="rId102" Type="http://schemas.openxmlformats.org/officeDocument/2006/relationships/slide" Target="slides/slide52.xml"/><Relationship Id="rId103" Type="http://schemas.openxmlformats.org/officeDocument/2006/relationships/slide" Target="slides/slide53.xml"/><Relationship Id="rId104" Type="http://schemas.openxmlformats.org/officeDocument/2006/relationships/slide" Target="slides/slide54.xml"/><Relationship Id="rId105" Type="http://schemas.openxmlformats.org/officeDocument/2006/relationships/slide" Target="slides/slide55.xml"/><Relationship Id="rId106" Type="http://schemas.openxmlformats.org/officeDocument/2006/relationships/slide" Target="slides/slide56.xml"/><Relationship Id="rId107" Type="http://schemas.openxmlformats.org/officeDocument/2006/relationships/slide" Target="slides/slide57.xml"/><Relationship Id="rId108" Type="http://schemas.openxmlformats.org/officeDocument/2006/relationships/slide" Target="slides/slide58.xml"/><Relationship Id="rId109" Type="http://schemas.openxmlformats.org/officeDocument/2006/relationships/slide" Target="slides/slide59.xml"/><Relationship Id="rId110" Type="http://schemas.openxmlformats.org/officeDocument/2006/relationships/slide" Target="slides/slide60.xml"/><Relationship Id="rId111" Type="http://schemas.openxmlformats.org/officeDocument/2006/relationships/slide" Target="slides/slide61.xml"/><Relationship Id="rId112" Type="http://schemas.openxmlformats.org/officeDocument/2006/relationships/slide" Target="slides/slide62.xml"/><Relationship Id="rId113" Type="http://schemas.openxmlformats.org/officeDocument/2006/relationships/slide" Target="slides/slide63.xml"/><Relationship Id="rId114" Type="http://schemas.openxmlformats.org/officeDocument/2006/relationships/slide" Target="slides/slide64.xml"/><Relationship Id="rId115" Type="http://schemas.openxmlformats.org/officeDocument/2006/relationships/slide" Target="slides/slide65.xml"/><Relationship Id="rId116" Type="http://schemas.openxmlformats.org/officeDocument/2006/relationships/slide" Target="slides/slide66.xml"/><Relationship Id="rId117" Type="http://schemas.openxmlformats.org/officeDocument/2006/relationships/slide" Target="slides/slide67.xml"/><Relationship Id="rId118" Type="http://schemas.openxmlformats.org/officeDocument/2006/relationships/slide" Target="slides/slide68.xml"/><Relationship Id="rId119" Type="http://schemas.openxmlformats.org/officeDocument/2006/relationships/slide" Target="slides/slide69.xml"/><Relationship Id="rId120" Type="http://schemas.openxmlformats.org/officeDocument/2006/relationships/slide" Target="slides/slide70.xml"/><Relationship Id="rId121" Type="http://schemas.openxmlformats.org/officeDocument/2006/relationships/slide" Target="slides/slide71.xml"/><Relationship Id="rId122" Type="http://schemas.openxmlformats.org/officeDocument/2006/relationships/slide" Target="slides/slide72.xml"/><Relationship Id="rId123" Type="http://schemas.openxmlformats.org/officeDocument/2006/relationships/slide" Target="slides/slide73.xml"/><Relationship Id="rId124" Type="http://schemas.openxmlformats.org/officeDocument/2006/relationships/slide" Target="slides/slide74.xml"/><Relationship Id="rId1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001F823-2B8C-4452-A547-A5E4DBF0AFA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221" name="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23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25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27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29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31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33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35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37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239" name="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70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76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82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88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youtu.be/0x8LW3TVYWw?si=h21DcgNS2eYKMTky" TargetMode="External"/><Relationship Id="rId2" Type="http://schemas.openxmlformats.org/officeDocument/2006/relationships/slideLayout" Target="../slideLayouts/slideLayout4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youtu.be/AZh-qe26ljA?si=VxTfM7CYx19jLkX_" TargetMode="External"/><Relationship Id="rId2" Type="http://schemas.openxmlformats.org/officeDocument/2006/relationships/slideLayout" Target="../slideLayouts/slideLayout4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4"/>
          <p:cNvSpPr/>
          <p:nvPr/>
        </p:nvSpPr>
        <p:spPr>
          <a:xfrm>
            <a:off x="1906200" y="1525320"/>
            <a:ext cx="3553920" cy="50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Messe du 9 juin 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10° dimanche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chemeClr val="lt1"/>
                </a:solidFill>
                <a:latin typeface="Segoe Script"/>
              </a:rPr>
              <a:t>Le démon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chemeClr val="lt1"/>
                </a:solidFill>
                <a:latin typeface="Segoe Script"/>
              </a:rPr>
              <a:t>a trouvé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chemeClr val="lt1"/>
                </a:solidFill>
                <a:latin typeface="Segoe Script"/>
              </a:rPr>
              <a:t>son maître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4" name="CustomShape 1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nos chemins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 sont croisés,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nous rassembler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des temps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L'Amour devant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4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6" name="CustomShape 13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6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8" name="CustomShape 15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est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suivre en toute liberté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Chacun sa voie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Mais avec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8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0" name="CustomShape 17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2" name="CustomShape 1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appelés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proclamer cette amitié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notre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 Je crois en Toi "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2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4" name="CustomShape 2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16" name="Text Box 7"/>
          <p:cNvSpPr/>
          <p:nvPr/>
        </p:nvSpPr>
        <p:spPr>
          <a:xfrm>
            <a:off x="404640" y="2268360"/>
            <a:ext cx="60476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ext Box 9"/>
          <p:cNvSpPr/>
          <p:nvPr/>
        </p:nvSpPr>
        <p:spPr>
          <a:xfrm>
            <a:off x="765000" y="2124000"/>
            <a:ext cx="532692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Text Box 1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19" name="Text Box 14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3"/>
          <p:cNvSpPr/>
          <p:nvPr/>
        </p:nvSpPr>
        <p:spPr>
          <a:xfrm>
            <a:off x="368280" y="2124000"/>
            <a:ext cx="611784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1" name="CustomShape 24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CustomShape 25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CustomShape 26"/>
          <p:cNvSpPr/>
          <p:nvPr/>
        </p:nvSpPr>
        <p:spPr>
          <a:xfrm>
            <a:off x="331920" y="251640"/>
            <a:ext cx="6189120" cy="35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CustomShape 27"/>
          <p:cNvSpPr/>
          <p:nvPr/>
        </p:nvSpPr>
        <p:spPr>
          <a:xfrm>
            <a:off x="288000" y="2124000"/>
            <a:ext cx="6261120" cy="63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 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26" name="Text Box 7"/>
          <p:cNvSpPr/>
          <p:nvPr/>
        </p:nvSpPr>
        <p:spPr>
          <a:xfrm>
            <a:off x="404640" y="2268360"/>
            <a:ext cx="60476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Text Box 9"/>
          <p:cNvSpPr/>
          <p:nvPr/>
        </p:nvSpPr>
        <p:spPr>
          <a:xfrm>
            <a:off x="765000" y="2124000"/>
            <a:ext cx="532692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Text Box 1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29" name="Text Box 14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mage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8"/>
          <p:cNvSpPr/>
          <p:nvPr/>
        </p:nvSpPr>
        <p:spPr>
          <a:xfrm>
            <a:off x="-171360" y="360000"/>
            <a:ext cx="7169760" cy="86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T’adorons, nous Te glorifions,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 pour ton immense gloire.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 Jésus 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 le Fils du Père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9"/>
          <p:cNvSpPr/>
          <p:nvPr/>
        </p:nvSpPr>
        <p:spPr>
          <a:xfrm>
            <a:off x="-216000" y="792000"/>
            <a:ext cx="7187760" cy="58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 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 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Très-Haut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 Christ, avec le Saint-Esprit,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gloir’de Dieu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33" name="Text Box 1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34" name=""/>
          <p:cNvSpPr/>
          <p:nvPr/>
        </p:nvSpPr>
        <p:spPr>
          <a:xfrm>
            <a:off x="144000" y="288000"/>
            <a:ext cx="6623640" cy="85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Psaume 129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PRÈS DU SEIGNEUR EST L’AMOUR,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PRÈS DE LUI ABONDE LE RACHAT.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1. Des profondeurs je crie vers toi, Seigneur,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Seigneur, écoute mon appel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Que ton oreille se fasse attentive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au cri de ma prière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2. Si tu retiens les fautes, Seigneur,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Seigneur, qui subsistera ?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Mais près de toi se trouve le pardon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pour que l’homme te craigne.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3. J’espère le Seigneur de toute mon âme 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je l’espère, et j’attends sa parole.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Mon âme attend le Seigneur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plus qu’un veilleur ne guette l’aurore.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4. Oui, près du Seigneur, est l’amour 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près de lui, abonde le rachat.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C’est lui qui rachètera Israël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latin typeface="Arial"/>
              </a:rPr>
              <a:t>de toutes ses fautes.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0" y="343080"/>
            <a:ext cx="6857640" cy="101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QUAND IL DISAIT A SES AMIS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(I 165-1)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asséché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sources de la vie...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naissance a jailli du tombeau !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Alléluia, Alléluia, Jésus est vivant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1" descr="http://www.pere-gilbert-adam.org/sites/pere-gilbert-adam.org/local/cache-vignettes/L600xH326/jesus-christ-light-of-the-world-1401917-gallery-2-693a7.jpg?1523510497"/>
          <p:cNvPicPr/>
          <p:nvPr/>
        </p:nvPicPr>
        <p:blipFill>
          <a:blip r:embed="rId1"/>
          <a:stretch/>
        </p:blipFill>
        <p:spPr>
          <a:xfrm>
            <a:off x="-436680" y="4500000"/>
            <a:ext cx="7355520" cy="42476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" descr="Le Christ chassant le dÃ©mon du corps dâun homme (17 iÃ¨me siÃ¨cle)"/>
          <p:cNvPicPr/>
          <p:nvPr/>
        </p:nvPicPr>
        <p:blipFill>
          <a:blip r:embed="rId2"/>
          <a:srcRect l="0" t="13498" r="0" b="7750"/>
          <a:stretch/>
        </p:blipFill>
        <p:spPr>
          <a:xfrm>
            <a:off x="620640" y="1043640"/>
            <a:ext cx="5544000" cy="29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2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260280" y="540000"/>
            <a:ext cx="633168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83" name="Text Box 7"/>
          <p:cNvSpPr/>
          <p:nvPr/>
        </p:nvSpPr>
        <p:spPr>
          <a:xfrm>
            <a:off x="404640" y="2268360"/>
            <a:ext cx="60476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Text Box 1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85" name="Text Box 14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Rectangle 1"/>
          <p:cNvSpPr/>
          <p:nvPr/>
        </p:nvSpPr>
        <p:spPr>
          <a:xfrm>
            <a:off x="1268640" y="6444360"/>
            <a:ext cx="710028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Le démon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a trouvé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son maître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7" name="Picture 2" descr="Le Christ chassant le dÃ©mon du corps dâun homme (17 iÃ¨me siÃ¨cle)"/>
          <p:cNvPicPr/>
          <p:nvPr/>
        </p:nvPicPr>
        <p:blipFill>
          <a:blip r:embed="rId1"/>
          <a:srcRect l="0" t="13498" r="0" b="7750"/>
          <a:stretch/>
        </p:blipFill>
        <p:spPr>
          <a:xfrm>
            <a:off x="-1251360" y="1741320"/>
            <a:ext cx="8731080" cy="462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30"/>
          <p:cNvSpPr/>
          <p:nvPr/>
        </p:nvSpPr>
        <p:spPr>
          <a:xfrm>
            <a:off x="0" y="657360"/>
            <a:ext cx="6855840" cy="49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Pour les hommes et pour les femmes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les hommes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les femmes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les enfants de la terre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Ton Église qui t'acclame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Vient te confier sa prière.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3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720 w 611964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2" name="CustomShape 3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8000 w 6046920"/>
              <a:gd name="textAreaTop" fmla="*/ 0 h 1570320"/>
              <a:gd name="textAreaBottom" fmla="*/ 157140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CustomShape 3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7280 w 5326200"/>
              <a:gd name="textAreaTop" fmla="*/ 0 h 2682720"/>
              <a:gd name="textAreaBottom" fmla="*/ 268380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CustomShape 3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640 w 683856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5" name="CustomShape 35"/>
          <p:cNvSpPr/>
          <p:nvPr/>
        </p:nvSpPr>
        <p:spPr>
          <a:xfrm>
            <a:off x="-243000" y="216000"/>
            <a:ext cx="7342200" cy="8008560"/>
          </a:xfrm>
          <a:custGeom>
            <a:avLst/>
            <a:gdLst>
              <a:gd name="textAreaLeft" fmla="*/ 0 w 7342200"/>
              <a:gd name="textAreaRight" fmla="*/ 7343280 w 7342200"/>
              <a:gd name="textAreaTop" fmla="*/ 0 h 8008560"/>
              <a:gd name="textAreaBottom" fmla="*/ 8009640 h 800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chantons notre Dieu</a:t>
            </a: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A509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Communauté de l'Emmanuel (G. Dadillon)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1) 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sauver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par sa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36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720 w 611964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7" name="CustomShape 37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8000 w 6046920"/>
              <a:gd name="textAreaTop" fmla="*/ 0 h 1570320"/>
              <a:gd name="textAreaBottom" fmla="*/ 157140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CustomShape 38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7280 w 5326200"/>
              <a:gd name="textAreaTop" fmla="*/ 0 h 2682720"/>
              <a:gd name="textAreaBottom" fmla="*/ 268380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CustomShape 39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640 w 683856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0" name="CustomShape 40"/>
          <p:cNvSpPr/>
          <p:nvPr/>
        </p:nvSpPr>
        <p:spPr>
          <a:xfrm>
            <a:off x="-243000" y="216000"/>
            <a:ext cx="7342200" cy="7885440"/>
          </a:xfrm>
          <a:custGeom>
            <a:avLst/>
            <a:gdLst>
              <a:gd name="textAreaLeft" fmla="*/ 0 w 7342200"/>
              <a:gd name="textAreaRight" fmla="*/ 7343280 w 7342200"/>
              <a:gd name="textAreaTop" fmla="*/ 0 h 7885440"/>
              <a:gd name="textAreaBottom" fmla="*/ 7886520 h 7885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2) Oui tous ensemble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rejetons notre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sa bonté,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pardonnés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4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720 w 611964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2" name="CustomShape 4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8000 w 6046920"/>
              <a:gd name="textAreaTop" fmla="*/ 0 h 1570320"/>
              <a:gd name="textAreaBottom" fmla="*/ 157140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CustomShape 4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7280 w 5326200"/>
              <a:gd name="textAreaTop" fmla="*/ 0 h 2682720"/>
              <a:gd name="textAreaBottom" fmla="*/ 268380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CustomShape 4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640 w 6838560"/>
              <a:gd name="textAreaTop" fmla="*/ 0 h 455400"/>
              <a:gd name="textAreaBottom" fmla="*/ 45648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5" name="CustomShape 45"/>
          <p:cNvSpPr/>
          <p:nvPr/>
        </p:nvSpPr>
        <p:spPr>
          <a:xfrm>
            <a:off x="-243000" y="216000"/>
            <a:ext cx="7342200" cy="7885440"/>
          </a:xfrm>
          <a:custGeom>
            <a:avLst/>
            <a:gdLst>
              <a:gd name="textAreaLeft" fmla="*/ 0 w 7342200"/>
              <a:gd name="textAreaRight" fmla="*/ 7343280 w 7342200"/>
              <a:gd name="textAreaTop" fmla="*/ 0 h 7885440"/>
              <a:gd name="textAreaBottom" fmla="*/ 7886520 h 7885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3) Le Roi de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 donné le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majesté,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pouvons la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46"/>
          <p:cNvSpPr/>
          <p:nvPr/>
        </p:nvSpPr>
        <p:spPr>
          <a:xfrm>
            <a:off x="-86040" y="1114920"/>
            <a:ext cx="6942240" cy="69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S´il est venu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n´est pas pour nous juger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seulement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sauvés.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47"/>
          <p:cNvSpPr/>
          <p:nvPr/>
        </p:nvSpPr>
        <p:spPr>
          <a:xfrm>
            <a:off x="34560" y="767160"/>
            <a:ext cx="6942240" cy="72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5 - Si nous croyons,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lui nous sommes guéris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nous croyons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c´est lui le pain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48"/>
          <p:cNvSpPr/>
          <p:nvPr/>
        </p:nvSpPr>
        <p:spPr>
          <a:xfrm>
            <a:off x="63360" y="422280"/>
            <a:ext cx="6942240" cy="77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6 - Dieu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Jésus Emmanuel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au milieu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49"/>
          <p:cNvSpPr/>
          <p:nvPr/>
        </p:nvSpPr>
        <p:spPr>
          <a:xfrm>
            <a:off x="63360" y="1640160"/>
            <a:ext cx="6942240" cy="53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6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89" name="Text Box 7"/>
          <p:cNvSpPr/>
          <p:nvPr/>
        </p:nvSpPr>
        <p:spPr>
          <a:xfrm>
            <a:off x="404640" y="2268360"/>
            <a:ext cx="60476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 Box 9"/>
          <p:cNvSpPr/>
          <p:nvPr/>
        </p:nvSpPr>
        <p:spPr>
          <a:xfrm>
            <a:off x="765000" y="2124000"/>
            <a:ext cx="532692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 Box 1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92" name="Text Box 14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50"/>
          <p:cNvSpPr/>
          <p:nvPr/>
        </p:nvSpPr>
        <p:spPr>
          <a:xfrm>
            <a:off x="368280" y="2124000"/>
            <a:ext cx="611784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1" name="CustomShape 51"/>
          <p:cNvSpPr/>
          <p:nvPr/>
        </p:nvSpPr>
        <p:spPr>
          <a:xfrm>
            <a:off x="404640" y="2268360"/>
            <a:ext cx="6044760" cy="14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CustomShape 52"/>
          <p:cNvSpPr/>
          <p:nvPr/>
        </p:nvSpPr>
        <p:spPr>
          <a:xfrm>
            <a:off x="765000" y="2124000"/>
            <a:ext cx="532404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CustomShape 53"/>
          <p:cNvSpPr/>
          <p:nvPr/>
        </p:nvSpPr>
        <p:spPr>
          <a:xfrm>
            <a:off x="525600" y="2124000"/>
            <a:ext cx="580176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CustomShape 54"/>
          <p:cNvSpPr/>
          <p:nvPr/>
        </p:nvSpPr>
        <p:spPr>
          <a:xfrm>
            <a:off x="331920" y="1692360"/>
            <a:ext cx="6189120" cy="35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CustomShape 55"/>
          <p:cNvSpPr/>
          <p:nvPr/>
        </p:nvSpPr>
        <p:spPr>
          <a:xfrm>
            <a:off x="72000" y="648000"/>
            <a:ext cx="6621120" cy="82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56"/>
          <p:cNvSpPr/>
          <p:nvPr/>
        </p:nvSpPr>
        <p:spPr>
          <a:xfrm>
            <a:off x="216000" y="947880"/>
            <a:ext cx="6477120" cy="72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Icône de La Trinité de Roublev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4" descr="Jésus en prière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-78120" y="-216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2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171" name="Text Box 3"/>
          <p:cNvSpPr/>
          <p:nvPr/>
        </p:nvSpPr>
        <p:spPr>
          <a:xfrm>
            <a:off x="404640" y="2268360"/>
            <a:ext cx="60476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Text Box 5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173" name="Text Box 6"/>
          <p:cNvSpPr/>
          <p:nvPr/>
        </p:nvSpPr>
        <p:spPr>
          <a:xfrm>
            <a:off x="-171360" y="2916360"/>
            <a:ext cx="710028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57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1 - 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58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2 - 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555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GOmega-Bold"/>
              </a:rPr>
              <a:t>Amis dans le Seigneur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CGOmega-Bold"/>
              </a:rPr>
              <a:t>     (Edit181)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59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3 - 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60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4 - 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0"/>
            <a:ext cx="7172640" cy="6095160"/>
          </a:xfrm>
          <a:prstGeom prst="rect">
            <a:avLst/>
          </a:prstGeom>
          <a:ln w="0">
            <a:noFill/>
          </a:ln>
        </p:spPr>
      </p:pic>
      <p:sp>
        <p:nvSpPr>
          <p:cNvPr id="179" name="Rectangle 2"/>
          <p:cNvSpPr/>
          <p:nvPr/>
        </p:nvSpPr>
        <p:spPr>
          <a:xfrm>
            <a:off x="-171360" y="4601520"/>
            <a:ext cx="7138440" cy="45417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</a:ln>
          <a:effectLst>
            <a:glow rad="228600">
              <a:srgbClr val="0a0aad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Nous demandons la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de contempler Jésus dans le combat qu’il mène pour nous sauver.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Soumis à l’épreuve,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Il est victorieux de toute épreuve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et nous entraîne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dans la victoire de son amour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pour accomplir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la volonté de notre Père.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61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 Le Seigneur est mon pasteur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me comble de tout bien.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la source du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Refait ma jeunesse.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62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 Aux ténèbres du ravin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N'a de cesse mon espoir.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 m'importe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long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verrai ta gloire.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63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Gai repas nous est servi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main en ta maison.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Vin nouveau déborde.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64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Les années ont beau s'enfuir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tient ferme ton secours.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fidèle à rejaillir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bonté m'entoure.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Kieffer 10e dimanche du Temps ordinaire"/>
          <p:cNvPicPr/>
          <p:nvPr/>
        </p:nvPicPr>
        <p:blipFill>
          <a:blip r:embed="rId1"/>
          <a:srcRect l="4571" t="6048" r="35669" b="3839"/>
          <a:stretch/>
        </p:blipFill>
        <p:spPr>
          <a:xfrm>
            <a:off x="0" y="1979640"/>
            <a:ext cx="7100640" cy="6408000"/>
          </a:xfrm>
          <a:prstGeom prst="rect">
            <a:avLst/>
          </a:prstGeom>
          <a:ln w="0">
            <a:noFill/>
          </a:ln>
        </p:spPr>
      </p:pic>
      <p:pic>
        <p:nvPicPr>
          <p:cNvPr id="185" name="Image 2" descr="Kieffer 10e dimanche du Temps ordinaire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186" t="83574" r="1921" b="0"/>
          <a:stretch/>
        </p:blipFill>
        <p:spPr>
          <a:xfrm>
            <a:off x="1196640" y="251640"/>
            <a:ext cx="4968000" cy="2015640"/>
          </a:xfrm>
          <a:prstGeom prst="rect">
            <a:avLst/>
          </a:prstGeom>
          <a:ln w="0">
            <a:noFill/>
          </a:ln>
        </p:spPr>
      </p:pic>
      <p:pic>
        <p:nvPicPr>
          <p:cNvPr id="186" name="Image 3" descr="Kieffer 10e dimanche du Temps ordinaire"/>
          <p:cNvPicPr/>
          <p:nvPr/>
        </p:nvPicPr>
        <p:blipFill>
          <a:blip r:embed="rId4"/>
          <a:srcRect l="68186" t="16377" r="4717" b="59313"/>
          <a:stretch/>
        </p:blipFill>
        <p:spPr>
          <a:xfrm>
            <a:off x="0" y="6407640"/>
            <a:ext cx="4103640" cy="2735640"/>
          </a:xfrm>
          <a:prstGeom prst="rect">
            <a:avLst/>
          </a:prstGeom>
          <a:ln w="0">
            <a:noFill/>
          </a:ln>
        </p:spPr>
      </p:pic>
      <p:sp>
        <p:nvSpPr>
          <p:cNvPr id="187" name="Rectangle 4"/>
          <p:cNvSpPr/>
          <p:nvPr/>
        </p:nvSpPr>
        <p:spPr>
          <a:xfrm>
            <a:off x="1196640" y="395640"/>
            <a:ext cx="215280" cy="7192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ZoneTexte 1"/>
          <p:cNvSpPr/>
          <p:nvPr/>
        </p:nvSpPr>
        <p:spPr>
          <a:xfrm rot="2397600">
            <a:off x="-193680" y="3512880"/>
            <a:ext cx="7219800" cy="210060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0a0aad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Le démon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a trouvé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99ffcc"/>
                </a:solidFill>
                <a:latin typeface="Segoe Script"/>
              </a:rPr>
              <a:t>son maître !!!!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4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mon chemin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commencé,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m'accompagner.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es là,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moi.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Regarde l'étoile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(Communauté de l'Emmanuel)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1. - Si le vent des tentations s’élève,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tu heurtes le rocher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des épreuves,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les flots de l'ambition t'entraînent,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l'orage des passions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se déchaîne,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2. - Dans l'angoisse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et les périls, le doute,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Quand la nuit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du désespoir te recouvre,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devant la gravité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 tes fautes,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La pensée du Jugement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te tourmente,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/>
          <p:nvPr/>
        </p:nvSpPr>
        <p:spPr>
          <a:xfrm>
            <a:off x="54000" y="1584360"/>
            <a:ext cx="6713280" cy="73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ton âme est envahie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 colère,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Jalousie et trahison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te submergent,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ton cœur est englouti dans le gouffre,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Emporté par les courants de tristesse,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71280" y="1440000"/>
            <a:ext cx="6713280" cy="73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Elle se lève sur la mer,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elle éclaire,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Son éclat et ses rayons illuminent,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Sa lumière resplendit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sur la Terre,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Dans les cieux et jusqu'au fond des abîmes.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"/>
          <p:cNvSpPr/>
          <p:nvPr/>
        </p:nvSpPr>
        <p:spPr>
          <a:xfrm>
            <a:off x="71280" y="450360"/>
            <a:ext cx="6713280" cy="73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Coda (fin) 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dévies pas,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pries,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faiblis pas.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est avec toi,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Et jusqu’au port,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guidera.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144360" y="954000"/>
            <a:ext cx="6713280" cy="81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6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65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9" name="CustomShape 66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CustomShape 67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CustomShape 68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2" name="CustomShape 69"/>
          <p:cNvSpPr/>
          <p:nvPr/>
        </p:nvSpPr>
        <p:spPr>
          <a:xfrm>
            <a:off x="0" y="806400"/>
            <a:ext cx="6856920" cy="722196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7221960"/>
              <a:gd name="textAreaBottom" fmla="*/ 7222680 h 7221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Alors je chante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j'ai un soleil plein la tête,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rêvait tant de m'inventer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je suis né un jour de fête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Avec un goût de liberté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tenir les chiens de ma peur,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Moi, mon soleil,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mon soleil c'est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suis pas un orateur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je chante (ter)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mon soleil c'est le Seigneur.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7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4" name="CustomShape 7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CustomShape 7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CustomShape 74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7" name="CustomShape 75"/>
          <p:cNvSpPr/>
          <p:nvPr/>
        </p:nvSpPr>
        <p:spPr>
          <a:xfrm>
            <a:off x="0" y="806400"/>
            <a:ext cx="6856920" cy="716112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7161120"/>
              <a:gd name="textAreaBottom" fmla="*/ 7161840 h 7161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J'inventerai une musique,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chanterai rien que pour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ferai même un cantique,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dis-moi donc où l'on te voit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entend-on battre ton cœur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Moi, ma chanson,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ma chanson c'est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suis pas un orateur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je chante (ter)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ma chanson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77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9" name="CustomShape 78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CustomShape 79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80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2" name="CustomShape 81"/>
          <p:cNvSpPr/>
          <p:nvPr/>
        </p:nvSpPr>
        <p:spPr>
          <a:xfrm>
            <a:off x="0" y="835200"/>
            <a:ext cx="6856920" cy="642960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6429600"/>
              <a:gd name="textAreaBottom" fmla="*/ 6430320 h 6429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beau être sûr de ma cause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Qu'est-ce que nous réserve demain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Moi, je n'demande qu'une chose,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m'y accroche des deux mains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m'abriter de mon malheur,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Moi, ma maison,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ma maison c'est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suis pas un orateur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je chante (ter)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ma maison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83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4" name="CustomShape 84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CustomShape 85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CustomShape 86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7" name="CustomShape 87"/>
          <p:cNvSpPr/>
          <p:nvPr/>
        </p:nvSpPr>
        <p:spPr>
          <a:xfrm>
            <a:off x="0" y="835200"/>
            <a:ext cx="6856920" cy="691704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6917040"/>
              <a:gd name="textAreaBottom" fmla="*/ 6917760 h 6917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Apprends-moi donc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pas de danse,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On rit de moi au fond du bal,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ils empestent la violence,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Ils appellent ça un tribunal.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 dernière chance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bout du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Moi, mon espoir,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mon espoir c'est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suis pas un orateur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je chante (ter)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Moi mon espoir c'est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89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8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mon chemin tu as tracé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L'empreinte de notre amitié.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toi, mon frère,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ma pierre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2" name="CustomShape 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Application>LibreOffice/24.2.0.3$Windows_X86_64 LibreOffice_project/da48488a73ddd66ea24cf16bbc4f7b9c08e9bea1</Application>
  <AppVersion>15.0000</AppVersion>
  <Words>772</Words>
  <Paragraphs>296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2024-05-31T10:24:40Z</dcterms:modified>
  <cp:revision>177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41</vt:i4>
  </property>
</Properties>
</file>