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_rels/notesSlide28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8.jpeg" ContentType="image/jpeg"/>
  <Override PartName="/ppt/media/image9.png" ContentType="image/png"/>
  <Override PartName="/ppt/media/image10.png" ContentType="image/png"/>
  <Override PartName="/ppt/media/image11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</p:sldMasterIdLst>
  <p:notesMasterIdLst>
    <p:notesMasterId r:id="rId61"/>
  </p:notesMasterIdLst>
  <p:sldIdLst>
    <p:sldId id="256" r:id="rId62"/>
    <p:sldId id="257" r:id="rId63"/>
    <p:sldId id="258" r:id="rId64"/>
    <p:sldId id="259" r:id="rId65"/>
    <p:sldId id="260" r:id="rId66"/>
    <p:sldId id="261" r:id="rId67"/>
    <p:sldId id="262" r:id="rId68"/>
    <p:sldId id="263" r:id="rId69"/>
    <p:sldId id="264" r:id="rId70"/>
    <p:sldId id="265" r:id="rId71"/>
    <p:sldId id="266" r:id="rId72"/>
    <p:sldId id="267" r:id="rId73"/>
    <p:sldId id="268" r:id="rId74"/>
    <p:sldId id="269" r:id="rId75"/>
    <p:sldId id="270" r:id="rId76"/>
    <p:sldId id="271" r:id="rId77"/>
    <p:sldId id="272" r:id="rId78"/>
    <p:sldId id="273" r:id="rId79"/>
    <p:sldId id="274" r:id="rId80"/>
    <p:sldId id="275" r:id="rId81"/>
    <p:sldId id="276" r:id="rId82"/>
    <p:sldId id="277" r:id="rId83"/>
    <p:sldId id="278" r:id="rId84"/>
    <p:sldId id="279" r:id="rId85"/>
    <p:sldId id="280" r:id="rId86"/>
    <p:sldId id="281" r:id="rId87"/>
    <p:sldId id="282" r:id="rId88"/>
    <p:sldId id="283" r:id="rId89"/>
    <p:sldId id="284" r:id="rId90"/>
    <p:sldId id="285" r:id="rId91"/>
    <p:sldId id="286" r:id="rId92"/>
    <p:sldId id="287" r:id="rId93"/>
    <p:sldId id="288" r:id="rId94"/>
    <p:sldId id="289" r:id="rId95"/>
    <p:sldId id="290" r:id="rId96"/>
    <p:sldId id="291" r:id="rId97"/>
    <p:sldId id="292" r:id="rId98"/>
    <p:sldId id="293" r:id="rId99"/>
    <p:sldId id="294" r:id="rId100"/>
    <p:sldId id="295" r:id="rId101"/>
    <p:sldId id="296" r:id="rId102"/>
    <p:sldId id="297" r:id="rId103"/>
    <p:sldId id="298" r:id="rId104"/>
    <p:sldId id="299" r:id="rId105"/>
    <p:sldId id="300" r:id="rId106"/>
    <p:sldId id="301" r:id="rId107"/>
    <p:sldId id="302" r:id="rId108"/>
    <p:sldId id="303" r:id="rId109"/>
    <p:sldId id="304" r:id="rId110"/>
    <p:sldId id="305" r:id="rId111"/>
    <p:sldId id="306" r:id="rId112"/>
    <p:sldId id="307" r:id="rId113"/>
    <p:sldId id="308" r:id="rId114"/>
    <p:sldId id="309" r:id="rId115"/>
    <p:sldId id="310" r:id="rId116"/>
    <p:sldId id="311" r:id="rId117"/>
    <p:sldId id="312" r:id="rId118"/>
    <p:sldId id="313" r:id="rId119"/>
    <p:sldId id="314" r:id="rId120"/>
    <p:sldId id="315" r:id="rId121"/>
    <p:sldId id="316" r:id="rId122"/>
    <p:sldId id="317" r:id="rId123"/>
    <p:sldId id="318" r:id="rId124"/>
    <p:sldId id="319" r:id="rId125"/>
    <p:sldId id="320" r:id="rId126"/>
    <p:sldId id="321" r:id="rId127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notesMaster" Target="notesMasters/notesMaster1.xml"/><Relationship Id="rId62" Type="http://schemas.openxmlformats.org/officeDocument/2006/relationships/slide" Target="slides/slide1.xml"/><Relationship Id="rId63" Type="http://schemas.openxmlformats.org/officeDocument/2006/relationships/slide" Target="slides/slide2.xml"/><Relationship Id="rId64" Type="http://schemas.openxmlformats.org/officeDocument/2006/relationships/slide" Target="slides/slide3.xml"/><Relationship Id="rId65" Type="http://schemas.openxmlformats.org/officeDocument/2006/relationships/slide" Target="slides/slide4.xml"/><Relationship Id="rId66" Type="http://schemas.openxmlformats.org/officeDocument/2006/relationships/slide" Target="slides/slide5.xml"/><Relationship Id="rId67" Type="http://schemas.openxmlformats.org/officeDocument/2006/relationships/slide" Target="slides/slide6.xml"/><Relationship Id="rId68" Type="http://schemas.openxmlformats.org/officeDocument/2006/relationships/slide" Target="slides/slide7.xml"/><Relationship Id="rId69" Type="http://schemas.openxmlformats.org/officeDocument/2006/relationships/slide" Target="slides/slide8.xml"/><Relationship Id="rId70" Type="http://schemas.openxmlformats.org/officeDocument/2006/relationships/slide" Target="slides/slide9.xml"/><Relationship Id="rId71" Type="http://schemas.openxmlformats.org/officeDocument/2006/relationships/slide" Target="slides/slide10.xml"/><Relationship Id="rId72" Type="http://schemas.openxmlformats.org/officeDocument/2006/relationships/slide" Target="slides/slide11.xml"/><Relationship Id="rId73" Type="http://schemas.openxmlformats.org/officeDocument/2006/relationships/slide" Target="slides/slide12.xml"/><Relationship Id="rId74" Type="http://schemas.openxmlformats.org/officeDocument/2006/relationships/slide" Target="slides/slide13.xml"/><Relationship Id="rId75" Type="http://schemas.openxmlformats.org/officeDocument/2006/relationships/slide" Target="slides/slide14.xml"/><Relationship Id="rId76" Type="http://schemas.openxmlformats.org/officeDocument/2006/relationships/slide" Target="slides/slide15.xml"/><Relationship Id="rId77" Type="http://schemas.openxmlformats.org/officeDocument/2006/relationships/slide" Target="slides/slide16.xml"/><Relationship Id="rId78" Type="http://schemas.openxmlformats.org/officeDocument/2006/relationships/slide" Target="slides/slide17.xml"/><Relationship Id="rId79" Type="http://schemas.openxmlformats.org/officeDocument/2006/relationships/slide" Target="slides/slide18.xml"/><Relationship Id="rId80" Type="http://schemas.openxmlformats.org/officeDocument/2006/relationships/slide" Target="slides/slide19.xml"/><Relationship Id="rId81" Type="http://schemas.openxmlformats.org/officeDocument/2006/relationships/slide" Target="slides/slide20.xml"/><Relationship Id="rId82" Type="http://schemas.openxmlformats.org/officeDocument/2006/relationships/slide" Target="slides/slide21.xml"/><Relationship Id="rId83" Type="http://schemas.openxmlformats.org/officeDocument/2006/relationships/slide" Target="slides/slide22.xml"/><Relationship Id="rId84" Type="http://schemas.openxmlformats.org/officeDocument/2006/relationships/slide" Target="slides/slide23.xml"/><Relationship Id="rId85" Type="http://schemas.openxmlformats.org/officeDocument/2006/relationships/slide" Target="slides/slide24.xml"/><Relationship Id="rId86" Type="http://schemas.openxmlformats.org/officeDocument/2006/relationships/slide" Target="slides/slide25.xml"/><Relationship Id="rId87" Type="http://schemas.openxmlformats.org/officeDocument/2006/relationships/slide" Target="slides/slide26.xml"/><Relationship Id="rId88" Type="http://schemas.openxmlformats.org/officeDocument/2006/relationships/slide" Target="slides/slide27.xml"/><Relationship Id="rId89" Type="http://schemas.openxmlformats.org/officeDocument/2006/relationships/slide" Target="slides/slide28.xml"/><Relationship Id="rId90" Type="http://schemas.openxmlformats.org/officeDocument/2006/relationships/slide" Target="slides/slide29.xml"/><Relationship Id="rId91" Type="http://schemas.openxmlformats.org/officeDocument/2006/relationships/slide" Target="slides/slide30.xml"/><Relationship Id="rId92" Type="http://schemas.openxmlformats.org/officeDocument/2006/relationships/slide" Target="slides/slide31.xml"/><Relationship Id="rId93" Type="http://schemas.openxmlformats.org/officeDocument/2006/relationships/slide" Target="slides/slide32.xml"/><Relationship Id="rId94" Type="http://schemas.openxmlformats.org/officeDocument/2006/relationships/slide" Target="slides/slide33.xml"/><Relationship Id="rId95" Type="http://schemas.openxmlformats.org/officeDocument/2006/relationships/slide" Target="slides/slide34.xml"/><Relationship Id="rId96" Type="http://schemas.openxmlformats.org/officeDocument/2006/relationships/slide" Target="slides/slide35.xml"/><Relationship Id="rId97" Type="http://schemas.openxmlformats.org/officeDocument/2006/relationships/slide" Target="slides/slide36.xml"/><Relationship Id="rId98" Type="http://schemas.openxmlformats.org/officeDocument/2006/relationships/slide" Target="slides/slide37.xml"/><Relationship Id="rId99" Type="http://schemas.openxmlformats.org/officeDocument/2006/relationships/slide" Target="slides/slide38.xml"/><Relationship Id="rId100" Type="http://schemas.openxmlformats.org/officeDocument/2006/relationships/slide" Target="slides/slide39.xml"/><Relationship Id="rId101" Type="http://schemas.openxmlformats.org/officeDocument/2006/relationships/slide" Target="slides/slide40.xml"/><Relationship Id="rId102" Type="http://schemas.openxmlformats.org/officeDocument/2006/relationships/slide" Target="slides/slide41.xml"/><Relationship Id="rId103" Type="http://schemas.openxmlformats.org/officeDocument/2006/relationships/slide" Target="slides/slide42.xml"/><Relationship Id="rId104" Type="http://schemas.openxmlformats.org/officeDocument/2006/relationships/slide" Target="slides/slide43.xml"/><Relationship Id="rId105" Type="http://schemas.openxmlformats.org/officeDocument/2006/relationships/slide" Target="slides/slide44.xml"/><Relationship Id="rId106" Type="http://schemas.openxmlformats.org/officeDocument/2006/relationships/slide" Target="slides/slide45.xml"/><Relationship Id="rId107" Type="http://schemas.openxmlformats.org/officeDocument/2006/relationships/slide" Target="slides/slide46.xml"/><Relationship Id="rId108" Type="http://schemas.openxmlformats.org/officeDocument/2006/relationships/slide" Target="slides/slide47.xml"/><Relationship Id="rId109" Type="http://schemas.openxmlformats.org/officeDocument/2006/relationships/slide" Target="slides/slide48.xml"/><Relationship Id="rId110" Type="http://schemas.openxmlformats.org/officeDocument/2006/relationships/slide" Target="slides/slide49.xml"/><Relationship Id="rId111" Type="http://schemas.openxmlformats.org/officeDocument/2006/relationships/slide" Target="slides/slide50.xml"/><Relationship Id="rId112" Type="http://schemas.openxmlformats.org/officeDocument/2006/relationships/slide" Target="slides/slide51.xml"/><Relationship Id="rId113" Type="http://schemas.openxmlformats.org/officeDocument/2006/relationships/slide" Target="slides/slide52.xml"/><Relationship Id="rId114" Type="http://schemas.openxmlformats.org/officeDocument/2006/relationships/slide" Target="slides/slide53.xml"/><Relationship Id="rId115" Type="http://schemas.openxmlformats.org/officeDocument/2006/relationships/slide" Target="slides/slide54.xml"/><Relationship Id="rId116" Type="http://schemas.openxmlformats.org/officeDocument/2006/relationships/slide" Target="slides/slide55.xml"/><Relationship Id="rId117" Type="http://schemas.openxmlformats.org/officeDocument/2006/relationships/slide" Target="slides/slide56.xml"/><Relationship Id="rId118" Type="http://schemas.openxmlformats.org/officeDocument/2006/relationships/slide" Target="slides/slide57.xml"/><Relationship Id="rId119" Type="http://schemas.openxmlformats.org/officeDocument/2006/relationships/slide" Target="slides/slide58.xml"/><Relationship Id="rId120" Type="http://schemas.openxmlformats.org/officeDocument/2006/relationships/slide" Target="slides/slide59.xml"/><Relationship Id="rId121" Type="http://schemas.openxmlformats.org/officeDocument/2006/relationships/slide" Target="slides/slide60.xml"/><Relationship Id="rId122" Type="http://schemas.openxmlformats.org/officeDocument/2006/relationships/slide" Target="slides/slide61.xml"/><Relationship Id="rId123" Type="http://schemas.openxmlformats.org/officeDocument/2006/relationships/slide" Target="slides/slide62.xml"/><Relationship Id="rId124" Type="http://schemas.openxmlformats.org/officeDocument/2006/relationships/slide" Target="slides/slide63.xml"/><Relationship Id="rId125" Type="http://schemas.openxmlformats.org/officeDocument/2006/relationships/slide" Target="slides/slide64.xml"/><Relationship Id="rId126" Type="http://schemas.openxmlformats.org/officeDocument/2006/relationships/slide" Target="slides/slide65.xml"/><Relationship Id="rId127" Type="http://schemas.openxmlformats.org/officeDocument/2006/relationships/slide" Target="slides/slide66.xml"/><Relationship Id="rId1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déplacer la diapo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B6C0BB2-9625-4BA3-8DC0-799A30C07DF1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5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680 w 5484960"/>
              <a:gd name="textAreaTop" fmla="*/ 0 h 4113360"/>
              <a:gd name="textAreaBottom" fmla="*/ 411408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7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680 w 5484960"/>
              <a:gd name="textAreaTop" fmla="*/ 0 h 4113360"/>
              <a:gd name="textAreaBottom" fmla="*/ 411408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9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680 w 5484960"/>
              <a:gd name="textAreaTop" fmla="*/ 0 h 4113360"/>
              <a:gd name="textAreaBottom" fmla="*/ 411408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2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4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6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8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2C86A567-7DE4-42B6-A867-42AEF96D80E1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0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B65DEE48-D22C-4F36-A90A-4A69D35B29DD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30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0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A4D0C88D-097A-4A0B-B89E-D67D78759037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0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3FA9C8C7-7F5A-4E53-BAFE-3A51AE9AAC2A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0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F92E256D-D093-4043-BA9E-E263FD87E09B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1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7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4F504D-9A7D-4BC9-B608-46EF10883EC4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360" cy="400788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>
              <a:buNone/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9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marL="216000" indent="-216000"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27280E4-C03B-47C4-B4D7-2265B50D50AD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360" cy="4007880"/>
          </a:xfrm>
          <a:prstGeom prst="rect">
            <a:avLst/>
          </a:prstGeom>
          <a:ln w="0">
            <a:noFill/>
          </a:ln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>
              <a:buNone/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908600" y="487440"/>
            <a:ext cx="147744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71600" y="487440"/>
            <a:ext cx="428436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68360" y="2279520"/>
            <a:ext cx="5914800" cy="380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68360" y="6119640"/>
            <a:ext cx="5914800" cy="199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7304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73040" y="2241720"/>
            <a:ext cx="290016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73040" y="3340080"/>
            <a:ext cx="290016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471840" y="2241720"/>
            <a:ext cx="291600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3471840" y="3340080"/>
            <a:ext cx="291600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908600" y="487440"/>
            <a:ext cx="147744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71600" y="487440"/>
            <a:ext cx="428436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68360" y="2279520"/>
            <a:ext cx="5914800" cy="380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68360" y="6119640"/>
            <a:ext cx="5914800" cy="199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50532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7304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73040" y="2241720"/>
            <a:ext cx="290016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73040" y="3340080"/>
            <a:ext cx="290016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3471840" y="2241720"/>
            <a:ext cx="291600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3471840" y="3340080"/>
            <a:ext cx="291600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08600" y="487440"/>
            <a:ext cx="147744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71600" y="487440"/>
            <a:ext cx="428436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08600" y="487440"/>
            <a:ext cx="147744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71600" y="487440"/>
            <a:ext cx="428436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68360" y="2279520"/>
            <a:ext cx="5914800" cy="380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68360" y="6119640"/>
            <a:ext cx="5914800" cy="199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50532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7304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73040" y="2241720"/>
            <a:ext cx="290016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73040" y="3340080"/>
            <a:ext cx="290016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3471840" y="2241720"/>
            <a:ext cx="291600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3471840" y="3340080"/>
            <a:ext cx="291600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14440" y="2840040"/>
            <a:ext cx="5829120" cy="196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Cliquez pour modifier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3080" y="366840"/>
            <a:ext cx="6171840" cy="152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Cliquez pour modifier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6171840" cy="603360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971960" y="366840"/>
            <a:ext cx="1542600" cy="78004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Cliquez pour modifier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43080" y="366840"/>
            <a:ext cx="4476240" cy="78004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43080" y="366840"/>
            <a:ext cx="6171840" cy="152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Cliquez pour modifier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6171840" cy="603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41440" y="5875200"/>
            <a:ext cx="5829120" cy="181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4000" spc="-1" strike="noStrike" cap="all">
                <a:solidFill>
                  <a:schemeClr val="dk2"/>
                </a:solidFill>
                <a:latin typeface="Arial"/>
              </a:rPr>
              <a:t>Cliquez pour modifier le style du titre</a:t>
            </a:r>
            <a:endParaRPr b="0" lang="fr-FR" sz="4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41440" y="3875040"/>
            <a:ext cx="5829120" cy="199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68360" y="2279520"/>
            <a:ext cx="5914800" cy="380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68360" y="6119640"/>
            <a:ext cx="5914800" cy="199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43080" y="366840"/>
            <a:ext cx="6171840" cy="152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Cliquez pour modifier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09600" cy="603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505320" y="2133720"/>
            <a:ext cx="3009600" cy="603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43080" y="366840"/>
            <a:ext cx="6171840" cy="152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Cliquez pour modifier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43080" y="2046240"/>
            <a:ext cx="3030120" cy="85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43080" y="2900520"/>
            <a:ext cx="3030120" cy="526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3484440" y="2046240"/>
            <a:ext cx="3030120" cy="85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3484440" y="2900520"/>
            <a:ext cx="3030120" cy="526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3080" y="366840"/>
            <a:ext cx="6171840" cy="152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Cliquez pour modifier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3080" y="363600"/>
            <a:ext cx="2255400" cy="154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chemeClr val="dk2"/>
                </a:solidFill>
                <a:latin typeface="Arial"/>
              </a:rPr>
              <a:t>Cliquez pour modifier le style du titre</a:t>
            </a:r>
            <a:endParaRPr b="0" lang="fr-FR" sz="2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2681280" y="363600"/>
            <a:ext cx="3833280" cy="780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343080" y="1913040"/>
            <a:ext cx="2255400" cy="625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1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344600" y="6400800"/>
            <a:ext cx="4114440" cy="75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chemeClr val="dk2"/>
                </a:solidFill>
                <a:latin typeface="Arial"/>
              </a:rPr>
              <a:t>Cliquez pour modifier le style du titre</a:t>
            </a:r>
            <a:endParaRPr b="0" lang="fr-FR" sz="2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344600" y="817560"/>
            <a:ext cx="4114440" cy="548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1344600" y="7156440"/>
            <a:ext cx="4114440" cy="107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chemeClr val="dk1"/>
                </a:solidFill>
                <a:latin typeface="Arial"/>
              </a:rPr>
              <a:t>Cliquez pour modifier les styles du texte du masque</a:t>
            </a:r>
            <a:endParaRPr b="0" lang="fr-FR" sz="1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960" cy="152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7304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73040" y="2241720"/>
            <a:ext cx="290016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73040" y="3340080"/>
            <a:ext cx="290016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471840" y="2241720"/>
            <a:ext cx="291600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3471840" y="3340080"/>
            <a:ext cx="291600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youtu.be/ysMFoa0NbOU" TargetMode="External"/><Relationship Id="rId2" Type="http://schemas.openxmlformats.org/officeDocument/2006/relationships/slideLayout" Target="../slideLayouts/slideLayout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9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9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9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1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4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youtu.be/kdk32mtjf44" TargetMode="Externa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 Box 4"/>
          <p:cNvSpPr/>
          <p:nvPr/>
        </p:nvSpPr>
        <p:spPr>
          <a:xfrm>
            <a:off x="1465920" y="5329080"/>
            <a:ext cx="390132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Messe du 26 mai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Le Saint Sacrement du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Corps et du Sang du Christ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360000" y="395280"/>
            <a:ext cx="6494040" cy="84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 Berger de toute humanité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(G 310-1)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chercher ceux qui étaient perdus.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2"/>
          <p:cNvSpPr/>
          <p:nvPr/>
        </p:nvSpPr>
        <p:spPr>
          <a:xfrm>
            <a:off x="432000" y="2117520"/>
            <a:ext cx="6356880" cy="587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guérir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étaient malades.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3"/>
          <p:cNvSpPr/>
          <p:nvPr/>
        </p:nvSpPr>
        <p:spPr>
          <a:xfrm>
            <a:off x="266760" y="398880"/>
            <a:ext cx="6788880" cy="788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sauver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étaient pécheurs.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4"/>
          <p:cNvSpPr/>
          <p:nvPr/>
        </p:nvSpPr>
        <p:spPr>
          <a:xfrm>
            <a:off x="199440" y="397080"/>
            <a:ext cx="6496560" cy="7954920"/>
          </a:xfrm>
          <a:custGeom>
            <a:avLst/>
            <a:gdLst>
              <a:gd name="textAreaLeft" fmla="*/ 0 w 6496560"/>
              <a:gd name="textAreaRight" fmla="*/ 6497280 w 6496560"/>
              <a:gd name="textAreaTop" fmla="*/ 0 h 7954920"/>
              <a:gd name="textAreaBottom" fmla="*/ 7955640 h 7954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LOUANGE  ET  GLOIRE  A  TON NOM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Louange et gloire à ton Nom,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Dieu de l’Univers,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6"/>
          <p:cNvSpPr/>
          <p:nvPr/>
        </p:nvSpPr>
        <p:spPr>
          <a:xfrm>
            <a:off x="504000" y="1079640"/>
            <a:ext cx="6352560" cy="7954920"/>
          </a:xfrm>
          <a:custGeom>
            <a:avLst/>
            <a:gdLst>
              <a:gd name="textAreaLeft" fmla="*/ 0 w 6352560"/>
              <a:gd name="textAreaRight" fmla="*/ 6353280 w 6352560"/>
              <a:gd name="textAreaTop" fmla="*/ 0 h 7954920"/>
              <a:gd name="textAreaBottom" fmla="*/ 7955640 h 7954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26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Venez, chantons notre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lui notre Créateur,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8"/>
          <p:cNvSpPr/>
          <p:nvPr/>
        </p:nvSpPr>
        <p:spPr>
          <a:xfrm>
            <a:off x="432000" y="614520"/>
            <a:ext cx="6424560" cy="4640400"/>
          </a:xfrm>
          <a:custGeom>
            <a:avLst/>
            <a:gdLst>
              <a:gd name="textAreaLeft" fmla="*/ 0 w 6424560"/>
              <a:gd name="textAreaRight" fmla="*/ 6425280 w 6424560"/>
              <a:gd name="textAreaTop" fmla="*/ 0 h 4640400"/>
              <a:gd name="textAreaBottom" fmla="*/ 4641120 h 4640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veux chanter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mon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jours de ma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 Box 2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205" name="Text Box 3"/>
          <p:cNvSpPr/>
          <p:nvPr/>
        </p:nvSpPr>
        <p:spPr>
          <a:xfrm>
            <a:off x="404640" y="2268360"/>
            <a:ext cx="604800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Text Box 4"/>
          <p:cNvSpPr/>
          <p:nvPr/>
        </p:nvSpPr>
        <p:spPr>
          <a:xfrm>
            <a:off x="765000" y="2124000"/>
            <a:ext cx="532728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Text Box 5"/>
          <p:cNvSpPr/>
          <p:nvPr/>
        </p:nvSpPr>
        <p:spPr>
          <a:xfrm>
            <a:off x="525600" y="2124000"/>
            <a:ext cx="580500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chemeClr val="lt1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Text Box 6"/>
          <p:cNvSpPr/>
          <p:nvPr/>
        </p:nvSpPr>
        <p:spPr>
          <a:xfrm>
            <a:off x="331920" y="1692360"/>
            <a:ext cx="619236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/>
          </p:nvPr>
        </p:nvSpPr>
        <p:spPr>
          <a:xfrm>
            <a:off x="0" y="216000"/>
            <a:ext cx="6857640" cy="345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PSAUME 115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J’ÉLÈVERAI LA COUPE DU SALUT,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J’INVOQUERAI LE NOM DU SEIGNEUR.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1. Comment rendrai-je au Seigneur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tout le bien qu’il m’a fait ?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J’élèverai la coupe du salut,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j’invoquerai le nom du Seigneur.</a:t>
            </a:r>
            <a:br>
              <a:rPr sz="2400"/>
            </a:br>
            <a:br>
              <a:rPr sz="2400"/>
            </a:b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2. Il en coûte au Seigneur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de voir mourir les siens !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Ne suis-je pas, Seigneur, ton serviteur,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moi, dont tu brisas les chaînes ?</a:t>
            </a:r>
            <a:br>
              <a:rPr sz="2400"/>
            </a:b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3. Je t’offrirai le sacrifice d’action de grâce,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j’invoquerai le nom du Seigneur.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Je tiendrai mes promesses au Seigneur,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oui, devant tout son peuple.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 Box 2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211" name="Text Box 3"/>
          <p:cNvSpPr/>
          <p:nvPr/>
        </p:nvSpPr>
        <p:spPr>
          <a:xfrm>
            <a:off x="404640" y="2268360"/>
            <a:ext cx="604800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Text Box 4"/>
          <p:cNvSpPr/>
          <p:nvPr/>
        </p:nvSpPr>
        <p:spPr>
          <a:xfrm>
            <a:off x="765000" y="2124000"/>
            <a:ext cx="532728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Text Box 5"/>
          <p:cNvSpPr/>
          <p:nvPr/>
        </p:nvSpPr>
        <p:spPr>
          <a:xfrm>
            <a:off x="525600" y="2124000"/>
            <a:ext cx="580500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chemeClr val="lt1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Text Box 6"/>
          <p:cNvSpPr/>
          <p:nvPr/>
        </p:nvSpPr>
        <p:spPr>
          <a:xfrm>
            <a:off x="331920" y="1692360"/>
            <a:ext cx="619236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3" descr="b58409_std"/>
          <p:cNvPicPr/>
          <p:nvPr/>
        </p:nvPicPr>
        <p:blipFill>
          <a:blip r:embed="rId1"/>
          <a:stretch/>
        </p:blipFill>
        <p:spPr>
          <a:xfrm>
            <a:off x="-216000" y="-288000"/>
            <a:ext cx="8133840" cy="946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0"/>
          <p:cNvSpPr/>
          <p:nvPr/>
        </p:nvSpPr>
        <p:spPr>
          <a:xfrm>
            <a:off x="-171360" y="2309760"/>
            <a:ext cx="6857280" cy="545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latin typeface="Cambria"/>
                <a:ea typeface="Cambria"/>
              </a:rPr>
              <a:t>C 201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  <a:hlinkClick r:id="rId1"/>
              </a:rPr>
              <a:t>Louez Dieu, tous les peuples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ALLELUIA IRLANDAIS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Louez Dieu tous les peuples </a:t>
            </a:r>
            <a:r>
              <a:rPr b="0" i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Chantez sa grande gloire </a:t>
            </a:r>
            <a:r>
              <a:rPr b="0" i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Oui, notre Dieu nous 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son amour est fidèle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Alléluia… !      </a:t>
            </a:r>
            <a:r>
              <a:rPr b="0" i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(4X)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Cambria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2"/>
          <p:cNvSpPr/>
          <p:nvPr/>
        </p:nvSpPr>
        <p:spPr>
          <a:xfrm>
            <a:off x="3336840" y="434484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endParaRPr b="1" lang="fr-BE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217" name="Rectangle 3"/>
          <p:cNvSpPr/>
          <p:nvPr/>
        </p:nvSpPr>
        <p:spPr>
          <a:xfrm>
            <a:off x="260280" y="540000"/>
            <a:ext cx="6332040" cy="85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/>
          </p:nvPr>
        </p:nvSpPr>
        <p:spPr>
          <a:xfrm>
            <a:off x="432000" y="3168000"/>
            <a:ext cx="6857640" cy="280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3600" spc="-1" strike="noStrike" u="sng">
                <a:solidFill>
                  <a:schemeClr val="lt1"/>
                </a:solidFill>
                <a:uFillTx/>
                <a:latin typeface="Arial"/>
              </a:rPr>
              <a:t>Intentions</a:t>
            </a:r>
            <a:endParaRPr b="1" lang="fr-FR" sz="36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1" lang="fr-FR" sz="36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BE" sz="3600" spc="-1" strike="noStrike">
                <a:solidFill>
                  <a:schemeClr val="lt1"/>
                </a:solidFill>
                <a:latin typeface="Arial"/>
                <a:ea typeface="Microsoft YaHei"/>
              </a:rPr>
              <a:t>Sur les chemins de la vie,</a:t>
            </a:r>
            <a:endParaRPr b="1" lang="fr-FR" sz="36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BE" sz="3600" spc="-1" strike="noStrike">
                <a:solidFill>
                  <a:schemeClr val="lt1"/>
                </a:solidFill>
                <a:latin typeface="Arial"/>
                <a:ea typeface="Microsoft YaHei"/>
              </a:rPr>
              <a:t>sois ma lumière Seigneur </a:t>
            </a:r>
            <a:endParaRPr b="1" lang="fr-FR" sz="3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1"/>
          <p:cNvSpPr/>
          <p:nvPr/>
        </p:nvSpPr>
        <p:spPr>
          <a:xfrm>
            <a:off x="-88920" y="853920"/>
            <a:ext cx="7016400" cy="9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 anchor="t">
            <a:noAutofit/>
          </a:bodyPr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les pas de fatigue et de joie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- Voici les pas de fatigue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les pas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mènent vers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de nos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Père, ami des hommes.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pas devienne le tien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ton 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nôtre, aujourd’hui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3"/>
          <p:cNvSpPr/>
          <p:nvPr/>
        </p:nvSpPr>
        <p:spPr>
          <a:xfrm>
            <a:off x="0" y="503280"/>
            <a:ext cx="6857280" cy="84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moissons de l’été,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pain du grain écrasé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de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Père, qui pardonnes.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ton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nôtre,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aujourd’hui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5"/>
          <p:cNvSpPr/>
          <p:nvPr/>
        </p:nvSpPr>
        <p:spPr>
          <a:xfrm>
            <a:off x="765360" y="431640"/>
            <a:ext cx="5309280" cy="77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 anchor="t">
            <a:noAutofit/>
          </a:bodyPr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sarments émondés,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grappes pressées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de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Père, Dieu des pauvres.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vin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ton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nôtre,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aujourd’hui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7"/>
          <p:cNvSpPr/>
          <p:nvPr/>
        </p:nvSpPr>
        <p:spPr>
          <a:xfrm>
            <a:off x="-35280" y="1376280"/>
            <a:ext cx="6926400" cy="619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 anchor="t">
            <a:noAutofit/>
          </a:bodyPr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- Voici le chant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nous souffle l’Esprit,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chant, promesse de vie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de nos voix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qui tiens parole.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chant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ton chant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nôtre, aujourd’hui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3" descr="enfantsadorateurs01"/>
          <p:cNvPicPr/>
          <p:nvPr/>
        </p:nvPicPr>
        <p:blipFill>
          <a:blip r:embed="rId1"/>
          <a:stretch/>
        </p:blipFill>
        <p:spPr>
          <a:xfrm>
            <a:off x="0" y="3564000"/>
            <a:ext cx="6857640" cy="546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"/>
          <p:cNvSpPr/>
          <p:nvPr/>
        </p:nvSpPr>
        <p:spPr>
          <a:xfrm>
            <a:off x="720720" y="110880"/>
            <a:ext cx="6048360" cy="86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SAINT,  SAINT,  SAINT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(Messe de Saint-Jean-Baptiste)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Saint, Saint, Saint le Seigneur,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Dieu de l’univers 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Le ciel et la terre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sont remplis de ta gloire.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Hosanna, hosanna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au plus haut des cieux,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Hosanna, hosanna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au plus haut des cieux.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Béni soit celui qui vient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au nom du Seigneur.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Hosanna, hosanna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au plus haut des cieux,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Hosanna, hosanna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au plus haut des cieux.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"/>
          <p:cNvSpPr/>
          <p:nvPr/>
        </p:nvSpPr>
        <p:spPr>
          <a:xfrm>
            <a:off x="260280" y="281880"/>
            <a:ext cx="6597720" cy="81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ANAMNÈSE  DE  T. MERTENS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Les dames :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nous, tu as traversé la mort,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nous, tu es ressuscité.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l’Espérance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attendons ton retour, Seigneur Jésus.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nous, tu as traversé la mort,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nous, tu es ressuscité.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l’Espérance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attendons ton retour, Seigneur Jésus.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 descr="Icône de La Trinité de Roublev"/>
          <p:cNvPicPr/>
          <p:nvPr/>
        </p:nvPicPr>
        <p:blipFill>
          <a:blip r:embed="rId1"/>
          <a:stretch/>
        </p:blipFill>
        <p:spPr>
          <a:xfrm>
            <a:off x="260280" y="900000"/>
            <a:ext cx="6294240" cy="784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6120" cy="982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4" descr="Jésus en prière"/>
          <p:cNvPicPr/>
          <p:nvPr/>
        </p:nvPicPr>
        <p:blipFill>
          <a:blip r:embed="rId1"/>
          <a:stretch/>
        </p:blipFill>
        <p:spPr>
          <a:xfrm>
            <a:off x="-216000" y="5589720"/>
            <a:ext cx="7173720" cy="286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 Box 2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 u="sng">
              <a:solidFill>
                <a:srgbClr val="ffffff"/>
              </a:solidFill>
              <a:uFillTx/>
              <a:latin typeface="Cambria"/>
            </a:endParaRPr>
          </a:p>
        </p:txBody>
      </p:sp>
      <p:sp>
        <p:nvSpPr>
          <p:cNvPr id="229" name="Text Box 3"/>
          <p:cNvSpPr/>
          <p:nvPr/>
        </p:nvSpPr>
        <p:spPr>
          <a:xfrm>
            <a:off x="404640" y="2268360"/>
            <a:ext cx="604800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Text Box 5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 u="sng">
              <a:solidFill>
                <a:srgbClr val="ffffff"/>
              </a:solidFill>
              <a:uFillTx/>
              <a:latin typeface="Cambria"/>
            </a:endParaRPr>
          </a:p>
        </p:txBody>
      </p:sp>
      <p:sp>
        <p:nvSpPr>
          <p:cNvPr id="231" name="Text Box 6"/>
          <p:cNvSpPr/>
          <p:nvPr/>
        </p:nvSpPr>
        <p:spPr>
          <a:xfrm>
            <a:off x="-171360" y="2916360"/>
            <a:ext cx="710064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 descr="adorationsamuel01"/>
          <p:cNvPicPr/>
          <p:nvPr/>
        </p:nvPicPr>
        <p:blipFill>
          <a:blip r:embed="rId1"/>
          <a:stretch/>
        </p:blipFill>
        <p:spPr>
          <a:xfrm>
            <a:off x="0" y="0"/>
            <a:ext cx="6764040" cy="914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287280" y="902880"/>
            <a:ext cx="6397560" cy="75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 u="sng">
                <a:solidFill>
                  <a:srgbClr val="ffffff"/>
                </a:solidFill>
                <a:uFillTx/>
                <a:latin typeface="Cambria"/>
              </a:rPr>
              <a:t>AGNEAU DE DIEU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(Messe de la Saint-Jean)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Agneau de Dieu,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Toi qui enlèves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le péché du monde,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Prends pitié de nous.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Prends pitié de nous.</a:t>
            </a:r>
            <a:br>
              <a:rPr sz="3600"/>
            </a:b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 Agneau de Dieu,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Toi qui enlèves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le péché du monde,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Prends pitié de nous.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Prends pitié de nous.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158760" y="2243160"/>
            <a:ext cx="639756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Agneau de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Toi qui enlèves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le péché du monde,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 descr="clipart0228_20060827_1240602935-7a48b"/>
          <p:cNvPicPr/>
          <p:nvPr/>
        </p:nvPicPr>
        <p:blipFill>
          <a:blip r:embed="rId1"/>
          <a:stretch/>
        </p:blipFill>
        <p:spPr>
          <a:xfrm>
            <a:off x="276120" y="611280"/>
            <a:ext cx="6248160" cy="820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"/>
          <p:cNvSpPr/>
          <p:nvPr/>
        </p:nvSpPr>
        <p:spPr>
          <a:xfrm>
            <a:off x="144360" y="343080"/>
            <a:ext cx="6480360" cy="78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VOICI LE CORPS ET LE SANG DU SEIGNEUR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(D44-80)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"/>
          <p:cNvSpPr/>
          <p:nvPr/>
        </p:nvSpPr>
        <p:spPr>
          <a:xfrm>
            <a:off x="42840" y="36360"/>
            <a:ext cx="6815160" cy="966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1. Au moment de passer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vers le Père,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Seigneur prit du pain et du vin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que soit accompli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mystère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 apaise à jamais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notre faim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le pain de la vie : Dieu immortel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"/>
          <p:cNvSpPr/>
          <p:nvPr/>
        </p:nvSpPr>
        <p:spPr>
          <a:xfrm>
            <a:off x="216000" y="431640"/>
            <a:ext cx="6642000" cy="863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2.  Dieu se livre lui-même en partage par amour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son peuple affamé :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Il nous comble de son héritage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afin que nous soyons rassasiés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"/>
          <p:cNvSpPr/>
          <p:nvPr/>
        </p:nvSpPr>
        <p:spPr>
          <a:xfrm>
            <a:off x="216000" y="317520"/>
            <a:ext cx="6480000" cy="81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 C'est la foi qui nous fait reconnaître dans ce pain et ce vin consacrés la présence de Dieu notre maître,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Seigneur Jésus ressuscité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la vie étern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elle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"/>
          <p:cNvSpPr/>
          <p:nvPr/>
        </p:nvSpPr>
        <p:spPr>
          <a:xfrm>
            <a:off x="144360" y="0"/>
            <a:ext cx="6713640" cy="880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3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4. Que nos langues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sans cesse proclament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merveille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Dieu fait pour nous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Aujourd'hui il allume une flamme,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afin que nous l'aimions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jusqu'au bout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7560" y="539640"/>
            <a:ext cx="7038720" cy="6095520"/>
          </a:xfrm>
          <a:prstGeom prst="rect">
            <a:avLst/>
          </a:prstGeom>
          <a:ln w="0">
            <a:noFill/>
          </a:ln>
        </p:spPr>
      </p:pic>
      <p:sp>
        <p:nvSpPr>
          <p:cNvPr id="245" name="Rectangle 2"/>
          <p:cNvSpPr/>
          <p:nvPr/>
        </p:nvSpPr>
        <p:spPr>
          <a:xfrm>
            <a:off x="-27360" y="6541560"/>
            <a:ext cx="6891480" cy="260208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</a:ln>
          <a:effectLst>
            <a:glow rad="228600">
              <a:srgbClr val="0a0aad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</a:rPr>
              <a:t>Que cette eucharistie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</a:rPr>
              <a:t>nous fasse correspondre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</a:rPr>
              <a:t>au don de l’amour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</a:rPr>
              <a:t>du Dieu qui nous a tant aimé.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9"/>
          <p:cNvSpPr/>
          <p:nvPr/>
        </p:nvSpPr>
        <p:spPr>
          <a:xfrm>
            <a:off x="-89280" y="781200"/>
            <a:ext cx="6854760" cy="72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le creux de nos mains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 362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creux de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repose le pain,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corps nous est donné,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corps nous est donné,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Pain vivant partagé.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 descr="Icône de La Trinité de Roublev"/>
          <p:cNvPicPr/>
          <p:nvPr/>
        </p:nvPicPr>
        <p:blipFill>
          <a:blip r:embed="rId1"/>
          <a:stretch/>
        </p:blipFill>
        <p:spPr>
          <a:xfrm>
            <a:off x="374760" y="1044720"/>
            <a:ext cx="6294240" cy="784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20"/>
          <p:cNvSpPr/>
          <p:nvPr/>
        </p:nvSpPr>
        <p:spPr>
          <a:xfrm>
            <a:off x="0" y="1392480"/>
            <a:ext cx="6854760" cy="72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repas de l´amour tu nous as invités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t´avons reconnu,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 nous t´avons reconnu,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présent, Dieu caché.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21"/>
          <p:cNvSpPr/>
          <p:nvPr/>
        </p:nvSpPr>
        <p:spPr>
          <a:xfrm>
            <a:off x="-171360" y="1044000"/>
            <a:ext cx="7197480" cy="77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est vivant,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en sommes témoins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est apparu,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est apparu,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venons l´annoncer.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22"/>
          <p:cNvSpPr/>
          <p:nvPr/>
        </p:nvSpPr>
        <p:spPr>
          <a:xfrm>
            <a:off x="-171360" y="1044000"/>
            <a:ext cx="7197480" cy="77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amour est brûlant,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amour est présent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Ainsi que tu l´as dit,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ainsi que tu l´as dit,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donnes ta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23"/>
          <p:cNvSpPr/>
          <p:nvPr/>
        </p:nvSpPr>
        <p:spPr>
          <a:xfrm>
            <a:off x="-171360" y="1044000"/>
            <a:ext cx="7197480" cy="77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5. 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fond de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nous suit ton regard,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voulons te parler,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voulons te parler,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confier nos secrets.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24"/>
          <p:cNvSpPr/>
          <p:nvPr/>
        </p:nvSpPr>
        <p:spPr>
          <a:xfrm>
            <a:off x="-216000" y="1728000"/>
            <a:ext cx="7485480" cy="59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6.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ton corps crucifié,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ton sang répandu,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don de ta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don de ta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voulons te chanter.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25"/>
          <p:cNvSpPr/>
          <p:nvPr/>
        </p:nvSpPr>
        <p:spPr>
          <a:xfrm>
            <a:off x="-288000" y="1473840"/>
            <a:ext cx="7485480" cy="59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7.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un jour en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semblons t´oublier,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Redonne-nous le goût,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redonne-nous le goût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ton pain partagé.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"/>
          <p:cNvGrpSpPr/>
          <p:nvPr/>
        </p:nvGrpSpPr>
        <p:grpSpPr>
          <a:xfrm>
            <a:off x="149400" y="468360"/>
            <a:ext cx="6663960" cy="8497440"/>
            <a:chOff x="149400" y="468360"/>
            <a:chExt cx="6663960" cy="8497440"/>
          </a:xfrm>
        </p:grpSpPr>
        <p:pic>
          <p:nvPicPr>
            <p:cNvPr id="254" name="Picture 3" descr=""/>
            <p:cNvPicPr/>
            <p:nvPr/>
          </p:nvPicPr>
          <p:blipFill>
            <a:blip r:embed="rId1"/>
            <a:srcRect l="2161" t="8418" r="52957" b="0"/>
            <a:stretch/>
          </p:blipFill>
          <p:spPr>
            <a:xfrm>
              <a:off x="149400" y="468360"/>
              <a:ext cx="6663960" cy="8497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5" name="Rectangle 4"/>
            <p:cNvSpPr/>
            <p:nvPr/>
          </p:nvSpPr>
          <p:spPr>
            <a:xfrm>
              <a:off x="220680" y="539640"/>
              <a:ext cx="1225080" cy="576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BE" sz="2400" spc="-1" strike="noStrike">
                <a:solidFill>
                  <a:schemeClr val="lt1"/>
                </a:solidFill>
                <a:latin typeface="Cambri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 1" descr="FÃªte-Dieu"/>
          <p:cNvPicPr/>
          <p:nvPr/>
        </p:nvPicPr>
        <p:blipFill>
          <a:blip r:embed="rId1"/>
          <a:srcRect l="4973" t="3515" r="34980" b="4595"/>
          <a:stretch/>
        </p:blipFill>
        <p:spPr>
          <a:xfrm>
            <a:off x="23040" y="827640"/>
            <a:ext cx="4914720" cy="4914720"/>
          </a:xfrm>
          <a:prstGeom prst="rect">
            <a:avLst/>
          </a:prstGeom>
          <a:ln w="0">
            <a:noFill/>
          </a:ln>
        </p:spPr>
      </p:pic>
      <p:pic>
        <p:nvPicPr>
          <p:cNvPr id="257" name="Image 3" descr="FÃªte-Dieu"/>
          <p:cNvPicPr/>
          <p:nvPr/>
        </p:nvPicPr>
        <p:blipFill>
          <a:blip r:embed="rId2"/>
          <a:srcRect l="68452" t="16976" r="2474" b="43770"/>
          <a:stretch/>
        </p:blipFill>
        <p:spPr>
          <a:xfrm>
            <a:off x="519480" y="5742360"/>
            <a:ext cx="4205880" cy="3149640"/>
          </a:xfrm>
          <a:prstGeom prst="rect">
            <a:avLst/>
          </a:prstGeom>
          <a:ln w="0">
            <a:noFill/>
          </a:ln>
        </p:spPr>
      </p:pic>
      <p:pic>
        <p:nvPicPr>
          <p:cNvPr id="258" name="Image 2" descr="FÃªte-Dieu"/>
          <p:cNvPicPr/>
          <p:nvPr/>
        </p:nvPicPr>
        <p:blipFill>
          <a:blip r:embed="rId3"/>
          <a:srcRect l="68452" t="90368" r="2474" b="2366"/>
          <a:stretch/>
        </p:blipFill>
        <p:spPr>
          <a:xfrm>
            <a:off x="2944800" y="5451840"/>
            <a:ext cx="3560040" cy="58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26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CustomShape 27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N’aie pas peur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(du groupe Be Witness)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Dans l’océan de mes tourments,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Souvent mon cœur désespère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Face à l’abîme,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Si mon bateau dérive,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J’aurais foi en l’Éternel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28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CustomShape 29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Même au cœur de l’orage Il est là.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Quand je suis au bord du naufrage Il est là.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Quand je suis perdu, sa voix guide mes pas.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Je peux marcher sur l’eau, sur l’eau.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30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CustomShape 31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Ohoh, n’aie pas peur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Ohoh, n’aie pas peur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te dit : n’aie pas peur aie la foi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Non tu n’es plus seul car je suis avec toi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32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CustomShape 33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34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CustomShape 35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Quand mes angoisses seront tenaces,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Je fixerai mon regard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Sur ton visage qui me mène au rivage,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Pour vivre un nouveau départ.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36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CustomShape 37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Même au cœur de l’orage Il est là.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Quand je suis au bord du naufrage Il est là.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Quand je suis perdu, sa voix guide mes pas.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Je peux marcher sur l’eau, sur l’eau.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38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CustomShape 39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Ohoh, n’aie pas peur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Ohoh, n’aie pas peur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te dit : n’aie pas peur aie la foi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Non tu n’es plus seul car je suis avec toi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40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CustomShape 41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42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CustomShape 43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5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Ohoh, n’aie pas peur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Ohoh, n’aie pas peur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Il te dit : n’aie pas peur aie la foi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5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  <a:ea typeface="DejaVu Sans"/>
              </a:rPr>
              <a:t>Non tu n’es plus seul car je suis avec toi 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6"/>
          <p:cNvSpPr/>
          <p:nvPr/>
        </p:nvSpPr>
        <p:spPr>
          <a:xfrm>
            <a:off x="38880" y="8280"/>
            <a:ext cx="6368760" cy="812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0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  <a:hlinkClick r:id="rId1"/>
              </a:rPr>
              <a:t>Tu nous invites à la fête - A 137 -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nous invites à la fête,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 Christ ressuscité,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nous invites à la fête,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nous venons te chanter.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y a des fleurs et la table est prête,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venons te rencontrer.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Le pain de nos vies, le vin de nos fêtes,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Nous venons les partager.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2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Nous venons vers toi avec nos misères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Et la nuit de nos péchés.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Écoute nos voix, entends nos prières,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Viens, Seigneur, nous pardonner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"/>
          <p:cNvSpPr/>
          <p:nvPr/>
        </p:nvSpPr>
        <p:spPr>
          <a:xfrm>
            <a:off x="-6120" y="1080000"/>
            <a:ext cx="6881400" cy="590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</a:t>
            </a: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u nous invites à la fête,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Jésus Christ ressuscité,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Tu nous invites à la fête,et nous venons te chanter.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3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Nous sommes ce dimanche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À ton rendez-vous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Montre-nous le vrai chemin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Parle-nous,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et enseigne-nous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2f2f2"/>
                </a:solidFill>
                <a:latin typeface="Arial"/>
                <a:ea typeface="DejaVu Sans"/>
              </a:rPr>
              <a:t>Avec toi plus de chagrin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AAAA MODELE BLEU">
  <a:themeElements>
    <a:clrScheme name="AAAA MODELE 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AA MODELE BLE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AAAA MODELE BLEU">
  <a:themeElements>
    <a:clrScheme name="AAAA MODELE 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AA MODELE BLE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AAAA MODELE BLEU">
  <a:themeElements>
    <a:clrScheme name="AAAA MODELE 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AA MODELE BLE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AAAA MODELE BLEU">
  <a:themeElements>
    <a:clrScheme name="AAAA MODELE 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AA MODELE BLE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AAAA MODELE BLEU">
  <a:themeElements>
    <a:clrScheme name="AAAA MODELE 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AA MODELE BLE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AAAA MODELE BLEU">
  <a:themeElements>
    <a:clrScheme name="AAAA MODELE 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AA MODELE BLE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AAAA MODELE BLEU">
  <a:themeElements>
    <a:clrScheme name="AAAA MODELE 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AA MODELE BLE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AAAA MODELE BLEU">
  <a:themeElements>
    <a:clrScheme name="AAAA MODELE 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AA MODELE BLE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AAAA MODELE BLEU">
  <a:themeElements>
    <a:clrScheme name="AAAA MODELE 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AA MODELE BLE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AAAA MODELE BLEU">
  <a:themeElements>
    <a:clrScheme name="AAAA MODELE 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AA MODELE BLE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AAAA MODELE BLEU">
  <a:themeElements>
    <a:clrScheme name="AAAA MODELE 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AA MODELE BLE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3470</TotalTime>
  <Application>LibreOffice/24.2.0.3$Windows_X86_64 LibreOffice_project/da48488a73ddd66ea24cf16bbc4f7b9c08e9bea1</Application>
  <AppVersion>15.0000</AppVersion>
  <Words>898</Words>
  <Paragraphs>287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2024-05-08T17:48:59Z</dcterms:modified>
  <cp:revision>167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i4>45</vt:i4>
  </property>
</Properties>
</file>